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70" r:id="rId6"/>
    <p:sldId id="268" r:id="rId7"/>
    <p:sldId id="271" r:id="rId8"/>
    <p:sldId id="269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189"/>
    <a:srgbClr val="FEFDFF"/>
    <a:srgbClr val="1D50A2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2"/>
    <p:restoredTop sz="86394"/>
  </p:normalViewPr>
  <p:slideViewPr>
    <p:cSldViewPr snapToGrid="0" snapToObjects="1">
      <p:cViewPr varScale="1">
        <p:scale>
          <a:sx n="110" d="100"/>
          <a:sy n="110" d="100"/>
        </p:scale>
        <p:origin x="184" y="24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E8DA6A-59C8-4488-89D5-1D018E8D91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1153D-0CCF-42B0-87AA-96AD469B3D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34E4-F607-4B81-939F-31C558CEDDFD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22A9E-18BA-452E-96B8-A9740F194C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6C13F-A2A8-4FF2-B7F5-BAB56F99B3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9BF5-F4ED-4F5A-B1D8-F9D1FEEA8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0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2FB89-F71E-40A4-B39E-BD7950A02927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E2CD0-510E-442C-ADC0-DE246CB3A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2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524DF-C15C-47C7-4887-F492A6AA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EACF2E-EF8B-07F3-9F97-BB8E2F4A6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96D3C7-1D17-5200-2757-896DC3CC9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A602E4-4DE9-7E8B-E151-72E661E23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8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00" y="1724941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144189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E8DAAA-7DB7-4E84-9BA5-EC075202B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3" y="368123"/>
            <a:ext cx="3016895" cy="8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rgbClr val="14418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55F3C-17F7-48A8-A836-7A29AC99E464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buClr>
                <a:srgbClr val="144189"/>
              </a:buClr>
              <a:defRPr/>
            </a:lvl1pPr>
            <a:lvl2pPr algn="l">
              <a:buClr>
                <a:srgbClr val="144189"/>
              </a:buClr>
              <a:defRPr/>
            </a:lvl2pPr>
            <a:lvl3pPr algn="l">
              <a:buClr>
                <a:srgbClr val="144189"/>
              </a:buClr>
              <a:defRPr/>
            </a:lvl3pPr>
            <a:lvl4pPr algn="l">
              <a:buClr>
                <a:srgbClr val="144189"/>
              </a:buClr>
              <a:defRPr/>
            </a:lvl4pPr>
            <a:lvl5pPr algn="l"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A3E36-DC9A-411C-BB15-170B86533758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>
            <a:lvl1pPr>
              <a:buClr>
                <a:srgbClr val="144189"/>
              </a:buClr>
              <a:defRPr>
                <a:solidFill>
                  <a:srgbClr val="144189"/>
                </a:solidFill>
              </a:defRPr>
            </a:lvl1pPr>
            <a:lvl2pPr>
              <a:buClr>
                <a:srgbClr val="144189"/>
              </a:buClr>
              <a:defRPr>
                <a:solidFill>
                  <a:srgbClr val="144189"/>
                </a:solidFill>
              </a:defRPr>
            </a:lvl2pPr>
            <a:lvl3pPr>
              <a:buClr>
                <a:srgbClr val="144189"/>
              </a:buClr>
              <a:defRPr>
                <a:solidFill>
                  <a:srgbClr val="144189"/>
                </a:solidFill>
              </a:defRPr>
            </a:lvl3pPr>
            <a:lvl4pPr>
              <a:buClr>
                <a:srgbClr val="144189"/>
              </a:buClr>
              <a:defRPr>
                <a:solidFill>
                  <a:srgbClr val="144189"/>
                </a:solidFill>
              </a:defRPr>
            </a:lvl4pPr>
            <a:lvl5pPr>
              <a:buClr>
                <a:srgbClr val="144189"/>
              </a:buClr>
              <a:defRPr>
                <a:solidFill>
                  <a:srgbClr val="144189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54A66834-2E9C-4484-AF20-EB2FB1F3FBF9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4984A5-C0A5-4FD6-A2E2-9FB69A2B94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238107" y="0"/>
            <a:ext cx="912065" cy="9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778000"/>
            <a:ext cx="11029615" cy="408080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6AECC-48B7-4798-B229-11C3053B2762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1D1593-52DC-4284-9CC3-DF71365A9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28470" y="0"/>
            <a:ext cx="1209675" cy="12954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259D7DF-1164-4989-B7F3-DBEC01534007}"/>
              </a:ext>
            </a:extLst>
          </p:cNvPr>
          <p:cNvSpPr txBox="1">
            <a:spLocks/>
          </p:cNvSpPr>
          <p:nvPr userDrawn="1"/>
        </p:nvSpPr>
        <p:spPr>
          <a:xfrm>
            <a:off x="8918413" y="63942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kern="1200">
                <a:solidFill>
                  <a:srgbClr val="144189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3ACC35-2897-48A2-B816-3D673ED1A050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rgbClr val="14418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rgbClr val="144189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7AFD3-D4FE-412E-89C6-A3B457CE2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047215" y="5178549"/>
            <a:ext cx="1077931" cy="115432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33FE32-3141-42B0-910C-BC68FD6CD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66013" y="642437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144189"/>
                </a:solidFill>
              </a:defRPr>
            </a:lvl1pPr>
          </a:lstStyle>
          <a:p>
            <a:fld id="{833ACC35-2897-48A2-B816-3D673ED1A050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728316"/>
            <a:ext cx="5422391" cy="4421275"/>
          </a:xfrm>
        </p:spPr>
        <p:txBody>
          <a:bodyPr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748414"/>
            <a:ext cx="5422392" cy="4401178"/>
          </a:xfrm>
        </p:spPr>
        <p:txBody>
          <a:bodyPr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C7433-93B8-4EA6-820A-A7D3A699AD7D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4784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144189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390048"/>
            <a:ext cx="5393100" cy="3471005"/>
          </a:xfrm>
        </p:spPr>
        <p:txBody>
          <a:bodyPr anchor="t"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533365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144189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407416"/>
            <a:ext cx="5393100" cy="3453637"/>
          </a:xfrm>
        </p:spPr>
        <p:txBody>
          <a:bodyPr anchor="t"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14260" y="5989413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4263E9E7-01E3-40F7-BF08-01A3E30CC9AE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66013" y="6080741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8422F1CC-D434-4402-B64E-18D3CDA6A40B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E404E9-94BE-4DDE-88FC-C885A826DCA1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61171" y="5993745"/>
            <a:ext cx="2844799" cy="36512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E1172602-C551-4FAF-9908-BB418EC3018E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083BAE-52C1-493C-B4ED-FCAF46DDD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005970" y="5175829"/>
            <a:ext cx="1209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383148"/>
            <a:ext cx="11029620" cy="4752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66013" y="62418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144189"/>
                </a:solidFill>
              </a:defRPr>
            </a:lvl1pPr>
          </a:lstStyle>
          <a:p>
            <a:fld id="{DF28CFF5-CC13-4782-B830-4698C3EF20AE}" type="datetime1">
              <a:rPr kumimoji="1" lang="zh-CN" altLang="en-US" smtClean="0"/>
              <a:pPr/>
              <a:t>2025/4/29</a:t>
            </a:fld>
            <a:endParaRPr kumimoji="1" lang="zh-CN" alt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50C868-555E-4288-85E5-AA8BA7E49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72149"/>
          <a:stretch/>
        </p:blipFill>
        <p:spPr>
          <a:xfrm>
            <a:off x="10940497" y="0"/>
            <a:ext cx="1209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695241"/>
            <a:ext cx="10993549" cy="2123126"/>
          </a:xfrm>
          <a:solidFill>
            <a:srgbClr val="144189"/>
          </a:solidFill>
        </p:spPr>
        <p:txBody>
          <a:bodyPr/>
          <a:lstStyle/>
          <a:p>
            <a:r>
              <a:rPr lang="zh-CN" altLang="en-US" dirty="0"/>
              <a:t>哈工大简约主题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 Author</a:t>
            </a:r>
            <a:endParaRPr lang="en-US" altLang="zh-CN" dirty="0">
              <a:solidFill>
                <a:srgbClr val="144189"/>
              </a:solidFill>
            </a:endParaRPr>
          </a:p>
          <a:p>
            <a:r>
              <a:rPr lang="en-US" altLang="zh-CN" dirty="0">
                <a:solidFill>
                  <a:srgbClr val="144189"/>
                </a:solidFill>
              </a:rPr>
              <a:t>Name of School</a:t>
            </a:r>
          </a:p>
          <a:p>
            <a:fld id="{9BA8E4F3-E6B1-42BC-AFE0-5346C4B990A7}" type="datetime2">
              <a:rPr lang="zh-CN" altLang="en-US" smtClean="0">
                <a:solidFill>
                  <a:srgbClr val="144189"/>
                </a:solidFill>
              </a:rPr>
              <a:t>2025年4月29日 Tuesday</a:t>
            </a:fld>
            <a:endParaRPr lang="zh-CN" altLang="en-US" dirty="0">
              <a:solidFill>
                <a:srgbClr val="1441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非常非常感谢您的倾听！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4521521"/>
            <a:ext cx="10993547" cy="1340999"/>
          </a:xfrm>
        </p:spPr>
        <p:txBody>
          <a:bodyPr/>
          <a:lstStyle/>
          <a:p>
            <a:r>
              <a:rPr kumimoji="1" lang="en-US" altLang="zh-CN" dirty="0"/>
              <a:t>name of the author</a:t>
            </a:r>
            <a:endParaRPr kumimoji="1" lang="en-US" altLang="zh-CN" dirty="0">
              <a:solidFill>
                <a:srgbClr val="144189"/>
              </a:solidFill>
            </a:endParaRPr>
          </a:p>
          <a:p>
            <a:r>
              <a:rPr kumimoji="1" lang="en-US" altLang="zh-CN" dirty="0">
                <a:solidFill>
                  <a:srgbClr val="144189"/>
                </a:solidFill>
              </a:rPr>
              <a:t>9999</a:t>
            </a:r>
            <a:r>
              <a:rPr kumimoji="1" lang="zh-CN" altLang="en-US" dirty="0">
                <a:solidFill>
                  <a:srgbClr val="144189"/>
                </a:solidFill>
              </a:rPr>
              <a:t>年</a:t>
            </a:r>
            <a:r>
              <a:rPr kumimoji="1" lang="en-US" altLang="zh-CN" dirty="0">
                <a:solidFill>
                  <a:srgbClr val="144189"/>
                </a:solidFill>
              </a:rPr>
              <a:t>13</a:t>
            </a:r>
            <a:r>
              <a:rPr kumimoji="1" lang="zh-CN" altLang="en-US" dirty="0">
                <a:solidFill>
                  <a:srgbClr val="144189"/>
                </a:solidFill>
              </a:rPr>
              <a:t>月</a:t>
            </a:r>
            <a:r>
              <a:rPr kumimoji="1" lang="en-US" altLang="zh-CN" dirty="0">
                <a:solidFill>
                  <a:srgbClr val="144189"/>
                </a:solidFill>
              </a:rPr>
              <a:t>32</a:t>
            </a:r>
            <a:r>
              <a:rPr kumimoji="1" lang="zh-CN" altLang="en-US" dirty="0">
                <a:solidFill>
                  <a:srgbClr val="144189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272" y="1272111"/>
            <a:ext cx="6066519" cy="4583289"/>
          </a:xfrm>
        </p:spPr>
        <p:txBody>
          <a:bodyPr/>
          <a:lstStyle/>
          <a:p>
            <a:r>
              <a:rPr kumimoji="1" lang="zh-CN" altLang="en-US" dirty="0"/>
              <a:t>章节一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我到底是谁啊啊啊啊</a:t>
            </a:r>
            <a:endParaRPr kumimoji="1" lang="en-US" altLang="zh-CN" dirty="0"/>
          </a:p>
          <a:p>
            <a:r>
              <a:rPr kumimoji="1" lang="zh-CN" altLang="en-US" dirty="0"/>
              <a:t>章节二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我在哪里啊啊啊啊啊</a:t>
            </a:r>
            <a:endParaRPr kumimoji="1" lang="en-US" altLang="zh-CN" dirty="0"/>
          </a:p>
          <a:p>
            <a:r>
              <a:rPr kumimoji="1" lang="zh-CN" altLang="en-US" dirty="0"/>
              <a:t>章节三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我要去哪啊啊啊啊啊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章节一。我到底是谁啊啊啊 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97081-C4EE-449A-8DE8-D6C767C20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C25B3F67-6681-41A3-B920-5AF7AF9CC4AA}" type="datetime2">
              <a:rPr kumimoji="1" lang="zh-CN" altLang="en-US" smtClean="0"/>
              <a:t>2025年4月29日 Tuesday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89875"/>
            <a:ext cx="11029615" cy="4080801"/>
          </a:xfrm>
        </p:spPr>
        <p:txBody>
          <a:bodyPr>
            <a:normAutofit/>
          </a:bodyPr>
          <a:lstStyle/>
          <a:p>
            <a:r>
              <a:rPr kumimoji="1" lang="zh-CN" altLang="en-US" sz="2600" dirty="0"/>
              <a:t>在</a:t>
            </a:r>
            <a:r>
              <a:rPr kumimoji="1" lang="en-US" altLang="zh-CN" sz="2600" dirty="0"/>
              <a:t>PowerPoint</a:t>
            </a:r>
            <a:r>
              <a:rPr kumimoji="1" lang="zh-CN" altLang="en-US" sz="2600" dirty="0"/>
              <a:t>的新建幻灯片的选项卡里，可以自己选择合适的页面</a:t>
            </a:r>
            <a:endParaRPr kumimoji="1" lang="en-US" altLang="zh-CN" sz="2600" dirty="0"/>
          </a:p>
          <a:p>
            <a:r>
              <a:rPr kumimoji="1" lang="zh-CN" altLang="en-US" sz="2600" dirty="0"/>
              <a:t>本哈工大主题模板实际上编辑了幻灯片母版，使图案和配色固定下来，使用时可类似于使用</a:t>
            </a:r>
            <a:r>
              <a:rPr kumimoji="1" lang="en-US" altLang="zh-CN" sz="2600" dirty="0"/>
              <a:t>office</a:t>
            </a:r>
            <a:r>
              <a:rPr kumimoji="1" lang="zh-CN" altLang="en-US" sz="2600" dirty="0"/>
              <a:t>自带模板一样不必为模板细节操心</a:t>
            </a:r>
            <a:endParaRPr kumimoji="1" lang="en-US" altLang="zh-CN" sz="2600" dirty="0"/>
          </a:p>
          <a:p>
            <a:r>
              <a:rPr kumimoji="1" lang="zh-CN" altLang="en-US" sz="2600" dirty="0"/>
              <a:t>如果需要定制，可自行编辑幻灯片母版</a:t>
            </a:r>
            <a:endParaRPr kumimoji="1" lang="en-US" altLang="zh-CN" sz="2600" dirty="0"/>
          </a:p>
          <a:p>
            <a:r>
              <a:rPr kumimoji="1" lang="zh-CN" altLang="en-US" sz="2600" dirty="0"/>
              <a:t>这个</a:t>
            </a:r>
            <a:r>
              <a:rPr kumimoji="1" lang="en-US" altLang="zh-CN" sz="2600" dirty="0"/>
              <a:t>PPT</a:t>
            </a:r>
            <a:r>
              <a:rPr kumimoji="1" lang="zh-CN" altLang="en-US" sz="2600" dirty="0"/>
              <a:t>模板来自</a:t>
            </a:r>
            <a:endParaRPr kumimoji="1" lang="en-US" altLang="zh-CN" sz="2600" dirty="0"/>
          </a:p>
          <a:p>
            <a:endParaRPr kumimoji="1" lang="zh-CN" altLang="en-US" sz="2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F718-7A97-264B-9165-DAE22DE4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F379-AA2F-D898-9F3F-AA112D91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章节二。我到底在哪啊啊啊啊啊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88547-EE36-675D-1E1B-A21378D30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B4DFA-1798-5B49-6778-F0EDF628A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C25B3F67-6681-41A3-B920-5AF7AF9CC4AA}" type="datetime2">
              <a:rPr kumimoji="1" lang="zh-CN" altLang="en-US" smtClean="0"/>
              <a:t>2025年4月29日 Tuesday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0BF87-84B7-74D6-C49D-764FF846B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8B7D35-A967-E1EB-1786-3FA62D6D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78000"/>
            <a:ext cx="4991833" cy="4080801"/>
          </a:xfrm>
        </p:spPr>
        <p:txBody>
          <a:bodyPr anchor="ctr">
            <a:normAutofit/>
          </a:bodyPr>
          <a:lstStyle/>
          <a:p>
            <a:r>
              <a:rPr kumimoji="1" lang="zh-CN" altLang="en-US" sz="2000" dirty="0"/>
              <a:t>这张图展示了一个倾斜圆盘在空间中的几何关系。圆盘的法向量为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{e}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与竖直方向单位向量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{e}z </a:t>
            </a:r>
            <a:r>
              <a:rPr kumimoji="1" lang="zh-CN" altLang="en-US" sz="2000" dirty="0"/>
              <a:t>之间夹角为 </a:t>
            </a:r>
            <a:r>
              <a:rPr kumimoji="1" lang="en-US" altLang="zh-CN" sz="2000" dirty="0"/>
              <a:t>\</a:t>
            </a:r>
            <a:r>
              <a:rPr kumimoji="1" lang="en" altLang="zh-CN" sz="2000" dirty="0"/>
              <a:t>theta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表示圆盘的倾斜角度。圆盘中心为点 </a:t>
            </a:r>
            <a:r>
              <a:rPr kumimoji="1" lang="en" altLang="zh-CN" sz="2000" dirty="0"/>
              <a:t>C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红色箭头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{C}{</a:t>
            </a:r>
            <a:r>
              <a:rPr kumimoji="1" lang="en" altLang="zh-CN" sz="2000" dirty="0" err="1"/>
              <a:t>ptmext</a:t>
            </a:r>
            <a:r>
              <a:rPr kumimoji="1" lang="en" altLang="zh-CN" sz="2000" dirty="0"/>
              <a:t>} </a:t>
            </a:r>
            <a:r>
              <a:rPr kumimoji="1" lang="zh-CN" altLang="en-US" sz="2000" dirty="0"/>
              <a:t>表示作用在该点上的外力或外力矩。该图常用于描述刚体在三维空间中的姿态与受力关系。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FD8415-3A9B-503B-E213-2D62F28A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图文并貌，难道这还不够好吗啊啊啊啊啊啊啊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17162C-FFC7-C270-EC26-C300E231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36" y="1391829"/>
            <a:ext cx="6068290" cy="46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595886"/>
            <a:ext cx="11029616" cy="566738"/>
          </a:xfrm>
        </p:spPr>
        <p:txBody>
          <a:bodyPr/>
          <a:lstStyle/>
          <a:p>
            <a:r>
              <a:rPr kumimoji="1" lang="zh-CN" altLang="en-US" dirty="0"/>
              <a:t>图片内容页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109-AD02-8241-8FBF-60B2515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5178955"/>
            <a:ext cx="11029617" cy="1093170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本页空白比较大，可以放图等内容，但是也不是不能放一些详细的内容啊，你说是吗，我的老伙计。</a:t>
            </a:r>
            <a:endParaRPr kumimoji="1" lang="en-US" altLang="zh-CN" sz="1600" dirty="0"/>
          </a:p>
          <a:p>
            <a:r>
              <a:rPr kumimoji="1" lang="zh-CN" altLang="en-US" sz="1600" dirty="0"/>
              <a:t>哦，这真是盖了帽了，这个图片也太太太太太太太太太好看了吧我的少奶奶</a:t>
            </a:r>
            <a:endParaRPr kumimoji="1" lang="en-US" altLang="zh-CN" sz="1600" dirty="0"/>
          </a:p>
          <a:p>
            <a:r>
              <a:rPr kumimoji="1" lang="zh-CN" altLang="en-US" sz="1600" dirty="0"/>
              <a:t>谁说不是呢我的老伙计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C7BDA-B2AE-554B-AAE7-02F450A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88758"/>
            <a:ext cx="11394599" cy="40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5FA66-741B-A59B-D879-CFF0CB75E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B3ACB-37DD-DA21-5467-CC9851A0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章节三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我要去哪啊啊啊啊啊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A7925-DD84-5A66-C72C-A0F2B2B3C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68EA5-02B5-FB06-0911-81D3F197E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C25B3F67-6681-41A3-B920-5AF7AF9CC4AA}" type="datetime2">
              <a:rPr kumimoji="1" lang="zh-CN" altLang="en-US" smtClean="0"/>
              <a:t>2025年4月29日 Tuesday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59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6" y="1478496"/>
            <a:ext cx="5393100" cy="536005"/>
          </a:xfrm>
        </p:spPr>
        <p:txBody>
          <a:bodyPr/>
          <a:lstStyle/>
          <a:p>
            <a:r>
              <a:rPr kumimoji="1" lang="zh-CN" altLang="en-US" sz="2400" dirty="0"/>
              <a:t>左栏文本的一个标题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新雅书院终于迎来了第一批在籍毕业生</a:t>
            </a:r>
            <a:endParaRPr kumimoji="1" lang="en-US" altLang="zh-CN" sz="2000" dirty="0"/>
          </a:p>
          <a:p>
            <a:r>
              <a:rPr kumimoji="1" lang="zh-CN" altLang="en-US" sz="2000" dirty="0"/>
              <a:t>扫地机科学与技术</a:t>
            </a:r>
            <a:endParaRPr kumimoji="1" lang="en-US" altLang="zh-CN" sz="2000" dirty="0"/>
          </a:p>
          <a:p>
            <a:r>
              <a:rPr kumimoji="1" lang="zh-CN" altLang="en-US" sz="2000" dirty="0"/>
              <a:t>一行不够，两行充数</a:t>
            </a:r>
            <a:endParaRPr kumimoji="1" lang="en-US" altLang="zh-CN" sz="2000" dirty="0"/>
          </a:p>
          <a:p>
            <a:r>
              <a:rPr kumimoji="1" lang="zh-CN" altLang="en-US" sz="2000" dirty="0"/>
              <a:t>更多页面款式供你选！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11" y="1478496"/>
            <a:ext cx="5393098" cy="553373"/>
          </a:xfrm>
        </p:spPr>
        <p:txBody>
          <a:bodyPr/>
          <a:lstStyle/>
          <a:p>
            <a:r>
              <a:rPr kumimoji="1" lang="zh-CN" altLang="en-US" sz="2400" dirty="0"/>
              <a:t>右栏文本的一个标题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en" altLang="zh-CN" sz="2000" dirty="0"/>
              <a:t>Made by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Weihao CHEN from Xinya College</a:t>
            </a:r>
          </a:p>
          <a:p>
            <a:r>
              <a:rPr kumimoji="1" lang="en-US" altLang="zh-CN" sz="2000" dirty="0"/>
              <a:t>Sweeper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Science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Technology</a:t>
            </a:r>
          </a:p>
          <a:p>
            <a:r>
              <a:rPr kumimoji="1" lang="zh-CN" altLang="en-US" sz="2000" dirty="0"/>
              <a:t>陈伟浩做了一个清净的主题模板</a:t>
            </a:r>
            <a:endParaRPr kumimoji="1" lang="en-US" altLang="zh-CN" sz="2000" dirty="0"/>
          </a:p>
          <a:p>
            <a:r>
              <a:rPr kumimoji="1" lang="zh-CN" altLang="en" sz="2000" dirty="0"/>
              <a:t>欢迎大家</a:t>
            </a:r>
            <a:r>
              <a:rPr kumimoji="1" lang="zh-CN" altLang="en-US" sz="2000" dirty="0"/>
              <a:t>广而传播使用！</a:t>
            </a:r>
            <a:endParaRPr kumimoji="1" lang="en-US" altLang="zh-CN" sz="2000" dirty="0"/>
          </a:p>
          <a:p>
            <a:r>
              <a:rPr kumimoji="1" lang="zh-CN" altLang="en" sz="2000" dirty="0"/>
              <a:t>链接</a:t>
            </a:r>
            <a:r>
              <a:rPr kumimoji="1" lang="zh-CN" altLang="en-US" sz="2000" dirty="0"/>
              <a:t>点开之后颜色会有变化（欢迎</a:t>
            </a:r>
            <a:r>
              <a:rPr kumimoji="1" lang="en-US" altLang="zh-CN" sz="2000" dirty="0"/>
              <a:t>star</a:t>
            </a:r>
            <a:r>
              <a:rPr kumimoji="1" lang="zh-CN" altLang="en-US" sz="2000" dirty="0"/>
              <a:t>）</a:t>
            </a:r>
            <a:endParaRPr kumimoji="1" lang="en" altLang="zh-CN" sz="200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两栏排列的文本，难道这还不够好吗啊啊啊啊啊啊啊啊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554</Words>
  <Application>Microsoft Macintosh PowerPoint</Application>
  <PresentationFormat>宽屏</PresentationFormat>
  <Paragraphs>46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Gill Sans MT</vt:lpstr>
      <vt:lpstr>Wingdings</vt:lpstr>
      <vt:lpstr>Wingdings 2</vt:lpstr>
      <vt:lpstr>清华简约主题-顶边-16:9</vt:lpstr>
      <vt:lpstr>哈工大简约主题PPT模板</vt:lpstr>
      <vt:lpstr>目录</vt:lpstr>
      <vt:lpstr>章节一。我到底是谁啊啊啊 啊啊</vt:lpstr>
      <vt:lpstr>使用方法</vt:lpstr>
      <vt:lpstr>章节二。我到底在哪啊啊啊啊啊</vt:lpstr>
      <vt:lpstr>图文并貌，难道这还不够好吗啊啊啊啊啊啊啊</vt:lpstr>
      <vt:lpstr>图片内容页</vt:lpstr>
      <vt:lpstr>章节三. 我要去哪啊啊啊啊啊</vt:lpstr>
      <vt:lpstr>两栏排列的文本，难道这还不够好吗啊啊啊啊啊啊啊啊</vt:lpstr>
      <vt:lpstr>非常非常感谢您的倾听！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Zheng Hao</cp:lastModifiedBy>
  <cp:revision>1218</cp:revision>
  <cp:lastPrinted>2020-04-04T02:50:47Z</cp:lastPrinted>
  <dcterms:created xsi:type="dcterms:W3CDTF">2020-01-04T07:43:38Z</dcterms:created>
  <dcterms:modified xsi:type="dcterms:W3CDTF">2025-04-29T04:42:36Z</dcterms:modified>
</cp:coreProperties>
</file>