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2"/>
  </p:notesMasterIdLst>
  <p:sldIdLst>
    <p:sldId id="256" r:id="rId2"/>
    <p:sldId id="258" r:id="rId3"/>
    <p:sldId id="272" r:id="rId4"/>
    <p:sldId id="260" r:id="rId5"/>
    <p:sldId id="273" r:id="rId6"/>
    <p:sldId id="274" r:id="rId7"/>
    <p:sldId id="271" r:id="rId8"/>
    <p:sldId id="268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874"/>
    <a:srgbClr val="5C307D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0"/>
    <p:restoredTop sz="86418"/>
  </p:normalViewPr>
  <p:slideViewPr>
    <p:cSldViewPr snapToGrid="0" snapToObjects="1">
      <p:cViewPr varScale="1">
        <p:scale>
          <a:sx n="112" d="100"/>
          <a:sy n="112" d="100"/>
        </p:scale>
        <p:origin x="376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524DF-C15C-47C7-4887-F492A6AA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EACF2E-EF8B-07F3-9F97-BB8E2F4A6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96D3C7-1D17-5200-2757-896DC3CC9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A602E4-4DE9-7E8B-E151-72E661E23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86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C919A1-7361-1F44-B599-7E9DB3DD7A32}"/>
              </a:ext>
            </a:extLst>
          </p:cNvPr>
          <p:cNvSpPr/>
          <p:nvPr userDrawn="1"/>
        </p:nvSpPr>
        <p:spPr>
          <a:xfrm>
            <a:off x="378178" y="1750294"/>
            <a:ext cx="11435645" cy="23234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7E11570-1C13-394D-8C65-136BC3D04ED2}"/>
              </a:ext>
            </a:extLst>
          </p:cNvPr>
          <p:cNvSpPr/>
          <p:nvPr userDrawn="1"/>
        </p:nvSpPr>
        <p:spPr>
          <a:xfrm>
            <a:off x="8382000" y="4155707"/>
            <a:ext cx="3431823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B5F265-5FC7-B54E-AB48-4D8DA46E458F}"/>
              </a:ext>
            </a:extLst>
          </p:cNvPr>
          <p:cNvSpPr/>
          <p:nvPr userDrawn="1"/>
        </p:nvSpPr>
        <p:spPr>
          <a:xfrm>
            <a:off x="378177" y="4155707"/>
            <a:ext cx="7918756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921565"/>
            <a:ext cx="10993549" cy="1961322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352306"/>
            <a:ext cx="10993546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66087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7C9BA39-4396-944E-8847-8AA1FB4D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046AEFE-93F1-C842-BBEF-EA6F5A8D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680849-96D9-DD4B-8BEC-6C11059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E0E76-103F-614C-9971-08354F6635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177" y="293654"/>
            <a:ext cx="2889452" cy="113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F9AFCA-0D8E-7C4B-9EE4-15258FA226B6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93E312-E758-E548-90FC-22E1E7EC6CC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D8F7654-F738-DB4A-BDC9-C147359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9875D8-CF05-584E-A606-B0C7A6C66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FDE4144-AE9C-764C-8F13-6FBD3DF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1084C39-6DF4-7241-B04A-86A43726B0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42879" y="687101"/>
            <a:ext cx="1015763" cy="1019553"/>
          </a:xfrm>
          <a:prstGeom prst="rect">
            <a:avLst/>
          </a:prstGeom>
        </p:spPr>
      </p:pic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3673" y="675726"/>
            <a:ext cx="1849692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91EB146-E429-F542-B185-DC14BCA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2AB89F7-7C87-3347-A0CB-FCEE9D36F083}"/>
              </a:ext>
            </a:extLst>
          </p:cNvPr>
          <p:cNvSpPr>
            <a:spLocks noChangeAspect="1"/>
          </p:cNvSpPr>
          <p:nvPr userDrawn="1"/>
        </p:nvSpPr>
        <p:spPr>
          <a:xfrm>
            <a:off x="564440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37355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4" y="1964074"/>
            <a:ext cx="2568408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609871-59AA-714A-B688-568A52C6B22B}"/>
              </a:ext>
            </a:extLst>
          </p:cNvPr>
          <p:cNvSpPr/>
          <p:nvPr userDrawn="1"/>
        </p:nvSpPr>
        <p:spPr>
          <a:xfrm rot="5400000">
            <a:off x="2678806" y="5475222"/>
            <a:ext cx="1800000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1601532" y="2540998"/>
            <a:ext cx="3954547" cy="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55AB928-FD5F-284E-A537-D442BF415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3332" y="678616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7DE89DA6-356D-194E-8935-6C10024491A7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877B1D8-453C-0B4B-B0BA-8AC0FA47C9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3894592-A78C-994C-A7F8-16460B6D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620A79B4-2346-8146-8C5E-F662BBFF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187CC3-F105-CE4C-957B-55AE9DA6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5F10BF9-D5CD-1D48-BAAA-1C82ACBE3EEC}"/>
              </a:ext>
            </a:extLst>
          </p:cNvPr>
          <p:cNvSpPr/>
          <p:nvPr userDrawn="1"/>
        </p:nvSpPr>
        <p:spPr>
          <a:xfrm>
            <a:off x="8144933" y="4364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91DCB4B-F7F0-EB42-A850-558FBD4EBF7E}"/>
              </a:ext>
            </a:extLst>
          </p:cNvPr>
          <p:cNvSpPr/>
          <p:nvPr userDrawn="1"/>
        </p:nvSpPr>
        <p:spPr>
          <a:xfrm>
            <a:off x="389467" y="4364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DDAB4A3-B3EF-6A4A-A3CA-230AFEAD99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535" y="5261609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4708931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465EDF8-BCFD-134D-9B0D-9430B7390985}"/>
              </a:ext>
            </a:extLst>
          </p:cNvPr>
          <p:cNvSpPr>
            <a:spLocks noChangeAspect="1"/>
          </p:cNvSpPr>
          <p:nvPr userDrawn="1"/>
        </p:nvSpPr>
        <p:spPr>
          <a:xfrm>
            <a:off x="389467" y="347880"/>
            <a:ext cx="11413067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EB4E09BB-6BE0-EA44-AA53-9AE037BE7450}"/>
              </a:ext>
            </a:extLst>
          </p:cNvPr>
          <p:cNvSpPr/>
          <p:nvPr userDrawn="1"/>
        </p:nvSpPr>
        <p:spPr>
          <a:xfrm>
            <a:off x="8144933" y="1592181"/>
            <a:ext cx="3657601" cy="7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4F762D50-DB36-754B-B4EC-1EBF590E4A4F}"/>
              </a:ext>
            </a:extLst>
          </p:cNvPr>
          <p:cNvSpPr/>
          <p:nvPr userDrawn="1"/>
        </p:nvSpPr>
        <p:spPr>
          <a:xfrm>
            <a:off x="389467" y="1592181"/>
            <a:ext cx="7687733" cy="72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0B6F71-D332-634E-81E3-CCEA8339BA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700573" y="432751"/>
            <a:ext cx="1015763" cy="1019553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4928"/>
            <a:ext cx="10119381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留边白底变体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5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89" y="1149230"/>
            <a:ext cx="6066519" cy="4583289"/>
          </a:xfrm>
        </p:spPr>
        <p:txBody>
          <a:bodyPr/>
          <a:lstStyle/>
          <a:p>
            <a:r>
              <a:rPr kumimoji="1" lang="zh-CN" altLang="en-US" dirty="0"/>
              <a:t>章节一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我到底是谁啊啊啊啊</a:t>
            </a:r>
            <a:endParaRPr kumimoji="1" lang="en-US" altLang="zh-CN" dirty="0"/>
          </a:p>
          <a:p>
            <a:r>
              <a:rPr kumimoji="1" lang="zh-CN" altLang="en-US" dirty="0"/>
              <a:t>章节二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我在哪里啊啊啊啊啊</a:t>
            </a:r>
            <a:endParaRPr kumimoji="1" lang="en-US" altLang="zh-CN" dirty="0"/>
          </a:p>
          <a:p>
            <a:r>
              <a:rPr kumimoji="1" lang="zh-CN" altLang="en-US" dirty="0"/>
              <a:t>章节三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我要去哪啊啊啊啊啊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AA924-F29F-F735-6116-E72B9908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5AFDF-0885-261E-4FFF-8B3266CB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章节一。我到底是谁啊啊啊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FBA7B0-10E2-A9A2-A1B9-A76913BA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53292"/>
            <a:ext cx="11029615" cy="600556"/>
          </a:xfrm>
        </p:spPr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</p:spTree>
    <p:extLst>
      <p:ext uri="{BB962C8B-B14F-4D97-AF65-F5344CB8AC3E}">
        <p14:creationId xmlns:p14="http://schemas.microsoft.com/office/powerpoint/2010/main" val="425648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600" dirty="0"/>
              <a:t>在</a:t>
            </a:r>
            <a:r>
              <a:rPr kumimoji="1" lang="en-US" altLang="zh-CN" sz="2600" dirty="0"/>
              <a:t>PowerPoint</a:t>
            </a:r>
            <a:r>
              <a:rPr kumimoji="1" lang="zh-CN" altLang="en-US" sz="2600" dirty="0"/>
              <a:t>的新建幻灯片的选项卡里，可以自己选择合适的页面</a:t>
            </a:r>
            <a:endParaRPr kumimoji="1" lang="en-US" altLang="zh-CN" sz="2600" dirty="0"/>
          </a:p>
          <a:p>
            <a:r>
              <a:rPr kumimoji="1" lang="zh-CN" altLang="en-US" sz="2600" dirty="0"/>
              <a:t>本清华主题模板实际上编辑了幻灯片母版，使图案和配色固定下来，使用时可类似于使用</a:t>
            </a:r>
            <a:r>
              <a:rPr kumimoji="1" lang="en-US" altLang="zh-CN" sz="2600" dirty="0"/>
              <a:t>office</a:t>
            </a:r>
            <a:r>
              <a:rPr kumimoji="1" lang="zh-CN" altLang="en-US" sz="2600" dirty="0"/>
              <a:t>自带模板一样不必为模板细节操心</a:t>
            </a:r>
            <a:endParaRPr kumimoji="1" lang="en-US" altLang="zh-CN" sz="2600" dirty="0"/>
          </a:p>
          <a:p>
            <a:r>
              <a:rPr kumimoji="1" lang="zh-CN" altLang="en-US" sz="2600" dirty="0"/>
              <a:t>如果需要定制，可自行编辑幻灯片母版</a:t>
            </a:r>
            <a:endParaRPr kumimoji="1" lang="en-US" altLang="zh-CN" sz="2600" dirty="0"/>
          </a:p>
          <a:p>
            <a:r>
              <a:rPr kumimoji="1" lang="zh-CN" altLang="en-US" sz="2600" dirty="0"/>
              <a:t>这个</a:t>
            </a:r>
            <a:r>
              <a:rPr kumimoji="1" lang="en-US" altLang="zh-CN" sz="2600" dirty="0"/>
              <a:t>PPT</a:t>
            </a:r>
            <a:r>
              <a:rPr kumimoji="1" lang="zh-CN" altLang="en-US" sz="2600" dirty="0"/>
              <a:t>模板来自</a:t>
            </a:r>
            <a:endParaRPr kumimoji="1" lang="en-US" altLang="zh-CN" sz="2600" dirty="0"/>
          </a:p>
          <a:p>
            <a:endParaRPr kumimoji="1" lang="en-US" altLang="zh-CN" sz="2600" dirty="0"/>
          </a:p>
          <a:p>
            <a:endParaRPr kumimoji="1" lang="zh-CN" altLang="en-US" sz="2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模版的使用方法说明</a:t>
            </a:r>
          </a:p>
        </p:txBody>
      </p:sp>
    </p:spTree>
    <p:extLst>
      <p:ext uri="{BB962C8B-B14F-4D97-AF65-F5344CB8AC3E}">
        <p14:creationId xmlns:p14="http://schemas.microsoft.com/office/powerpoint/2010/main" val="234603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B5D1-67C3-EE50-B919-C020586C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6FB76-C950-4698-D3D6-136575D6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章节二。我到底在哪啊啊啊啊啊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56929-E446-77F4-C399-5C7A3BD32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</p:spTree>
    <p:extLst>
      <p:ext uri="{BB962C8B-B14F-4D97-AF65-F5344CB8AC3E}">
        <p14:creationId xmlns:p14="http://schemas.microsoft.com/office/powerpoint/2010/main" val="158103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0BF87-84B7-74D6-C49D-764FF846B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8B7D35-A967-E1EB-1786-3FA62D6D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78000"/>
            <a:ext cx="4991833" cy="4080801"/>
          </a:xfrm>
        </p:spPr>
        <p:txBody>
          <a:bodyPr anchor="ctr">
            <a:normAutofit/>
          </a:bodyPr>
          <a:lstStyle/>
          <a:p>
            <a:r>
              <a:rPr kumimoji="1" lang="zh-CN" altLang="en-US" sz="2000" dirty="0"/>
              <a:t>这张图展示了一个倾斜圆盘在空间中的几何关系。圆盘的法向量为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{e}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与竖直方向单位向量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{e}z </a:t>
            </a:r>
            <a:r>
              <a:rPr kumimoji="1" lang="zh-CN" altLang="en-US" sz="2000" dirty="0"/>
              <a:t>之间夹角为 </a:t>
            </a:r>
            <a:r>
              <a:rPr kumimoji="1" lang="en-US" altLang="zh-CN" sz="2000" dirty="0"/>
              <a:t>\</a:t>
            </a:r>
            <a:r>
              <a:rPr kumimoji="1" lang="en" altLang="zh-CN" sz="2000" dirty="0"/>
              <a:t>theta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表示圆盘的倾斜角度。圆盘中心为点 </a:t>
            </a:r>
            <a:r>
              <a:rPr kumimoji="1" lang="en" altLang="zh-CN" sz="2000" dirty="0"/>
              <a:t>C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红色箭头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{C}{</a:t>
            </a:r>
            <a:r>
              <a:rPr kumimoji="1" lang="en" altLang="zh-CN" sz="2000" dirty="0" err="1"/>
              <a:t>ptmext</a:t>
            </a:r>
            <a:r>
              <a:rPr kumimoji="1" lang="en" altLang="zh-CN" sz="2000" dirty="0"/>
              <a:t>} </a:t>
            </a:r>
            <a:r>
              <a:rPr kumimoji="1" lang="zh-CN" altLang="en-US" sz="2000" dirty="0"/>
              <a:t>表示作用在该点上的外力或外力矩。该图常用于描述刚体在三维空间中的姿态与受力关系。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FD8415-3A9B-503B-E213-2D62F28A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图文并貌，难道这还不够好吗啊啊啊啊啊啊啊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17162C-FFC7-C270-EC26-C300E231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882" y="1767589"/>
            <a:ext cx="6068290" cy="46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788391"/>
            <a:ext cx="11029616" cy="566738"/>
          </a:xfrm>
        </p:spPr>
        <p:txBody>
          <a:bodyPr/>
          <a:lstStyle/>
          <a:p>
            <a:r>
              <a:rPr kumimoji="1" lang="zh-CN" altLang="en-US" dirty="0"/>
              <a:t>图片内容页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C7BDA-B2AE-554B-AAE7-02F450A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593766"/>
            <a:ext cx="10854745" cy="4099621"/>
          </a:xfrm>
          <a:prstGeom prst="rect">
            <a:avLst/>
          </a:prstGeom>
        </p:spPr>
      </p:pic>
      <p:sp>
        <p:nvSpPr>
          <p:cNvPr id="7" name="文本占位符 3">
            <a:extLst>
              <a:ext uri="{FF2B5EF4-FFF2-40B4-BE49-F238E27FC236}">
                <a16:creationId xmlns:a16="http://schemas.microsoft.com/office/drawing/2014/main" id="{BA881938-43B7-F1FB-233B-1A2CB130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5355131"/>
            <a:ext cx="11029617" cy="1093170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本页空白比较大，可以放图等内容，但是也不是不能放一些详细的内容啊，你说是吗，我的老伙计。</a:t>
            </a:r>
            <a:endParaRPr kumimoji="1" lang="en-US" altLang="zh-CN" sz="1600" dirty="0"/>
          </a:p>
          <a:p>
            <a:r>
              <a:rPr kumimoji="1" lang="zh-CN" altLang="en-US" sz="1600" dirty="0"/>
              <a:t>哦，这真是盖了帽了，这个图片也太太太太太太太太太好看了吧我的少奶奶</a:t>
            </a:r>
            <a:endParaRPr kumimoji="1" lang="en-US" altLang="zh-CN" sz="1600" dirty="0"/>
          </a:p>
          <a:p>
            <a:r>
              <a:rPr kumimoji="1" lang="zh-CN" altLang="en-US" sz="1600" dirty="0"/>
              <a:t>谁说不是呢我的老伙计</a:t>
            </a:r>
          </a:p>
        </p:txBody>
      </p:sp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42ED0-E53D-464A-A6FF-FEC32B1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我要去哪啊啊啊啊啊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9A6F2-94C2-894C-ABA5-EE92E6967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</p:spTree>
    <p:extLst>
      <p:ext uri="{BB962C8B-B14F-4D97-AF65-F5344CB8AC3E}">
        <p14:creationId xmlns:p14="http://schemas.microsoft.com/office/powerpoint/2010/main" val="340141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A46540E-29F9-A549-A38D-317804E6E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0" y="2250894"/>
            <a:ext cx="5087075" cy="536005"/>
          </a:xfrm>
        </p:spPr>
        <p:txBody>
          <a:bodyPr/>
          <a:lstStyle/>
          <a:p>
            <a:r>
              <a:rPr kumimoji="1" lang="zh-CN" altLang="en-US" sz="2400" dirty="0"/>
              <a:t>左栏文本的一个标题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DD6-0E53-A743-8DFD-3A7D6FE8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新雅书院终于迎来了第一批在籍毕业生</a:t>
            </a:r>
            <a:endParaRPr kumimoji="1" lang="en-US" altLang="zh-CN" sz="2000" dirty="0"/>
          </a:p>
          <a:p>
            <a:r>
              <a:rPr kumimoji="1" lang="zh-CN" altLang="en-US" sz="2000" dirty="0"/>
              <a:t>扫地机科学与技术</a:t>
            </a:r>
            <a:endParaRPr kumimoji="1" lang="en-US" altLang="zh-CN" sz="2000" dirty="0"/>
          </a:p>
          <a:p>
            <a:r>
              <a:rPr kumimoji="1" lang="zh-CN" altLang="en-US" sz="2000" dirty="0"/>
              <a:t>一行不够，两行充数</a:t>
            </a:r>
            <a:endParaRPr kumimoji="1" lang="en-US" altLang="zh-CN" sz="2000" dirty="0"/>
          </a:p>
          <a:p>
            <a:r>
              <a:rPr kumimoji="1" lang="zh-CN" altLang="en-US" sz="2000" dirty="0"/>
              <a:t>更多页面款式供你选！</a:t>
            </a:r>
            <a:endParaRPr kumimoji="1" lang="en-US" altLang="zh-CN" sz="20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945FE0-91DB-0041-B7D3-AB30008B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10" y="2250894"/>
            <a:ext cx="5087073" cy="553373"/>
          </a:xfrm>
        </p:spPr>
        <p:txBody>
          <a:bodyPr/>
          <a:lstStyle/>
          <a:p>
            <a:r>
              <a:rPr kumimoji="1" lang="zh-CN" altLang="en-US" sz="2400" dirty="0"/>
              <a:t>右栏文本的一个标题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6C3731-7878-F147-A7A6-FBA9C78EB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en" altLang="zh-CN" sz="2000" dirty="0"/>
              <a:t>Made by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Weihao CHEN from Xinya College</a:t>
            </a:r>
          </a:p>
          <a:p>
            <a:r>
              <a:rPr kumimoji="1" lang="en-US" altLang="zh-CN" sz="2000" dirty="0"/>
              <a:t>Sweeper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Science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Technology</a:t>
            </a:r>
          </a:p>
          <a:p>
            <a:r>
              <a:rPr kumimoji="1" lang="zh-CN" altLang="en-US" sz="2000" dirty="0"/>
              <a:t>陈伟浩做了一个清净的主题模板</a:t>
            </a:r>
            <a:endParaRPr kumimoji="1" lang="en-US" altLang="zh-CN" sz="2000" dirty="0"/>
          </a:p>
          <a:p>
            <a:r>
              <a:rPr kumimoji="1" lang="zh-CN" altLang="en" sz="2000" dirty="0"/>
              <a:t>欢迎大家</a:t>
            </a:r>
            <a:r>
              <a:rPr kumimoji="1" lang="zh-CN" altLang="en-US" sz="2000" dirty="0"/>
              <a:t>广而传播使用！</a:t>
            </a:r>
            <a:endParaRPr kumimoji="1" lang="en" altLang="zh-CN" sz="2000" dirty="0"/>
          </a:p>
          <a:p>
            <a:r>
              <a:rPr kumimoji="1" lang="zh-CN" altLang="en" sz="2000" dirty="0"/>
              <a:t>链接</a:t>
            </a:r>
            <a:r>
              <a:rPr kumimoji="1" lang="zh-CN" altLang="en-US" sz="2000" dirty="0"/>
              <a:t>点开之后颜色会有变化（欢迎</a:t>
            </a:r>
            <a:r>
              <a:rPr kumimoji="1" lang="en-US" altLang="zh-CN" sz="2000" dirty="0"/>
              <a:t>star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3A8CDA6-5FD1-8A46-B35A-19DAB5A1E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两栏排列的文本，难道这还不够好吗啊啊啊</a:t>
            </a:r>
          </a:p>
        </p:txBody>
      </p:sp>
    </p:spTree>
    <p:extLst>
      <p:ext uri="{BB962C8B-B14F-4D97-AF65-F5344CB8AC3E}">
        <p14:creationId xmlns:p14="http://schemas.microsoft.com/office/powerpoint/2010/main" val="580109032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留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4114</TotalTime>
  <Words>552</Words>
  <Application>Microsoft Macintosh PowerPoint</Application>
  <PresentationFormat>宽屏</PresentationFormat>
  <Paragraphs>41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Gill Sans MT</vt:lpstr>
      <vt:lpstr>Wingdings 2</vt:lpstr>
      <vt:lpstr>清华简约主题-留边-16:9</vt:lpstr>
      <vt:lpstr>清华简约主题PPT模板 留边白底变体 16:9</vt:lpstr>
      <vt:lpstr>目录</vt:lpstr>
      <vt:lpstr>章节一。我到底是谁啊啊啊</vt:lpstr>
      <vt:lpstr>本PPT模版的使用方法说明</vt:lpstr>
      <vt:lpstr>章节二。我到底在哪啊啊啊啊啊</vt:lpstr>
      <vt:lpstr>图文并貌，难道这还不够好吗啊啊啊啊啊啊啊</vt:lpstr>
      <vt:lpstr>图片内容页</vt:lpstr>
      <vt:lpstr>章节三. 我要去哪啊啊啊啊啊</vt:lpstr>
      <vt:lpstr>两栏排列的文本，难道这还不够好吗啊啊啊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Zheng Hao</cp:lastModifiedBy>
  <cp:revision>1185</cp:revision>
  <cp:lastPrinted>2020-04-04T02:50:47Z</cp:lastPrinted>
  <dcterms:created xsi:type="dcterms:W3CDTF">2020-01-04T07:43:38Z</dcterms:created>
  <dcterms:modified xsi:type="dcterms:W3CDTF">2025-04-29T17:30:35Z</dcterms:modified>
</cp:coreProperties>
</file>