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9" r:id="rId2"/>
    <p:sldId id="256" r:id="rId3"/>
    <p:sldId id="260" r:id="rId4"/>
    <p:sldId id="270" r:id="rId5"/>
    <p:sldId id="271" r:id="rId6"/>
    <p:sldId id="261" r:id="rId7"/>
    <p:sldId id="273" r:id="rId8"/>
    <p:sldId id="274" r:id="rId9"/>
    <p:sldId id="27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6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7e59ae5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7e59ae5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8f0793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8f0793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8f0793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8f0793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7e59ae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7e59ae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7e59ae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7e59ae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7e59ae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7e59ae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7e59ae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7e59ae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28" y="1641527"/>
            <a:ext cx="8520600" cy="572700"/>
          </a:xfrm>
        </p:spPr>
        <p:txBody>
          <a:bodyPr/>
          <a:lstStyle/>
          <a:p>
            <a:pPr algn="ctr"/>
            <a:r>
              <a:rPr lang="ru-RU" dirty="0" smtClean="0"/>
              <a:t>Разработка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прогулки»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82893" y="2903454"/>
            <a:ext cx="4629951" cy="909789"/>
          </a:xfrm>
        </p:spPr>
        <p:txBody>
          <a:bodyPr/>
          <a:lstStyle/>
          <a:p>
            <a:pPr algn="r">
              <a:spcAft>
                <a:spcPts val="600"/>
              </a:spcAft>
              <a:buNone/>
            </a:pPr>
            <a:r>
              <a:rPr lang="ru-RU" dirty="0" smtClean="0"/>
              <a:t>Студент: </a:t>
            </a:r>
            <a:r>
              <a:rPr lang="ru-RU" dirty="0" err="1" smtClean="0"/>
              <a:t>Волосникова</a:t>
            </a:r>
            <a:r>
              <a:rPr lang="ru-RU" dirty="0" smtClean="0"/>
              <a:t> И.А., гр.ИВТ-465</a:t>
            </a:r>
          </a:p>
          <a:p>
            <a:pPr algn="r">
              <a:spcAft>
                <a:spcPts val="600"/>
              </a:spcAft>
              <a:buNone/>
            </a:pPr>
            <a:r>
              <a:rPr lang="ru-RU" dirty="0" smtClean="0"/>
              <a:t>Руководитель: Шабалина О.А.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Название работы, цель и требования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94945"/>
            <a:ext cx="8520600" cy="3974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400" dirty="0" smtClean="0"/>
              <a:t>Название работы: </a:t>
            </a:r>
            <a:r>
              <a:rPr lang="ru-RU" sz="1400" dirty="0" smtClean="0"/>
              <a:t>Р</a:t>
            </a:r>
            <a:r>
              <a:rPr lang="ru" sz="1400" dirty="0" smtClean="0"/>
              <a:t>азработка модуля генерации «</a:t>
            </a:r>
            <a:r>
              <a:rPr lang="en-US" sz="1400" dirty="0" smtClean="0"/>
              <a:t>2D </a:t>
            </a:r>
            <a:r>
              <a:rPr lang="ru-RU" sz="1400" dirty="0" smtClean="0"/>
              <a:t>прогулки</a:t>
            </a:r>
            <a:r>
              <a:rPr lang="ru" sz="1400" dirty="0" smtClean="0"/>
              <a:t>»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400" dirty="0" smtClean="0"/>
              <a:t>Цель</a:t>
            </a:r>
            <a:r>
              <a:rPr lang="ru" sz="1400" dirty="0"/>
              <a:t>: создание </a:t>
            </a:r>
            <a:r>
              <a:rPr lang="ru" sz="1400" dirty="0" smtClean="0"/>
              <a:t>модуля </a:t>
            </a:r>
            <a:r>
              <a:rPr lang="ru" sz="1400" dirty="0"/>
              <a:t>генерации маршрута на карте 2D </a:t>
            </a:r>
            <a:r>
              <a:rPr lang="ru" sz="1400" dirty="0" smtClean="0"/>
              <a:t>пространства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400" dirty="0" smtClean="0"/>
              <a:t>Требования:</a:t>
            </a:r>
          </a:p>
          <a:p>
            <a:pPr indent="-317500">
              <a:lnSpc>
                <a:spcPct val="150000"/>
              </a:lnSpc>
              <a:buSzPts val="1400"/>
              <a:buFont typeface="Arial"/>
              <a:buAutoNum type="arabicPeriod"/>
            </a:pPr>
            <a:r>
              <a:rPr lang="ru-RU" sz="1400" dirty="0" smtClean="0"/>
              <a:t>Модуль предназначен для генерации, визуализации и моделирования прохождения маршрута в заданном 2D пространстве.</a:t>
            </a:r>
          </a:p>
          <a:p>
            <a:pPr indent="-317500">
              <a:lnSpc>
                <a:spcPct val="150000"/>
              </a:lnSpc>
              <a:buSzPts val="1400"/>
              <a:buFont typeface="Arial"/>
              <a:buAutoNum type="arabicPeriod"/>
            </a:pPr>
            <a:r>
              <a:rPr lang="ru-RU" sz="1400" dirty="0" smtClean="0"/>
              <a:t>2D пространство представляет собой помещение со входом (входами) и выходом (выходами) и заполнено объектами.</a:t>
            </a:r>
          </a:p>
          <a:p>
            <a:pPr indent="-317500">
              <a:lnSpc>
                <a:spcPct val="150000"/>
              </a:lnSpc>
              <a:buSzPts val="1400"/>
              <a:buFont typeface="Arial"/>
              <a:buAutoNum type="arabicPeriod"/>
            </a:pPr>
            <a:r>
              <a:rPr lang="ru-RU" sz="1400" dirty="0" smtClean="0"/>
              <a:t>2</a:t>
            </a:r>
            <a:r>
              <a:rPr lang="en-US" sz="1400" dirty="0" smtClean="0"/>
              <a:t>D </a:t>
            </a:r>
            <a:r>
              <a:rPr lang="ru-RU" sz="1400" dirty="0" smtClean="0"/>
              <a:t>пространство должно визуализироваться в виде интерактивной карты.</a:t>
            </a:r>
          </a:p>
          <a:p>
            <a:pPr indent="-317500">
              <a:lnSpc>
                <a:spcPct val="150000"/>
              </a:lnSpc>
              <a:buSzPts val="1400"/>
              <a:buFont typeface="Arial"/>
              <a:buAutoNum type="arabicPeriod"/>
            </a:pPr>
            <a:r>
              <a:rPr lang="ru-RU" sz="1400" dirty="0" smtClean="0"/>
              <a:t>Входные данные для модуля - список объектов, которые нужно обойти.</a:t>
            </a:r>
            <a:endParaRPr lang="ru" sz="1400" dirty="0" smtClean="0"/>
          </a:p>
          <a:p>
            <a:pPr lvl="0" indent="-317500">
              <a:lnSpc>
                <a:spcPct val="150000"/>
              </a:lnSpc>
              <a:buSzPts val="1400"/>
              <a:buAutoNum type="arabicPeriod"/>
            </a:pPr>
            <a:r>
              <a:rPr lang="ru-RU" sz="1400" dirty="0" smtClean="0"/>
              <a:t>Должна быть возможность интегрировать разрабатываемый модуль в обучающие приложения для людей с интеллектуальными ограничениями.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" sz="14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2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работы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5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" sz="1400" dirty="0"/>
              <a:t>Изучение существующих решений по генерации </a:t>
            </a:r>
            <a:r>
              <a:rPr lang="ru" sz="1400" dirty="0" smtClean="0"/>
              <a:t>2</a:t>
            </a:r>
            <a:r>
              <a:rPr lang="en-US" sz="1400" dirty="0" smtClean="0"/>
              <a:t>D </a:t>
            </a:r>
            <a:r>
              <a:rPr lang="ru" sz="1400" dirty="0" smtClean="0"/>
              <a:t>маршрута </a:t>
            </a:r>
            <a:r>
              <a:rPr lang="en-US" sz="1400" dirty="0" smtClean="0"/>
              <a:t>(</a:t>
            </a:r>
            <a:r>
              <a:rPr lang="ru" sz="1400" dirty="0" smtClean="0"/>
              <a:t>“2D </a:t>
            </a:r>
            <a:r>
              <a:rPr lang="en-US" sz="1400" dirty="0" smtClean="0"/>
              <a:t>walkthrough</a:t>
            </a:r>
            <a:r>
              <a:rPr lang="ru-RU" sz="1400" dirty="0" smtClean="0"/>
              <a:t>»)</a:t>
            </a:r>
            <a:endParaRPr lang="en-US" sz="1400" dirty="0" smtClean="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-RU" sz="1400" dirty="0" smtClean="0"/>
              <a:t>Разработка алгоритмов построения оптимального маршрута и его визуализации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" sz="1400" dirty="0"/>
              <a:t>Проектирование модуля генерации “2D прогулки”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" sz="1400" dirty="0"/>
              <a:t>Реализация модуля генерации “2D прогулки”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" sz="1400" dirty="0"/>
              <a:t>Тестирование полученного </a:t>
            </a:r>
            <a:r>
              <a:rPr lang="ru" sz="1400" dirty="0" smtClean="0"/>
              <a:t>модуля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25400"/>
            <a:ext cx="86469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00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</a:pPr>
            <a:r>
              <a:rPr lang="ru-RU" sz="1400" dirty="0" smtClean="0"/>
              <a:t>Данная работа включает в себя анализ существующих решений по генерации и визуализации 2</a:t>
            </a:r>
            <a:r>
              <a:rPr lang="en-US" sz="1400" dirty="0" smtClean="0"/>
              <a:t>D</a:t>
            </a:r>
            <a:r>
              <a:rPr lang="ru-RU" sz="1400" dirty="0" smtClean="0"/>
              <a:t> маршрута, описание проектирования и разработки модуля генерации «2</a:t>
            </a:r>
            <a:r>
              <a:rPr lang="en-US" sz="1400" dirty="0" smtClean="0"/>
              <a:t>D </a:t>
            </a:r>
            <a:r>
              <a:rPr lang="ru-RU" sz="1400" dirty="0" smtClean="0"/>
              <a:t>прогулки», экранные формы модуля и описание процесса его тестирования.</a:t>
            </a:r>
            <a:endParaRPr sz="1400"/>
          </a:p>
        </p:txBody>
      </p:sp>
      <p:sp>
        <p:nvSpPr>
          <p:cNvPr id="5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Аннотация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Графическая аннотация</a:t>
            </a:r>
            <a:endParaRPr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474764" y="2356804"/>
            <a:ext cx="595887" cy="13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9;p18"/>
          <p:cNvSpPr txBox="1">
            <a:spLocks noGrp="1"/>
          </p:cNvSpPr>
          <p:nvPr>
            <p:ph type="body" idx="1"/>
          </p:nvPr>
        </p:nvSpPr>
        <p:spPr>
          <a:xfrm>
            <a:off x="1027057" y="3689401"/>
            <a:ext cx="2007973" cy="61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SzPts val="1400"/>
              <a:buNone/>
            </a:pPr>
            <a:r>
              <a:rPr lang="ru-RU" dirty="0" smtClean="0"/>
              <a:t>Список объектов</a:t>
            </a: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3500" y="1046648"/>
            <a:ext cx="4218335" cy="301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1308" y="1477108"/>
            <a:ext cx="2559687" cy="218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Google Shape;89;p18"/>
          <p:cNvSpPr txBox="1">
            <a:spLocks/>
          </p:cNvSpPr>
          <p:nvPr/>
        </p:nvSpPr>
        <p:spPr>
          <a:xfrm>
            <a:off x="3959157" y="4158761"/>
            <a:ext cx="4805464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2"/>
              </a:buClr>
              <a:buSzPts val="1400"/>
            </a:pPr>
            <a:r>
              <a:rPr lang="ru-RU" sz="1800" dirty="0" smtClean="0">
                <a:solidFill>
                  <a:schemeClr val="dk2"/>
                </a:solidFill>
              </a:rPr>
              <a:t>Оптимальный маршрут обхода объектов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21798" y="3710209"/>
            <a:ext cx="21206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</a:rPr>
              <a:t>Кнопки управления перемещением персонажа</a:t>
            </a:r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4703324" y="3574915"/>
            <a:ext cx="175098" cy="87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547949" y="1451279"/>
            <a:ext cx="18750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</a:rPr>
              <a:t>Оптимальный маршрут</a:t>
            </a:r>
            <a:endParaRPr lang="ru-RU" sz="12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10800000" flipV="1">
            <a:off x="6488723" y="1740876"/>
            <a:ext cx="404446" cy="1582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858613" y="2394986"/>
            <a:ext cx="1494082" cy="2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</a:rPr>
              <a:t>Игровой персонаж</a:t>
            </a:r>
            <a:endParaRPr lang="ru-RU" sz="1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274782" y="2881494"/>
            <a:ext cx="1412018" cy="477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</a:rPr>
              <a:t>Текущий участок маршрута</a:t>
            </a:r>
            <a:endParaRPr lang="ru-RU" sz="1200" dirty="0"/>
          </a:p>
        </p:txBody>
      </p:sp>
      <p:cxnSp>
        <p:nvCxnSpPr>
          <p:cNvPr id="29" name="Прямая соединительная линия 28"/>
          <p:cNvCxnSpPr>
            <a:stCxn id="28" idx="1"/>
          </p:cNvCxnSpPr>
          <p:nvPr/>
        </p:nvCxnSpPr>
        <p:spPr>
          <a:xfrm rot="10800000" flipV="1">
            <a:off x="6822832" y="3120078"/>
            <a:ext cx="451951" cy="3089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6471141" y="2919046"/>
            <a:ext cx="615459" cy="158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</a:rPr>
              <a:t>Содержание </a:t>
            </a:r>
            <a:r>
              <a:rPr lang="ru" dirty="0" smtClean="0">
                <a:solidFill>
                  <a:schemeClr val="tx1"/>
                </a:solidFill>
              </a:rPr>
              <a:t>ПЗ (глава 1)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520600" cy="4172425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Введение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1 </a:t>
            </a:r>
            <a:r>
              <a:rPr lang="ru-RU" sz="1400" dirty="0" smtClean="0"/>
              <a:t>Анализ </a:t>
            </a:r>
            <a:r>
              <a:rPr lang="ru-RU" sz="1400" dirty="0" smtClean="0"/>
              <a:t>существующих решений </a:t>
            </a:r>
            <a:r>
              <a:rPr lang="ru-RU" sz="1400" dirty="0" smtClean="0"/>
              <a:t>для генерации маршрута на 2</a:t>
            </a:r>
            <a:r>
              <a:rPr lang="en-US" sz="1400" dirty="0" smtClean="0"/>
              <a:t>D </a:t>
            </a:r>
            <a:r>
              <a:rPr lang="ru-RU" sz="1400" dirty="0" smtClean="0"/>
              <a:t>картах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1.1 </a:t>
            </a:r>
            <a:r>
              <a:rPr lang="ru-RU" sz="1400" dirty="0" smtClean="0"/>
              <a:t>Анализ алгоритмов построения оптимального маршрута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1.1.1. </a:t>
            </a:r>
            <a:r>
              <a:rPr lang="ru-RU" sz="1400" dirty="0" smtClean="0"/>
              <a:t>Алгоритм </a:t>
            </a:r>
            <a:r>
              <a:rPr lang="ru-RU" sz="1400" dirty="0" err="1" smtClean="0"/>
              <a:t>Дейкстры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1.1.2</a:t>
            </a:r>
            <a:r>
              <a:rPr lang="ru-RU" sz="1400" dirty="0" smtClean="0"/>
              <a:t>. Алгоритм поиска А*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1.1.3. Волновой алгоритм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1.2 Анализ алгоритмов визуализации маршрута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1.3 </a:t>
            </a:r>
            <a:r>
              <a:rPr lang="ru-RU" sz="1400" dirty="0" smtClean="0"/>
              <a:t>Анализ </a:t>
            </a:r>
            <a:r>
              <a:rPr lang="ru-RU" sz="1400" dirty="0" smtClean="0"/>
              <a:t>приложений и программных модулей для генерации маршрута на карте 2</a:t>
            </a:r>
            <a:r>
              <a:rPr lang="en-US" sz="1400" dirty="0" smtClean="0"/>
              <a:t>D </a:t>
            </a:r>
            <a:r>
              <a:rPr lang="ru-RU" sz="1400" dirty="0" smtClean="0"/>
              <a:t>пространства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1.3 Выводы</a:t>
            </a:r>
            <a:endParaRPr 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</a:rPr>
              <a:t>Содержание </a:t>
            </a:r>
            <a:r>
              <a:rPr lang="ru" dirty="0" smtClean="0">
                <a:solidFill>
                  <a:schemeClr val="tx1"/>
                </a:solidFill>
              </a:rPr>
              <a:t>ПЗ (глава 2)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520600" cy="4172425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 </a:t>
            </a:r>
            <a:r>
              <a:rPr lang="ru-RU" sz="1400" dirty="0" smtClean="0"/>
              <a:t>Проектирование модуля генерации «2</a:t>
            </a:r>
            <a:r>
              <a:rPr lang="en-US" sz="1400" dirty="0" smtClean="0"/>
              <a:t>D </a:t>
            </a:r>
            <a:r>
              <a:rPr lang="ru-RU" sz="1400" dirty="0" smtClean="0"/>
              <a:t>прогулки»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2.1 </a:t>
            </a:r>
            <a:r>
              <a:rPr lang="ru-RU" sz="1400" dirty="0" smtClean="0"/>
              <a:t>Разработка концепции </a:t>
            </a:r>
            <a:r>
              <a:rPr lang="ru-RU" sz="1400" dirty="0" smtClean="0"/>
              <a:t>модуля генерации маршрута на карте 2</a:t>
            </a:r>
            <a:r>
              <a:rPr lang="en-US" sz="1400" dirty="0" smtClean="0"/>
              <a:t>D </a:t>
            </a:r>
            <a:r>
              <a:rPr lang="ru-RU" sz="1400" dirty="0" smtClean="0"/>
              <a:t>пространства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2.2 </a:t>
            </a:r>
            <a:r>
              <a:rPr lang="ru-RU" sz="1400" dirty="0" smtClean="0"/>
              <a:t>Описание </a:t>
            </a:r>
            <a:r>
              <a:rPr lang="ru-RU" sz="1400" dirty="0" smtClean="0"/>
              <a:t>сценариев работы 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2.3 </a:t>
            </a:r>
            <a:r>
              <a:rPr lang="ru-RU" sz="1400" dirty="0" smtClean="0"/>
              <a:t>Проектирование интерфейса </a:t>
            </a:r>
            <a:r>
              <a:rPr lang="ru-RU" sz="1400" dirty="0" smtClean="0"/>
              <a:t>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2.3.1 </a:t>
            </a:r>
            <a:r>
              <a:rPr lang="ru-RU" sz="1400" dirty="0" smtClean="0"/>
              <a:t>Выбор </a:t>
            </a:r>
            <a:r>
              <a:rPr lang="ru-RU" sz="1400" dirty="0" smtClean="0"/>
              <a:t>технологии </a:t>
            </a:r>
            <a:r>
              <a:rPr lang="ru-RU" sz="1400" dirty="0" smtClean="0"/>
              <a:t>разработки </a:t>
            </a:r>
            <a:r>
              <a:rPr lang="ru-RU" sz="1400" dirty="0" smtClean="0"/>
              <a:t>интерфейса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2.3.2 Проектирование 2</a:t>
            </a:r>
            <a:r>
              <a:rPr lang="en-US" sz="1400" dirty="0" smtClean="0"/>
              <a:t>D </a:t>
            </a:r>
            <a:r>
              <a:rPr lang="ru-RU" sz="1400" dirty="0" smtClean="0"/>
              <a:t>пространства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2.4 Разработка концепции интегрируемого 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2.4.1 Описание формата входных данных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2.4.2 Описание формата выходных данных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2.5 Выводы</a:t>
            </a:r>
            <a:endParaRPr 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</a:rPr>
              <a:t>Содержание </a:t>
            </a:r>
            <a:r>
              <a:rPr lang="ru" dirty="0" smtClean="0">
                <a:solidFill>
                  <a:schemeClr val="tx1"/>
                </a:solidFill>
              </a:rPr>
              <a:t>ПЗ (главы 3 и 4)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783772"/>
            <a:ext cx="8520600" cy="4303054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 </a:t>
            </a:r>
            <a:r>
              <a:rPr lang="ru-RU" sz="1400" dirty="0" smtClean="0"/>
              <a:t>Реализация </a:t>
            </a:r>
            <a:r>
              <a:rPr lang="ru-RU" sz="1400" dirty="0" smtClean="0"/>
              <a:t>модуля генерации «2</a:t>
            </a:r>
            <a:r>
              <a:rPr lang="en-US" sz="1400" dirty="0" smtClean="0"/>
              <a:t>D </a:t>
            </a:r>
            <a:r>
              <a:rPr lang="ru-RU" sz="1400" dirty="0" smtClean="0"/>
              <a:t>прогулки»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3.1 Выбор средств </a:t>
            </a:r>
            <a:r>
              <a:rPr lang="ru-RU" sz="1400" dirty="0" smtClean="0"/>
              <a:t>реализации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3.2 Этапы реализации </a:t>
            </a:r>
            <a:r>
              <a:rPr lang="ru-RU" sz="1400" dirty="0" smtClean="0"/>
              <a:t>модуля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3.3 </a:t>
            </a:r>
            <a:r>
              <a:rPr lang="ru-RU" sz="1400" dirty="0" smtClean="0"/>
              <a:t>Реализация </a:t>
            </a:r>
            <a:r>
              <a:rPr lang="ru-RU" sz="1400" dirty="0" err="1" smtClean="0"/>
              <a:t>альфа-версии</a:t>
            </a:r>
            <a:r>
              <a:rPr lang="ru-RU" sz="1400" dirty="0" smtClean="0"/>
              <a:t> </a:t>
            </a:r>
            <a:r>
              <a:rPr lang="ru-RU" sz="1400" dirty="0" smtClean="0"/>
              <a:t>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3.4 Тестирование </a:t>
            </a:r>
            <a:r>
              <a:rPr lang="ru-RU" sz="1400" dirty="0" err="1" smtClean="0"/>
              <a:t>альфа-версии</a:t>
            </a:r>
            <a:r>
              <a:rPr lang="ru-RU" sz="1400" dirty="0" smtClean="0"/>
              <a:t> </a:t>
            </a:r>
            <a:r>
              <a:rPr lang="ru-RU" sz="1400" dirty="0" smtClean="0"/>
              <a:t>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3.4.1 </a:t>
            </a:r>
            <a:r>
              <a:rPr lang="ru-RU" sz="1400" dirty="0" err="1" smtClean="0"/>
              <a:t>Юзабилити-тестирование</a:t>
            </a:r>
            <a:r>
              <a:rPr lang="ru-RU" sz="1400" dirty="0" smtClean="0"/>
              <a:t> </a:t>
            </a:r>
            <a:r>
              <a:rPr lang="ru-RU" sz="1400" dirty="0" err="1" smtClean="0"/>
              <a:t>альфа-версии</a:t>
            </a:r>
            <a:r>
              <a:rPr lang="ru-RU" sz="1400" dirty="0" smtClean="0"/>
              <a:t> 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3.4.2 Функциональное тестирование </a:t>
            </a:r>
            <a:r>
              <a:rPr lang="ru-RU" sz="1400" dirty="0" err="1" smtClean="0"/>
              <a:t>альфа-версии</a:t>
            </a:r>
            <a:r>
              <a:rPr lang="ru-RU" sz="1400" dirty="0" smtClean="0"/>
              <a:t> 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3.5 Реализация бета-версии </a:t>
            </a:r>
            <a:r>
              <a:rPr lang="ru-RU" sz="1400" dirty="0" smtClean="0"/>
              <a:t>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3.6 Тестирование бета-версии </a:t>
            </a:r>
            <a:r>
              <a:rPr lang="ru-RU" sz="1400" dirty="0" smtClean="0"/>
              <a:t>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3.6.1 </a:t>
            </a:r>
            <a:r>
              <a:rPr lang="ru-RU" sz="1400" dirty="0" err="1" smtClean="0"/>
              <a:t>Юзабилити-тестирование</a:t>
            </a:r>
            <a:r>
              <a:rPr lang="ru-RU" sz="1400" dirty="0" smtClean="0"/>
              <a:t> </a:t>
            </a:r>
            <a:r>
              <a:rPr lang="ru-RU" sz="1400" dirty="0" smtClean="0"/>
              <a:t>бета-версии 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3.6.2 Функциональное тестирование </a:t>
            </a:r>
            <a:r>
              <a:rPr lang="ru-RU" sz="1400" dirty="0" smtClean="0"/>
              <a:t>бета-версии модуля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3.7 </a:t>
            </a:r>
            <a:r>
              <a:rPr lang="ru-RU" sz="1400" dirty="0" smtClean="0"/>
              <a:t>Выводы</a:t>
            </a:r>
          </a:p>
          <a:p>
            <a:pPr marL="180000" lvl="0" indent="0">
              <a:lnSpc>
                <a:spcPct val="150000"/>
              </a:lnSpc>
              <a:buSzPts val="1400"/>
              <a:buNone/>
            </a:pP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4 Разработка </a:t>
            </a:r>
            <a:r>
              <a:rPr lang="ru-RU" sz="1400" dirty="0" err="1" smtClean="0"/>
              <a:t>релизной</a:t>
            </a:r>
            <a:r>
              <a:rPr lang="ru-RU" sz="1400" dirty="0" smtClean="0"/>
              <a:t> версии </a:t>
            </a:r>
            <a:r>
              <a:rPr lang="ru-RU" sz="1400" dirty="0" smtClean="0"/>
              <a:t>модуля генерации «2</a:t>
            </a:r>
            <a:r>
              <a:rPr lang="en-US" sz="1400" dirty="0" smtClean="0"/>
              <a:t>D</a:t>
            </a:r>
            <a:r>
              <a:rPr lang="ru-RU" sz="1400" dirty="0" smtClean="0"/>
              <a:t> прогулки»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r>
              <a:rPr lang="ru-RU" sz="1400" dirty="0" smtClean="0"/>
              <a:t>Заключение</a:t>
            </a:r>
            <a:endParaRPr lang="ru-RU" sz="1400" dirty="0" smtClean="0"/>
          </a:p>
          <a:p>
            <a:pPr marL="180000" lvl="0" indent="0">
              <a:lnSpc>
                <a:spcPct val="150000"/>
              </a:lnSpc>
              <a:buSzPts val="1400"/>
              <a:buNone/>
            </a:pPr>
            <a:endParaRPr 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966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</a:rPr>
              <a:t>Диаграмма прецедентов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3" name="Рисунок 2" descr="Диаграмма прецедентов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19" y="797667"/>
            <a:ext cx="6073404" cy="4316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411</Words>
  <PresentationFormat>Экран (16:9)</PresentationFormat>
  <Paragraphs>65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Simple Light</vt:lpstr>
      <vt:lpstr>Разработка модуля генерации «2D прогулки»</vt:lpstr>
      <vt:lpstr>Название работы, цель и требования</vt:lpstr>
      <vt:lpstr>Задачи работы</vt:lpstr>
      <vt:lpstr>Аннотация</vt:lpstr>
      <vt:lpstr>Графическая аннотация</vt:lpstr>
      <vt:lpstr>Содержание ПЗ (глава 1)</vt:lpstr>
      <vt:lpstr>Содержание ПЗ (глава 2)</vt:lpstr>
      <vt:lpstr>Содержание ПЗ (главы 3 и 4)</vt:lpstr>
      <vt:lpstr>Диаграмма прецедентов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генерации “2D прогулки”</dc:title>
  <dc:creator>Инга Волосникова</dc:creator>
  <cp:lastModifiedBy>Инга Волосникова</cp:lastModifiedBy>
  <cp:revision>234</cp:revision>
  <dcterms:modified xsi:type="dcterms:W3CDTF">2020-03-04T13:03:32Z</dcterms:modified>
</cp:coreProperties>
</file>