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-5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58f07938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58f07938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8f07938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58f07938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57e59ae5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57e59ae5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7e59ae5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57e59ae5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7a63191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7a63191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8f0793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8f0793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57e59ae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57e59ae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57e59ae5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57e59ae5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57e59ae5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57e59ae5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58adc5d2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58adc5d2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57e59ae5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57e59ae5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57e59ae5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57e59ae5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1428" y="1641527"/>
            <a:ext cx="8520600" cy="572700"/>
          </a:xfrm>
        </p:spPr>
        <p:txBody>
          <a:bodyPr/>
          <a:lstStyle/>
          <a:p>
            <a:pPr algn="ctr"/>
            <a:r>
              <a:rPr lang="ru-RU" dirty="0" smtClean="0"/>
              <a:t>Разработка модуля генерации «2</a:t>
            </a:r>
            <a:r>
              <a:rPr lang="en-US" dirty="0" smtClean="0"/>
              <a:t>D </a:t>
            </a:r>
            <a:r>
              <a:rPr lang="ru-RU" dirty="0" smtClean="0"/>
              <a:t>прогулки»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82893" y="2903454"/>
            <a:ext cx="4629951" cy="909789"/>
          </a:xfrm>
        </p:spPr>
        <p:txBody>
          <a:bodyPr/>
          <a:lstStyle/>
          <a:p>
            <a:pPr algn="r">
              <a:spcAft>
                <a:spcPts val="600"/>
              </a:spcAft>
              <a:buNone/>
            </a:pPr>
            <a:r>
              <a:rPr lang="ru-RU" dirty="0" smtClean="0"/>
              <a:t>Студент: </a:t>
            </a:r>
            <a:r>
              <a:rPr lang="ru-RU" dirty="0" err="1" smtClean="0"/>
              <a:t>Волосникова</a:t>
            </a:r>
            <a:r>
              <a:rPr lang="ru-RU" dirty="0" smtClean="0"/>
              <a:t> И.А., гр.ИВТ-465</a:t>
            </a:r>
          </a:p>
          <a:p>
            <a:pPr algn="r">
              <a:spcAft>
                <a:spcPts val="600"/>
              </a:spcAft>
              <a:buNone/>
            </a:pPr>
            <a:r>
              <a:rPr lang="ru-RU" dirty="0" smtClean="0"/>
              <a:t>Руководитель: Шабалина О.А.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158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Макеты экранных форм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099875" y="4386250"/>
            <a:ext cx="27312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Карта 2D пространства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125" y="897150"/>
            <a:ext cx="4833273" cy="3349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158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Макеты экранных форм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099875" y="4386250"/>
            <a:ext cx="28839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Визуализация маршрута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882" y="843700"/>
            <a:ext cx="4813215" cy="3390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158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Макеты экранных форм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2369400" y="4386250"/>
            <a:ext cx="44052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Симуляция прохождения по маршруту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350" y="861925"/>
            <a:ext cx="4787344" cy="337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235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Календарный план работы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500" y="808225"/>
            <a:ext cx="6883426" cy="414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3311" y="749029"/>
            <a:ext cx="7262002" cy="43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247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Планируемые результаты работы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Участие в конференциях, публикации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/>
              <a:t>Для комплексного решения (обучающее приложение вместе с интегрированным в него модулем генерации “2D прогулки”):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ru" sz="1400"/>
              <a:t>Работа с реальными заказчиками - медицинские и реабилитационные центры для людей с интеллектуальными ограничениями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400"/>
              <a:buAutoNum type="arabicPeriod" startAt="2"/>
            </a:pPr>
            <a:r>
              <a:rPr lang="ru" sz="1400"/>
              <a:t>Интеллектуальная собственность и свидетельство о регистрации программы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72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Название и цель работы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3975"/>
            <a:ext cx="8520600" cy="37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400" dirty="0" smtClean="0"/>
              <a:t>Название работы: </a:t>
            </a:r>
            <a:r>
              <a:rPr lang="en-US" sz="1400" dirty="0" smtClean="0"/>
              <a:t>P</a:t>
            </a:r>
            <a:r>
              <a:rPr lang="ru" sz="1400" dirty="0" smtClean="0"/>
              <a:t>азработка модуля генерации «</a:t>
            </a:r>
            <a:r>
              <a:rPr lang="en-US" sz="1400" dirty="0" smtClean="0"/>
              <a:t>2D </a:t>
            </a:r>
            <a:r>
              <a:rPr lang="ru-RU" sz="1400" dirty="0" smtClean="0"/>
              <a:t>прогулки</a:t>
            </a:r>
            <a:r>
              <a:rPr lang="ru" sz="1400" dirty="0" smtClean="0"/>
              <a:t>»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400" dirty="0" smtClean="0"/>
              <a:t>Цель</a:t>
            </a:r>
            <a:r>
              <a:rPr lang="ru" sz="1400" dirty="0"/>
              <a:t>: создание модуля для генерации маршрута на карте 2D </a:t>
            </a:r>
            <a:r>
              <a:rPr lang="ru" sz="1400" dirty="0" smtClean="0"/>
              <a:t>пространства</a:t>
            </a: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 dirty="0"/>
              <a:t>Исходные данные для разработки: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ru-RU" sz="1400" dirty="0" smtClean="0"/>
              <a:t>о</a:t>
            </a:r>
            <a:r>
              <a:rPr lang="ru" sz="1400" dirty="0" smtClean="0"/>
              <a:t>писание</a:t>
            </a:r>
            <a:r>
              <a:rPr lang="en-US" sz="1400" dirty="0" smtClean="0"/>
              <a:t> </a:t>
            </a:r>
            <a:r>
              <a:rPr lang="ru-RU" sz="1400" dirty="0" smtClean="0"/>
              <a:t>обучающего</a:t>
            </a:r>
            <a:r>
              <a:rPr lang="ru" sz="1400" dirty="0" smtClean="0"/>
              <a:t> </a:t>
            </a:r>
            <a:r>
              <a:rPr lang="ru" sz="1400" dirty="0"/>
              <a:t>приложения Money Game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-"/>
            </a:pPr>
            <a:r>
              <a:rPr lang="ru" sz="1400" dirty="0"/>
              <a:t>исходный код </a:t>
            </a:r>
            <a:r>
              <a:rPr lang="ru" sz="1400" dirty="0" smtClean="0"/>
              <a:t>обучающего приложения </a:t>
            </a:r>
            <a:r>
              <a:rPr lang="ru" sz="1400" dirty="0"/>
              <a:t>Money Game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29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Требования пользователя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960950"/>
            <a:ext cx="8646900" cy="3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 dirty="0" smtClean="0"/>
              <a:t>Должна быть возможность интегрировать разрабатываемый модуль в имеющееся обучающее приложение.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 dirty="0" smtClean="0"/>
              <a:t>Модуль </a:t>
            </a:r>
            <a:r>
              <a:rPr lang="ru" sz="1400" dirty="0"/>
              <a:t>предназначен для генерации и визуализации маршрута в заданном 2D пространстве.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 dirty="0"/>
              <a:t>2D пространство представляет собой помещение со входом (входами) и выходом (выходами) и заполнено объектами. Пространство должно визуализироваться в виде интерактивной карты.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 dirty="0"/>
              <a:t>Входные данные для модуля - список объектов, которые нужно обойти.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400"/>
              <a:buAutoNum type="arabicPeriod"/>
            </a:pPr>
            <a:r>
              <a:rPr lang="ru" sz="1400" dirty="0"/>
              <a:t>Маршрут должен строиться как оптимальный путь обхода объектов из заданного списка от заданного входа к заданному выходу. Критерий оптимальности – расстояние от входа к выходу.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29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Требования пользователя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925400"/>
            <a:ext cx="8646900" cy="3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400"/>
              <a:buFont typeface="+mj-lt"/>
              <a:buAutoNum type="arabicPeriod" startAt="6"/>
            </a:pPr>
            <a:r>
              <a:rPr lang="ru" sz="1400" dirty="0"/>
              <a:t>Маршрут должен визуализироваться как путь на карте с остановками перед заданными </a:t>
            </a:r>
            <a:r>
              <a:rPr lang="ru" sz="1400" dirty="0" smtClean="0"/>
              <a:t>объектами.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400"/>
              <a:buAutoNum type="arabicPeriod" startAt="6"/>
            </a:pPr>
            <a:r>
              <a:rPr lang="ru" sz="1400" dirty="0" smtClean="0"/>
              <a:t>Маршрут </a:t>
            </a:r>
            <a:r>
              <a:rPr lang="ru" sz="1400" dirty="0"/>
              <a:t>должен быть разбит на участки между </a:t>
            </a:r>
            <a:r>
              <a:rPr lang="ru" sz="1400" dirty="0" smtClean="0"/>
              <a:t>объектами.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400"/>
              <a:buAutoNum type="arabicPeriod" startAt="6"/>
            </a:pPr>
            <a:r>
              <a:rPr lang="ru" sz="1400" dirty="0" smtClean="0"/>
              <a:t>Текущий </a:t>
            </a:r>
            <a:r>
              <a:rPr lang="ru" sz="1400" dirty="0"/>
              <a:t>участок маршрута должен выделяться на </a:t>
            </a:r>
            <a:r>
              <a:rPr lang="ru" sz="1400" dirty="0" smtClean="0"/>
              <a:t>карте.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1400"/>
              <a:buAutoNum type="arabicPeriod" startAt="6"/>
            </a:pPr>
            <a:r>
              <a:rPr lang="ru" sz="1400" dirty="0" smtClean="0"/>
              <a:t>Следующий </a:t>
            </a:r>
            <a:r>
              <a:rPr lang="ru" sz="1400" dirty="0"/>
              <a:t>участок маршрута должен выделяться только после успешного выполнения действий на остановке между участками маршрута (действия выполняются в отдельном модуле, не являющемся целью разработки).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Aft>
                <a:spcPts val="600"/>
              </a:spcAft>
              <a:buSzPts val="1400"/>
              <a:buAutoNum type="arabicPeriod" startAt="6"/>
            </a:pPr>
            <a:r>
              <a:rPr lang="ru" sz="1400" dirty="0" smtClean="0"/>
              <a:t>2D </a:t>
            </a:r>
            <a:r>
              <a:rPr lang="ru" sz="1400" dirty="0"/>
              <a:t>пространство </a:t>
            </a:r>
            <a:r>
              <a:rPr lang="ru" sz="1400" dirty="0" smtClean="0"/>
              <a:t>в случае интеграции в обучающее приложение </a:t>
            </a:r>
            <a:r>
              <a:rPr lang="en-US" sz="1400" dirty="0" smtClean="0"/>
              <a:t>Money Game</a:t>
            </a:r>
            <a:r>
              <a:rPr lang="ru" sz="1400" dirty="0" smtClean="0"/>
              <a:t> </a:t>
            </a:r>
            <a:r>
              <a:rPr lang="ru" sz="1400" dirty="0"/>
              <a:t>должно представлять собой карту магазина, объекты в пространстве - стеллажи магазина, содержащие продукты различных категорий, входные данные - список покупок.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29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системы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112975" y="1655100"/>
            <a:ext cx="2918100" cy="220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Симуляция прохождения </a:t>
            </a:r>
            <a:r>
              <a:rPr lang="ru" sz="1800" dirty="0" smtClean="0"/>
              <a:t>маршрута в заданном пространстве</a:t>
            </a:r>
            <a:endParaRPr sz="1800"/>
          </a:p>
        </p:txBody>
      </p:sp>
      <p:sp>
        <p:nvSpPr>
          <p:cNvPr id="74" name="Google Shape;74;p16"/>
          <p:cNvSpPr/>
          <p:nvPr/>
        </p:nvSpPr>
        <p:spPr>
          <a:xfrm>
            <a:off x="571625" y="2608800"/>
            <a:ext cx="2541300" cy="29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665275" y="1971300"/>
            <a:ext cx="2447700" cy="2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2000" lvl="0" indent="-160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dirty="0"/>
              <a:t>файл с описанием 2D пространства</a:t>
            </a:r>
            <a:endParaRPr/>
          </a:p>
          <a:p>
            <a:pPr marL="72000" lvl="0" indent="-1609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-"/>
            </a:pPr>
            <a:r>
              <a:rPr lang="ru" dirty="0"/>
              <a:t>список объектов, </a:t>
            </a:r>
            <a:r>
              <a:rPr lang="ru" dirty="0" smtClean="0"/>
              <a:t>через которые необходимо построить маршрут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6031075" y="2608800"/>
            <a:ext cx="2541300" cy="29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6201425" y="1971300"/>
            <a:ext cx="2447700" cy="15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2000" lvl="0" indent="-160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файл с описанием построенного маршрута</a:t>
            </a:r>
            <a:endParaRPr/>
          </a:p>
          <a:p>
            <a:pPr marL="0" lvl="0" indent="-8890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-"/>
            </a:pPr>
            <a:r>
              <a:rPr lang="ru"/>
              <a:t> данные о прохождении маршрута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223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работы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058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lnSpc>
                <a:spcPct val="150000"/>
              </a:lnSpc>
              <a:spcAft>
                <a:spcPts val="600"/>
              </a:spcAft>
              <a:buSzPts val="1400"/>
              <a:buAutoNum type="arabicPeriod"/>
            </a:pPr>
            <a:r>
              <a:rPr lang="ru" sz="1400" dirty="0"/>
              <a:t>Изучение существующих решений по генерации </a:t>
            </a:r>
            <a:r>
              <a:rPr lang="ru" sz="1400" dirty="0" smtClean="0"/>
              <a:t>2</a:t>
            </a:r>
            <a:r>
              <a:rPr lang="en-US" sz="1400" dirty="0" smtClean="0"/>
              <a:t>D </a:t>
            </a:r>
            <a:r>
              <a:rPr lang="ru" sz="1400" dirty="0" smtClean="0"/>
              <a:t>маршрута </a:t>
            </a:r>
            <a:r>
              <a:rPr lang="en-US" sz="1400" dirty="0" smtClean="0"/>
              <a:t>(</a:t>
            </a:r>
            <a:r>
              <a:rPr lang="ru" sz="1400" dirty="0" smtClean="0"/>
              <a:t>“2D </a:t>
            </a:r>
            <a:r>
              <a:rPr lang="en-US" sz="1400" dirty="0" smtClean="0"/>
              <a:t>walkthrough</a:t>
            </a:r>
            <a:r>
              <a:rPr lang="ru-RU" sz="1400" dirty="0" smtClean="0"/>
              <a:t>»)</a:t>
            </a:r>
            <a:endParaRPr lang="en-US" sz="1400" dirty="0" smtClean="0"/>
          </a:p>
          <a:p>
            <a:pPr marL="457200" lvl="0" indent="-317500" algn="l" rtl="0">
              <a:lnSpc>
                <a:spcPct val="150000"/>
              </a:lnSpc>
              <a:spcAft>
                <a:spcPts val="600"/>
              </a:spcAft>
              <a:buSzPts val="1400"/>
              <a:buAutoNum type="arabicPeriod"/>
            </a:pPr>
            <a:r>
              <a:rPr lang="ru-RU" sz="1400" dirty="0" smtClean="0"/>
              <a:t>Разработка алгоритмов построения оптимального маршрута и его визуализации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Aft>
                <a:spcPts val="600"/>
              </a:spcAft>
              <a:buSzPts val="1400"/>
              <a:buAutoNum type="arabicPeriod"/>
            </a:pPr>
            <a:r>
              <a:rPr lang="ru" sz="1400" dirty="0"/>
              <a:t>Проектирование модуля генерации “2D прогулки”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Aft>
                <a:spcPts val="600"/>
              </a:spcAft>
              <a:buSzPts val="1400"/>
              <a:buAutoNum type="arabicPeriod"/>
            </a:pPr>
            <a:r>
              <a:rPr lang="ru" sz="1400" dirty="0"/>
              <a:t>Реализация модуля генерации “2D прогулки”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Aft>
                <a:spcPts val="600"/>
              </a:spcAft>
              <a:buSzPts val="1400"/>
              <a:buAutoNum type="arabicPeriod"/>
            </a:pPr>
            <a:r>
              <a:rPr lang="ru" sz="1400" dirty="0"/>
              <a:t>Тестирование полученного </a:t>
            </a:r>
            <a:r>
              <a:rPr lang="ru" sz="1400" dirty="0" smtClean="0"/>
              <a:t>модуля и его интеграция в приложение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235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Тематический план работы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41825"/>
            <a:ext cx="8520600" cy="3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lnSpc>
                <a:spcPct val="150000"/>
              </a:lnSpc>
              <a:buSzPts val="1400"/>
              <a:buAutoNum type="arabicPeriod"/>
            </a:pPr>
            <a:r>
              <a:rPr lang="ru" sz="1400" dirty="0"/>
              <a:t>Изучение существующих решений </a:t>
            </a:r>
            <a:r>
              <a:rPr lang="ru" sz="1400" dirty="0" smtClean="0"/>
              <a:t>по генерации 2</a:t>
            </a:r>
            <a:r>
              <a:rPr lang="en-US" sz="1400" dirty="0" smtClean="0"/>
              <a:t>D </a:t>
            </a:r>
            <a:r>
              <a:rPr lang="ru" sz="1400" dirty="0" smtClean="0"/>
              <a:t>маршрута </a:t>
            </a:r>
            <a:r>
              <a:rPr lang="en-US" sz="1400" dirty="0" smtClean="0"/>
              <a:t>(</a:t>
            </a:r>
            <a:r>
              <a:rPr lang="ru" sz="1400" dirty="0" smtClean="0"/>
              <a:t>“2D </a:t>
            </a:r>
            <a:r>
              <a:rPr lang="en-US" sz="1400" dirty="0" smtClean="0"/>
              <a:t>walkthrough</a:t>
            </a:r>
            <a:r>
              <a:rPr lang="ru-RU" sz="1400" dirty="0" smtClean="0"/>
              <a:t>»)</a:t>
            </a:r>
            <a:endParaRPr sz="1400"/>
          </a:p>
          <a:p>
            <a:pPr marL="9144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ru" sz="1400" dirty="0"/>
              <a:t>Изучение алгоритмов генерации маршрута на картах</a:t>
            </a:r>
            <a:endParaRPr sz="1400"/>
          </a:p>
          <a:p>
            <a:pPr marL="9144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ru" sz="1400" dirty="0"/>
              <a:t>Изучение алгоритмов генерации маршрута в играх</a:t>
            </a:r>
            <a:endParaRPr sz="1400"/>
          </a:p>
          <a:p>
            <a:pPr marL="482600" lvl="0">
              <a:lnSpc>
                <a:spcPct val="150000"/>
              </a:lnSpc>
              <a:spcBef>
                <a:spcPts val="1000"/>
              </a:spcBef>
              <a:buSzPts val="1400"/>
              <a:buFont typeface="+mj-lt"/>
              <a:buAutoNum type="arabicPeriod" startAt="2"/>
            </a:pPr>
            <a:r>
              <a:rPr lang="ru" sz="1400" dirty="0" smtClean="0"/>
              <a:t>Разработка алгоритмов построения </a:t>
            </a:r>
            <a:r>
              <a:rPr lang="ru-RU" sz="1400" dirty="0" smtClean="0"/>
              <a:t>оптимального маршрута и его визуализации</a:t>
            </a:r>
            <a:endParaRPr lang="ru" sz="1400" dirty="0" smtClean="0"/>
          </a:p>
          <a:p>
            <a:pPr marL="48260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+mj-lt"/>
              <a:buAutoNum type="arabicPeriod" startAt="2"/>
            </a:pPr>
            <a:r>
              <a:rPr lang="ru" sz="1400" dirty="0" smtClean="0"/>
              <a:t>Проектирование </a:t>
            </a:r>
            <a:r>
              <a:rPr lang="ru" sz="1400" dirty="0"/>
              <a:t>модуля генерации “2D прогулки”</a:t>
            </a:r>
            <a:endParaRPr sz="1400"/>
          </a:p>
          <a:p>
            <a:pPr marL="9144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ru" sz="1400" dirty="0"/>
              <a:t>Проектирование структуры базы </a:t>
            </a:r>
            <a:r>
              <a:rPr lang="ru" sz="1400" dirty="0" smtClean="0"/>
              <a:t>данных</a:t>
            </a:r>
            <a:endParaRPr sz="1400"/>
          </a:p>
          <a:p>
            <a:pPr marL="9144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ru" sz="1400" dirty="0"/>
              <a:t>Разработка </a:t>
            </a:r>
            <a:r>
              <a:rPr lang="ru" sz="1400" dirty="0" smtClean="0"/>
              <a:t>форматов описания входных и выходных данных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235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Тематический план работы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971500"/>
            <a:ext cx="8520600" cy="3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algn="l" rtl="0">
              <a:lnSpc>
                <a:spcPct val="150000"/>
              </a:lnSpc>
              <a:spcAft>
                <a:spcPts val="600"/>
              </a:spcAft>
              <a:buSzPts val="1400"/>
              <a:buFont typeface="+mj-lt"/>
              <a:buAutoNum type="arabicPeriod" startAt="4"/>
            </a:pPr>
            <a:r>
              <a:rPr lang="ru" sz="1400" dirty="0"/>
              <a:t>Реализация модуля генерации “2D прогулки”</a:t>
            </a:r>
            <a:endParaRPr sz="1400"/>
          </a:p>
          <a:p>
            <a:pPr marL="914400" lvl="0" indent="-317500" algn="l" rtl="0">
              <a:lnSpc>
                <a:spcPct val="150000"/>
              </a:lnSpc>
              <a:spcAft>
                <a:spcPts val="600"/>
              </a:spcAft>
              <a:buSzPts val="1400"/>
              <a:buChar char="-"/>
            </a:pPr>
            <a:r>
              <a:rPr lang="ru" sz="1400" dirty="0"/>
              <a:t>Создание изометрической карты 2D </a:t>
            </a:r>
            <a:r>
              <a:rPr lang="ru" sz="1400" dirty="0" smtClean="0"/>
              <a:t>пространства</a:t>
            </a:r>
            <a:endParaRPr sz="1400" smtClean="0"/>
          </a:p>
          <a:p>
            <a:pPr marL="914400" lvl="0" indent="-317500" algn="l" rtl="0">
              <a:lnSpc>
                <a:spcPct val="150000"/>
              </a:lnSpc>
              <a:spcAft>
                <a:spcPts val="600"/>
              </a:spcAft>
              <a:buSzPts val="1400"/>
              <a:buChar char="-"/>
            </a:pPr>
            <a:r>
              <a:rPr lang="ru" sz="1400" dirty="0" smtClean="0"/>
              <a:t>Реализация алгоритма поиска оптимального пути</a:t>
            </a:r>
            <a:endParaRPr sz="1400" smtClean="0"/>
          </a:p>
          <a:p>
            <a:pPr marL="914400" lvl="0" indent="-317500" algn="l" rtl="0">
              <a:lnSpc>
                <a:spcPct val="150000"/>
              </a:lnSpc>
              <a:spcAft>
                <a:spcPts val="600"/>
              </a:spcAft>
              <a:buSzPts val="1400"/>
              <a:buChar char="-"/>
            </a:pPr>
            <a:r>
              <a:rPr lang="ru" sz="1400" dirty="0" smtClean="0"/>
              <a:t>Реализация алгоритма визуализация найденного маршрута</a:t>
            </a:r>
            <a:endParaRPr sz="1400" smtClean="0"/>
          </a:p>
          <a:p>
            <a:pPr marL="914400" lvl="0" indent="-317500" algn="l" rtl="0">
              <a:lnSpc>
                <a:spcPct val="150000"/>
              </a:lnSpc>
              <a:spcAft>
                <a:spcPts val="600"/>
              </a:spcAft>
              <a:buSzPts val="1400"/>
              <a:buChar char="-"/>
            </a:pPr>
            <a:r>
              <a:rPr lang="ru" sz="1400" dirty="0" smtClean="0"/>
              <a:t>Разработка </a:t>
            </a:r>
            <a:r>
              <a:rPr lang="ru" sz="1400" dirty="0"/>
              <a:t>способа симуляции “прогулки”</a:t>
            </a:r>
            <a:endParaRPr sz="1400"/>
          </a:p>
          <a:p>
            <a:pPr marL="482600" lvl="0">
              <a:lnSpc>
                <a:spcPct val="150000"/>
              </a:lnSpc>
              <a:spcAft>
                <a:spcPts val="600"/>
              </a:spcAft>
              <a:buSzPts val="1400"/>
              <a:buFont typeface="+mj-lt"/>
              <a:buAutoNum type="arabicPeriod" startAt="5"/>
            </a:pPr>
            <a:r>
              <a:rPr lang="ru-RU" sz="1400" dirty="0" smtClean="0"/>
              <a:t>Тестирование полученного модуля и его интеграция в приложение</a:t>
            </a:r>
          </a:p>
          <a:p>
            <a:pPr marL="914400" lvl="0" indent="-317500" algn="l" rtl="0">
              <a:lnSpc>
                <a:spcPct val="150000"/>
              </a:lnSpc>
              <a:spcAft>
                <a:spcPts val="600"/>
              </a:spcAft>
              <a:buSzPts val="1400"/>
              <a:buChar char="-"/>
            </a:pPr>
            <a:r>
              <a:rPr lang="ru" sz="1400" dirty="0" smtClean="0"/>
              <a:t>Интеграция </a:t>
            </a:r>
            <a:r>
              <a:rPr lang="ru" sz="1400" dirty="0"/>
              <a:t>модуля в существующий проект обучающего приложения</a:t>
            </a:r>
            <a:endParaRPr sz="1400"/>
          </a:p>
          <a:p>
            <a:pPr marL="914400" lvl="0" indent="-317500" algn="l" rtl="0">
              <a:lnSpc>
                <a:spcPct val="150000"/>
              </a:lnSpc>
              <a:spcAft>
                <a:spcPts val="600"/>
              </a:spcAft>
              <a:buSzPts val="1400"/>
              <a:buChar char="-"/>
            </a:pPr>
            <a:r>
              <a:rPr lang="ru" sz="1400" dirty="0"/>
              <a:t>Тестирование модуля на целевой аудитории обучающего приложения (люди с интеллектуальными ограничениями) и/или аудитории, близкой к целевой по уровню тренируемого навыка (дошкольники, младшие школьники)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235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 ВКР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749400" y="1243325"/>
            <a:ext cx="8082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400"/>
              <a:t>Вид ВКР: программное приложение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525</Words>
  <PresentationFormat>Экран (16:9)</PresentationFormat>
  <Paragraphs>64</Paragraphs>
  <Slides>14</Slides>
  <Notes>13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Simple Light</vt:lpstr>
      <vt:lpstr>Разработка модуля генерации «2D прогулки»</vt:lpstr>
      <vt:lpstr>Название и цель работы</vt:lpstr>
      <vt:lpstr>Требования пользователя</vt:lpstr>
      <vt:lpstr>Требования пользователя</vt:lpstr>
      <vt:lpstr>Модель системы</vt:lpstr>
      <vt:lpstr>Задачи работы</vt:lpstr>
      <vt:lpstr>Тематический план работы</vt:lpstr>
      <vt:lpstr>Тематический план работы</vt:lpstr>
      <vt:lpstr>Классификация ВКР</vt:lpstr>
      <vt:lpstr>Макеты экранных форм</vt:lpstr>
      <vt:lpstr>Макеты экранных форм</vt:lpstr>
      <vt:lpstr>Макеты экранных форм</vt:lpstr>
      <vt:lpstr>Календарный план работы</vt:lpstr>
      <vt:lpstr>Планируемые результаты работы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модуля генерации “2D прогулки”</dc:title>
  <cp:lastModifiedBy>Инга Волосникова</cp:lastModifiedBy>
  <cp:revision>17</cp:revision>
  <dcterms:modified xsi:type="dcterms:W3CDTF">2019-12-02T08:56:07Z</dcterms:modified>
</cp:coreProperties>
</file>