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70" r:id="rId9"/>
    <p:sldId id="268" r:id="rId10"/>
    <p:sldId id="26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8D52A-A0D2-494A-848B-CFD87FC261DA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4BEF-7DEC-4800-A1F8-1AE6DBE16D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148-6F8A-42A7-BDAD-9A5345E7C84F}" type="datetime1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44E-EB03-4842-AE63-363917D67BA9}" type="datetime1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C9E-5158-4929-8638-52DD865BCAA9}" type="datetime1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07E0-9D8F-4D71-A407-0158AE6FFC3B}" type="datetime1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CDC6-D363-4DB8-8668-10F22428F807}" type="datetime1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805-B881-44A9-B614-DB3B0D1583BB}" type="datetime1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A348-0AD9-4A32-A218-4728B7A6D4AE}" type="datetime1">
              <a:rPr lang="ru-RU" smtClean="0"/>
              <a:t>16.05.2020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B5C2-7751-4F1E-8652-2470B47072CB}" type="datetime1">
              <a:rPr lang="ru-RU" smtClean="0"/>
              <a:t>16.05.2020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78B9-81D6-4A70-B71A-0B81BF849C81}" type="datetime1">
              <a:rPr lang="ru-RU" smtClean="0"/>
              <a:t>16.05.2020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E05-780C-4042-86BC-FBC5BF928278}" type="datetime1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964A-0B83-420A-88D6-87AA6979053A}" type="datetime1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5BC9-3325-4B4A-B430-E95EB760373D}" type="datetime1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4B8D-5F4E-4EC7-B306-AEABBF2C9E3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928802"/>
            <a:ext cx="7772400" cy="2028838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/>
              <a:t>Мобильное приложение для ориентирования людей с интеллектуальными ограничениями в замкнутом пространстве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4071942"/>
            <a:ext cx="5643602" cy="1571636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Автор работы:</a:t>
            </a:r>
          </a:p>
          <a:p>
            <a:pPr algn="r"/>
            <a:r>
              <a:rPr lang="ru-RU" sz="2000" dirty="0" err="1" smtClean="0">
                <a:solidFill>
                  <a:schemeClr val="tx1"/>
                </a:solidFill>
              </a:rPr>
              <a:t>Волосникова</a:t>
            </a:r>
            <a:r>
              <a:rPr lang="ru-RU" sz="2000" dirty="0" smtClean="0">
                <a:solidFill>
                  <a:schemeClr val="tx1"/>
                </a:solidFill>
              </a:rPr>
              <a:t> И.А., студентка гр.ИВТ-465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Шабалина О.А., </a:t>
            </a:r>
            <a:r>
              <a:rPr lang="ru-RU" sz="2000" dirty="0" smtClean="0">
                <a:solidFill>
                  <a:schemeClr val="tx1"/>
                </a:solidFill>
              </a:rPr>
              <a:t>доц. каф. САПР и ПК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Направление №7 Программно-информационное обеспечение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28604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Факультет электроники и вычислительной техники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Кафедра «Системы автоматизированного проектирования и поискового конструирования»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714744" y="6072206"/>
            <a:ext cx="1928826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Волгоград</a:t>
            </a:r>
            <a:r>
              <a:rPr lang="ru-RU" sz="2000" dirty="0" smtClean="0"/>
              <a:t>, 2020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400" noProof="0" dirty="0" smtClean="0"/>
              <a:t>Апробация работы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/>
              <a:t>Работа была представлена на </a:t>
            </a:r>
            <a:r>
              <a:rPr lang="en-US" sz="2400" dirty="0" smtClean="0"/>
              <a:t>XIII</a:t>
            </a:r>
            <a:r>
              <a:rPr lang="ru-RU" sz="2400" dirty="0" smtClean="0"/>
              <a:t> Всероссийской научно-практической студенческой конференции «России – творческую молодежь» 20-21 апреля 2020 г. в г.Камышин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400" dirty="0" smtClean="0"/>
              <a:t>Цель и задачи работы</a:t>
            </a:r>
            <a:endParaRPr lang="ru-RU" sz="3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78645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400" dirty="0" smtClean="0"/>
              <a:t>Цель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/>
              <a:t>Разработка </a:t>
            </a:r>
            <a:r>
              <a:rPr lang="ru-RU" sz="3600" dirty="0"/>
              <a:t>модуля генерации «2</a:t>
            </a:r>
            <a:r>
              <a:rPr lang="en-US" sz="3600" dirty="0"/>
              <a:t>D </a:t>
            </a:r>
            <a:r>
              <a:rPr lang="ru-RU" sz="3600" dirty="0"/>
              <a:t>прогулок</a:t>
            </a:r>
            <a:r>
              <a:rPr lang="ru-RU" sz="3600" dirty="0" smtClean="0"/>
              <a:t>» - мобильного приложения для построения и визуализации 2</a:t>
            </a:r>
            <a:r>
              <a:rPr lang="en-US" sz="3600" dirty="0" smtClean="0"/>
              <a:t>D </a:t>
            </a:r>
            <a:r>
              <a:rPr lang="ru-RU" sz="3600" dirty="0" smtClean="0"/>
              <a:t>маршрута на карте закрытого пространства</a:t>
            </a:r>
            <a:endParaRPr lang="ru-RU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400" dirty="0" smtClean="0"/>
              <a:t>Задачи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 smtClean="0"/>
              <a:t> Анализ способов генерации 2</a:t>
            </a:r>
            <a:r>
              <a:rPr lang="en-US" sz="3600" dirty="0" smtClean="0"/>
              <a:t>D </a:t>
            </a:r>
            <a:r>
              <a:rPr lang="ru-RU" sz="3600" dirty="0" smtClean="0"/>
              <a:t>маршрута на карте закрытого пространства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 smtClean="0"/>
              <a:t> Разработка алгоритмов генерации 2</a:t>
            </a:r>
            <a:r>
              <a:rPr lang="en-US" sz="3600" dirty="0" smtClean="0"/>
              <a:t>D </a:t>
            </a:r>
            <a:r>
              <a:rPr lang="ru-RU" sz="3600" dirty="0" smtClean="0"/>
              <a:t>маршрута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 smtClean="0"/>
              <a:t> Проектирование модуля генерации «2</a:t>
            </a:r>
            <a:r>
              <a:rPr lang="en-US" sz="3600" dirty="0" smtClean="0"/>
              <a:t>D </a:t>
            </a:r>
            <a:r>
              <a:rPr lang="ru-RU" sz="3600" dirty="0" smtClean="0"/>
              <a:t>прогулок»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 smtClean="0"/>
              <a:t> Реализация и тестирование модуля генерации «2</a:t>
            </a:r>
            <a:r>
              <a:rPr lang="en-US" sz="3600" dirty="0" smtClean="0"/>
              <a:t>D </a:t>
            </a:r>
            <a:r>
              <a:rPr lang="ru-RU" sz="3600" dirty="0" smtClean="0"/>
              <a:t>прогулок»</a:t>
            </a:r>
            <a:endParaRPr lang="ru-RU" sz="3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400" dirty="0" smtClean="0"/>
              <a:t>Социальная значимость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/>
              <a:t>Поддержка людей с интеллектуальными ограничениями </a:t>
            </a:r>
            <a:r>
              <a:rPr lang="ru-RU" sz="3600" dirty="0"/>
              <a:t>(</a:t>
            </a:r>
            <a:r>
              <a:rPr lang="en-US" sz="3600" dirty="0"/>
              <a:t>People with Intellectual Disabilities</a:t>
            </a:r>
            <a:r>
              <a:rPr lang="ru-RU" sz="3600" dirty="0"/>
              <a:t>, </a:t>
            </a:r>
            <a:r>
              <a:rPr lang="en-US" sz="3600" dirty="0"/>
              <a:t>PID</a:t>
            </a:r>
            <a:r>
              <a:rPr lang="ru-RU" sz="3600" dirty="0"/>
              <a:t>) </a:t>
            </a:r>
            <a:r>
              <a:rPr lang="ru-RU" sz="3600" dirty="0" smtClean="0"/>
              <a:t> в самостоятельном выполнении повседневных действий - важный аспект их интеграции </a:t>
            </a:r>
            <a:r>
              <a:rPr lang="ru-RU" sz="3600" dirty="0"/>
              <a:t>в </a:t>
            </a:r>
            <a:r>
              <a:rPr lang="ru-RU" sz="3600" dirty="0" smtClean="0"/>
              <a:t>общество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400" dirty="0" smtClean="0"/>
              <a:t>Постановка задачи</a:t>
            </a:r>
            <a:endParaRPr lang="ru-RU" sz="3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57216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950" dirty="0" smtClean="0"/>
              <a:t>«2</a:t>
            </a:r>
            <a:r>
              <a:rPr lang="en-US" sz="1950" dirty="0" smtClean="0"/>
              <a:t>D</a:t>
            </a:r>
            <a:r>
              <a:rPr lang="ru-RU" sz="1950" dirty="0" smtClean="0"/>
              <a:t> прогулка» («2</a:t>
            </a:r>
            <a:r>
              <a:rPr lang="en-US" sz="1950" dirty="0" smtClean="0"/>
              <a:t>D walkthrough</a:t>
            </a:r>
            <a:r>
              <a:rPr lang="ru-RU" sz="1950" dirty="0" smtClean="0"/>
              <a:t>») – это 2</a:t>
            </a:r>
            <a:r>
              <a:rPr lang="en-US" sz="1950" dirty="0" smtClean="0"/>
              <a:t>D</a:t>
            </a:r>
            <a:r>
              <a:rPr lang="ru-RU" sz="1950" dirty="0" smtClean="0"/>
              <a:t> маршрут на карте закрытого пространства.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195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950" dirty="0" smtClean="0"/>
              <a:t>Этапы генерации 2</a:t>
            </a:r>
            <a:r>
              <a:rPr lang="en-US" sz="1950" dirty="0" smtClean="0"/>
              <a:t>D</a:t>
            </a:r>
            <a:r>
              <a:rPr lang="ru-RU" sz="1950" dirty="0" smtClean="0"/>
              <a:t> маршрута: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отображение карты закрытого пространства;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построение маршрута через две и более заданные на карте точки;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изображение маршрута на карте пространства;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моделирование прохождения маршрута.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195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ru-RU" sz="1950" dirty="0" smtClean="0"/>
              <a:t>Процесс построения маршрута:</a:t>
            </a:r>
            <a:endParaRPr lang="ru-RU" sz="195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формализовать пространство в виде графа на основании анализа способов представления пространства;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задать список вершин, через которые должен проходить маршрут;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н</a:t>
            </a:r>
            <a:r>
              <a:rPr lang="ru-RU" sz="1950" dirty="0" smtClean="0"/>
              <a:t>айти путь между каждой парой заданных вершин с использованием алгоритмов нахождения пути на графе;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1950" dirty="0" smtClean="0"/>
              <a:t> н</a:t>
            </a:r>
            <a:r>
              <a:rPr lang="ru-RU" sz="1950" dirty="0" smtClean="0"/>
              <a:t>айти путь обхода вершин с использованием алгоритмов решения задачи коммивояжера.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4B8D-5F4E-4EC7-B306-AEABBF2C9E33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6908"/>
          </a:xfrm>
        </p:spPr>
        <p:txBody>
          <a:bodyPr>
            <a:noAutofit/>
          </a:bodyPr>
          <a:lstStyle/>
          <a:p>
            <a:r>
              <a:rPr lang="ru-RU" sz="3400" dirty="0" smtClean="0"/>
              <a:t>Формализация этапов генерации 2</a:t>
            </a:r>
            <a:r>
              <a:rPr lang="en-US" sz="3400" dirty="0" smtClean="0"/>
              <a:t>D</a:t>
            </a:r>
            <a:r>
              <a:rPr lang="ru-RU" sz="3400" dirty="0" smtClean="0"/>
              <a:t> маршрута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428736"/>
            <a:ext cx="3643338" cy="2000264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>
            <a:stCxn id="11" idx="3"/>
            <a:endCxn id="6" idx="1"/>
          </p:cNvCxnSpPr>
          <p:nvPr/>
        </p:nvCxnSpPr>
        <p:spPr>
          <a:xfrm flipV="1">
            <a:off x="4000496" y="2428868"/>
            <a:ext cx="857256" cy="1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1"/>
            <a:endCxn id="29" idx="3"/>
          </p:cNvCxnSpPr>
          <p:nvPr/>
        </p:nvCxnSpPr>
        <p:spPr>
          <a:xfrm rot="10800000">
            <a:off x="4071934" y="5179231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428736"/>
            <a:ext cx="3357586" cy="200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Содержимое 2"/>
          <p:cNvSpPr txBox="1">
            <a:spLocks/>
          </p:cNvSpPr>
          <p:nvPr/>
        </p:nvSpPr>
        <p:spPr>
          <a:xfrm>
            <a:off x="4500562" y="3643314"/>
            <a:ext cx="4357718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Формализация пространства в виде графа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214818"/>
            <a:ext cx="350046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Содержимое 2"/>
          <p:cNvSpPr txBox="1">
            <a:spLocks/>
          </p:cNvSpPr>
          <p:nvPr/>
        </p:nvSpPr>
        <p:spPr>
          <a:xfrm>
            <a:off x="5214942" y="6357958"/>
            <a:ext cx="3071834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Нахождение пути на графе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Содержимое 2"/>
          <p:cNvSpPr txBox="1">
            <a:spLocks/>
          </p:cNvSpPr>
          <p:nvPr/>
        </p:nvSpPr>
        <p:spPr>
          <a:xfrm>
            <a:off x="785786" y="6357958"/>
            <a:ext cx="3071834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Визуализация маршрута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Рисунок 2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929066"/>
            <a:ext cx="35004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Прямая со стрелкой 36"/>
          <p:cNvCxnSpPr>
            <a:stCxn id="6" idx="2"/>
            <a:endCxn id="19" idx="0"/>
          </p:cNvCxnSpPr>
          <p:nvPr/>
        </p:nvCxnSpPr>
        <p:spPr>
          <a:xfrm rot="5400000">
            <a:off x="6286512" y="382190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одержимое 2"/>
          <p:cNvSpPr txBox="1">
            <a:spLocks/>
          </p:cNvSpPr>
          <p:nvPr/>
        </p:nvSpPr>
        <p:spPr>
          <a:xfrm>
            <a:off x="1071538" y="3571876"/>
            <a:ext cx="2428892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Модель пространства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536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9566" y="1035827"/>
            <a:ext cx="34338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042890"/>
            <a:ext cx="4401982" cy="527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28596" y="6286520"/>
            <a:ext cx="3643338" cy="32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визуализации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000528" y="6315085"/>
            <a:ext cx="492919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</a:t>
            </a:r>
            <a:r>
              <a:rPr lang="ru-RU" sz="3200" dirty="0" smtClean="0"/>
              <a:t>моделирования прохождения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14290"/>
            <a:ext cx="91440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Разработка алгоритмов визуализации и моделирования прохождения маршрута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2" name="Рисунок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919183"/>
            <a:ext cx="7072362" cy="579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400" dirty="0" smtClean="0"/>
              <a:t>Схема графического интерфейса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>
            <a:normAutofit/>
          </a:bodyPr>
          <a:lstStyle/>
          <a:p>
            <a:r>
              <a:rPr lang="ru-RU" sz="3400" dirty="0" smtClean="0"/>
              <a:t>Экранные формы модуля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85926"/>
            <a:ext cx="410700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Рисунок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85926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28596" y="4714884"/>
            <a:ext cx="35719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Модель пространства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43438" y="4714884"/>
            <a:ext cx="4143404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Экран визуализации текущего участка маршрута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714380"/>
          </a:xfrm>
        </p:spPr>
        <p:txBody>
          <a:bodyPr>
            <a:normAutofit/>
          </a:bodyPr>
          <a:lstStyle/>
          <a:p>
            <a:r>
              <a:rPr lang="ru-RU" sz="3400" dirty="0" smtClean="0"/>
              <a:t>Проведение тестирования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14348" y="1085856"/>
          <a:ext cx="792961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  <a:gridCol w="1071570"/>
                <a:gridCol w="2357454"/>
                <a:gridCol w="2786083"/>
              </a:tblGrid>
              <a:tr h="357327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Пользователь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Возраст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Категория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Тестируемые функции</a:t>
                      </a:r>
                      <a:endParaRPr lang="ru-RU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1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Мария</a:t>
                      </a:r>
                      <a:endParaRPr lang="ru-RU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года</a:t>
                      </a:r>
                      <a:endParaRPr lang="ru-RU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2000" dirty="0" smtClean="0"/>
                        <a:t>Настройка тестовых данных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91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Елена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года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9431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Андрей</a:t>
                      </a:r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лет</a:t>
                      </a:r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(задержка умственного развития)</a:t>
                      </a:r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2000" dirty="0" smtClean="0"/>
                        <a:t>Прохождение маршрута</a:t>
                      </a:r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9431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Антон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лет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(расстройство 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аутистического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спектра)</a:t>
                      </a:r>
                      <a:endParaRPr lang="ru-RU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14348" y="4429133"/>
            <a:ext cx="7929618" cy="25545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buNone/>
            </a:pPr>
            <a:r>
              <a:rPr lang="ru-RU" sz="2000" dirty="0" smtClean="0"/>
              <a:t>Опекуны:</a:t>
            </a:r>
          </a:p>
          <a:p>
            <a:pPr>
              <a:buFontTx/>
              <a:buChar char="-"/>
            </a:pPr>
            <a:r>
              <a:rPr lang="ru-RU" sz="2000" dirty="0" smtClean="0"/>
              <a:t> настройка модуля не вызвала сложностей;</a:t>
            </a:r>
          </a:p>
          <a:p>
            <a:pPr>
              <a:buFontTx/>
              <a:buChar char="-"/>
            </a:pPr>
            <a:r>
              <a:rPr lang="ru-RU" sz="2000" dirty="0" smtClean="0"/>
              <a:t> интерфейс был интуитивно понятен.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PID: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 управление персонажем и ориентирование в виртуальном пространстве были понятны;</a:t>
            </a:r>
          </a:p>
          <a:p>
            <a:pPr>
              <a:buFontTx/>
              <a:buChar char="-"/>
            </a:pPr>
            <a:r>
              <a:rPr lang="ru-RU" sz="2000" dirty="0" smtClean="0"/>
              <a:t> было отмечено сходство с процессом реального посещения магазина.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Расширение </a:t>
            </a:r>
            <a:r>
              <a:rPr lang="ru-RU" sz="2400" dirty="0" smtClean="0"/>
              <a:t>набора моделей </a:t>
            </a:r>
            <a:r>
              <a:rPr lang="ru-RU" sz="2400" dirty="0" smtClean="0"/>
              <a:t>пространств</a:t>
            </a: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С</a:t>
            </a:r>
            <a:r>
              <a:rPr lang="ru-RU" sz="2400" dirty="0" smtClean="0"/>
              <a:t>оздание </a:t>
            </a:r>
            <a:r>
              <a:rPr lang="ru-RU" sz="2400" dirty="0" smtClean="0"/>
              <a:t>инструмента для добавления моделей пространств </a:t>
            </a:r>
            <a:r>
              <a:rPr lang="ru-RU" sz="2400" dirty="0" smtClean="0"/>
              <a:t>пользователями</a:t>
            </a:r>
          </a:p>
          <a:p>
            <a:pPr marL="514350" indent="-514350">
              <a:buAutoNum type="arabicPeriod"/>
            </a:pPr>
            <a:r>
              <a:rPr lang="ru-RU" sz="2400" dirty="0"/>
              <a:t>П</a:t>
            </a:r>
            <a:r>
              <a:rPr lang="ru-RU" sz="2400" dirty="0" smtClean="0"/>
              <a:t>одключение </a:t>
            </a:r>
            <a:r>
              <a:rPr lang="ru-RU" sz="2400" dirty="0" smtClean="0"/>
              <a:t>модуля к </a:t>
            </a:r>
            <a:r>
              <a:rPr lang="ru-RU" sz="2400" dirty="0" err="1" smtClean="0"/>
              <a:t>веб-системе</a:t>
            </a:r>
            <a:r>
              <a:rPr lang="ru-RU" sz="2400" dirty="0" smtClean="0"/>
              <a:t> управления мобильными приложениями для </a:t>
            </a:r>
            <a:r>
              <a:rPr lang="en-US" sz="2400" dirty="0" smtClean="0"/>
              <a:t>PID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400" dirty="0" smtClean="0"/>
              <a:t>Направления дальнейшей работы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446</Words>
  <Application>Microsoft Office PowerPoint</Application>
  <PresentationFormat>Экран (4:3)</PresentationFormat>
  <Paragraphs>96</Paragraphs>
  <Slides>10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Мобильное приложение для ориентирования людей с интеллектуальными ограничениями в замкнутом пространстве </vt:lpstr>
      <vt:lpstr>Цель и задачи работы</vt:lpstr>
      <vt:lpstr>Постановка задачи</vt:lpstr>
      <vt:lpstr>Формализация этапов генерации 2D маршрута</vt:lpstr>
      <vt:lpstr>Слайд 5</vt:lpstr>
      <vt:lpstr>Слайд 6</vt:lpstr>
      <vt:lpstr>Экранные формы модуля</vt:lpstr>
      <vt:lpstr>Проведение тестирования</vt:lpstr>
      <vt:lpstr>Слайд 9</vt:lpstr>
      <vt:lpstr>Слайд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ориентирования людей с интеллектуальными ограничениями в замкнутом пространстве</dc:title>
  <dc:creator>Инга Волосникова</dc:creator>
  <cp:lastModifiedBy>Инга Волосникова</cp:lastModifiedBy>
  <cp:revision>7</cp:revision>
  <dcterms:created xsi:type="dcterms:W3CDTF">2020-05-16T03:03:06Z</dcterms:created>
  <dcterms:modified xsi:type="dcterms:W3CDTF">2020-05-16T04:10:22Z</dcterms:modified>
</cp:coreProperties>
</file>