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 B" userId="262d9bb6b2af665e" providerId="LiveId" clId="{C69FC048-8DFD-466F-8721-0CF14BAC3BEE}"/>
    <pc:docChg chg="undo custSel addSld delSld modSld">
      <pc:chgData name="Santhosh B" userId="262d9bb6b2af665e" providerId="LiveId" clId="{C69FC048-8DFD-466F-8721-0CF14BAC3BEE}" dt="2020-12-22T08:06:45.741" v="409" actId="21"/>
      <pc:docMkLst>
        <pc:docMk/>
      </pc:docMkLst>
      <pc:sldChg chg="delSp modSp new mod">
        <pc:chgData name="Santhosh B" userId="262d9bb6b2af665e" providerId="LiveId" clId="{C69FC048-8DFD-466F-8721-0CF14BAC3BEE}" dt="2020-12-22T08:06:45.741" v="409" actId="21"/>
        <pc:sldMkLst>
          <pc:docMk/>
          <pc:sldMk cId="2618132274" sldId="256"/>
        </pc:sldMkLst>
        <pc:spChg chg="mod">
          <ac:chgData name="Santhosh B" userId="262d9bb6b2af665e" providerId="LiveId" clId="{C69FC048-8DFD-466F-8721-0CF14BAC3BEE}" dt="2020-12-22T08:06:42.271" v="408" actId="20577"/>
          <ac:spMkLst>
            <pc:docMk/>
            <pc:sldMk cId="2618132274" sldId="256"/>
            <ac:spMk id="2" creationId="{959CF333-51E7-4BC6-AE8E-97E820E9ED81}"/>
          </ac:spMkLst>
        </pc:spChg>
        <pc:spChg chg="del">
          <ac:chgData name="Santhosh B" userId="262d9bb6b2af665e" providerId="LiveId" clId="{C69FC048-8DFD-466F-8721-0CF14BAC3BEE}" dt="2020-12-22T08:06:45.741" v="409" actId="21"/>
          <ac:spMkLst>
            <pc:docMk/>
            <pc:sldMk cId="2618132274" sldId="256"/>
            <ac:spMk id="3" creationId="{CC08BE8B-A981-424A-90CF-97649C70E84D}"/>
          </ac:spMkLst>
        </pc:spChg>
      </pc:sldChg>
      <pc:sldChg chg="modSp new mod">
        <pc:chgData name="Santhosh B" userId="262d9bb6b2af665e" providerId="LiveId" clId="{C69FC048-8DFD-466F-8721-0CF14BAC3BEE}" dt="2020-12-22T07:40:38.582" v="66"/>
        <pc:sldMkLst>
          <pc:docMk/>
          <pc:sldMk cId="2526201698" sldId="257"/>
        </pc:sldMkLst>
        <pc:spChg chg="mod">
          <ac:chgData name="Santhosh B" userId="262d9bb6b2af665e" providerId="LiveId" clId="{C69FC048-8DFD-466F-8721-0CF14BAC3BEE}" dt="2020-12-22T07:40:38.582" v="66"/>
          <ac:spMkLst>
            <pc:docMk/>
            <pc:sldMk cId="2526201698" sldId="257"/>
            <ac:spMk id="2" creationId="{D6B1F5CD-15BF-4B75-A2AD-43CBF5C42CD9}"/>
          </ac:spMkLst>
        </pc:spChg>
        <pc:spChg chg="mod">
          <ac:chgData name="Santhosh B" userId="262d9bb6b2af665e" providerId="LiveId" clId="{C69FC048-8DFD-466F-8721-0CF14BAC3BEE}" dt="2020-12-22T07:37:34.395" v="10" actId="20577"/>
          <ac:spMkLst>
            <pc:docMk/>
            <pc:sldMk cId="2526201698" sldId="257"/>
            <ac:spMk id="3" creationId="{796EAADD-D422-4372-A69C-B29AE1FAF664}"/>
          </ac:spMkLst>
        </pc:spChg>
      </pc:sldChg>
      <pc:sldChg chg="modSp new mod">
        <pc:chgData name="Santhosh B" userId="262d9bb6b2af665e" providerId="LiveId" clId="{C69FC048-8DFD-466F-8721-0CF14BAC3BEE}" dt="2020-12-22T07:40:34.136" v="64"/>
        <pc:sldMkLst>
          <pc:docMk/>
          <pc:sldMk cId="1521398256" sldId="258"/>
        </pc:sldMkLst>
        <pc:spChg chg="mod">
          <ac:chgData name="Santhosh B" userId="262d9bb6b2af665e" providerId="LiveId" clId="{C69FC048-8DFD-466F-8721-0CF14BAC3BEE}" dt="2020-12-22T07:40:34.136" v="64"/>
          <ac:spMkLst>
            <pc:docMk/>
            <pc:sldMk cId="1521398256" sldId="258"/>
            <ac:spMk id="2" creationId="{2CA5BA62-C734-47AD-A637-8C323A18AA87}"/>
          </ac:spMkLst>
        </pc:spChg>
        <pc:spChg chg="mod">
          <ac:chgData name="Santhosh B" userId="262d9bb6b2af665e" providerId="LiveId" clId="{C69FC048-8DFD-466F-8721-0CF14BAC3BEE}" dt="2020-12-22T07:38:23.146" v="20" actId="14100"/>
          <ac:spMkLst>
            <pc:docMk/>
            <pc:sldMk cId="1521398256" sldId="258"/>
            <ac:spMk id="3" creationId="{8CA7EFB1-7FD3-4368-A07F-CD1874B64485}"/>
          </ac:spMkLst>
        </pc:spChg>
      </pc:sldChg>
      <pc:sldChg chg="modSp new mod">
        <pc:chgData name="Santhosh B" userId="262d9bb6b2af665e" providerId="LiveId" clId="{C69FC048-8DFD-466F-8721-0CF14BAC3BEE}" dt="2020-12-22T07:40:29.741" v="62" actId="113"/>
        <pc:sldMkLst>
          <pc:docMk/>
          <pc:sldMk cId="3618546012" sldId="259"/>
        </pc:sldMkLst>
        <pc:spChg chg="mod">
          <ac:chgData name="Santhosh B" userId="262d9bb6b2af665e" providerId="LiveId" clId="{C69FC048-8DFD-466F-8721-0CF14BAC3BEE}" dt="2020-12-22T07:40:29.741" v="62" actId="113"/>
          <ac:spMkLst>
            <pc:docMk/>
            <pc:sldMk cId="3618546012" sldId="259"/>
            <ac:spMk id="2" creationId="{96A2F63D-A7B3-4875-92A1-4DBBA5F91B67}"/>
          </ac:spMkLst>
        </pc:spChg>
        <pc:spChg chg="mod">
          <ac:chgData name="Santhosh B" userId="262d9bb6b2af665e" providerId="LiveId" clId="{C69FC048-8DFD-466F-8721-0CF14BAC3BEE}" dt="2020-12-22T07:40:04.944" v="51" actId="27636"/>
          <ac:spMkLst>
            <pc:docMk/>
            <pc:sldMk cId="3618546012" sldId="259"/>
            <ac:spMk id="3" creationId="{B6BFDA77-1EDE-4E3E-A155-7EC8295BD5E2}"/>
          </ac:spMkLst>
        </pc:spChg>
      </pc:sldChg>
      <pc:sldChg chg="modSp new mod">
        <pc:chgData name="Santhosh B" userId="262d9bb6b2af665e" providerId="LiveId" clId="{C69FC048-8DFD-466F-8721-0CF14BAC3BEE}" dt="2020-12-22T07:40:21.516" v="58"/>
        <pc:sldMkLst>
          <pc:docMk/>
          <pc:sldMk cId="679533802" sldId="260"/>
        </pc:sldMkLst>
        <pc:spChg chg="mod">
          <ac:chgData name="Santhosh B" userId="262d9bb6b2af665e" providerId="LiveId" clId="{C69FC048-8DFD-466F-8721-0CF14BAC3BEE}" dt="2020-12-22T07:40:21.516" v="58"/>
          <ac:spMkLst>
            <pc:docMk/>
            <pc:sldMk cId="679533802" sldId="260"/>
            <ac:spMk id="2" creationId="{84A27A9D-2A4F-4E2F-9FA4-71A6285C2C5F}"/>
          </ac:spMkLst>
        </pc:spChg>
        <pc:spChg chg="mod">
          <ac:chgData name="Santhosh B" userId="262d9bb6b2af665e" providerId="LiveId" clId="{C69FC048-8DFD-466F-8721-0CF14BAC3BEE}" dt="2020-12-22T07:40:10.041" v="53"/>
          <ac:spMkLst>
            <pc:docMk/>
            <pc:sldMk cId="679533802" sldId="260"/>
            <ac:spMk id="3" creationId="{F1EB2BD1-65E8-4D9C-879F-D1F0C6009EE1}"/>
          </ac:spMkLst>
        </pc:spChg>
      </pc:sldChg>
      <pc:sldChg chg="modSp new mod">
        <pc:chgData name="Santhosh B" userId="262d9bb6b2af665e" providerId="LiveId" clId="{C69FC048-8DFD-466F-8721-0CF14BAC3BEE}" dt="2020-12-22T07:41:43.735" v="85" actId="13926"/>
        <pc:sldMkLst>
          <pc:docMk/>
          <pc:sldMk cId="2813900109" sldId="261"/>
        </pc:sldMkLst>
        <pc:spChg chg="mod">
          <ac:chgData name="Santhosh B" userId="262d9bb6b2af665e" providerId="LiveId" clId="{C69FC048-8DFD-466F-8721-0CF14BAC3BEE}" dt="2020-12-22T07:40:56.218" v="70"/>
          <ac:spMkLst>
            <pc:docMk/>
            <pc:sldMk cId="2813900109" sldId="261"/>
            <ac:spMk id="2" creationId="{8982F654-7636-41CC-A230-F79853D92402}"/>
          </ac:spMkLst>
        </pc:spChg>
        <pc:spChg chg="mod">
          <ac:chgData name="Santhosh B" userId="262d9bb6b2af665e" providerId="LiveId" clId="{C69FC048-8DFD-466F-8721-0CF14BAC3BEE}" dt="2020-12-22T07:41:43.735" v="85" actId="13926"/>
          <ac:spMkLst>
            <pc:docMk/>
            <pc:sldMk cId="2813900109" sldId="261"/>
            <ac:spMk id="3" creationId="{76CC35F9-5577-4BCD-A565-C6E3C9A38D37}"/>
          </ac:spMkLst>
        </pc:spChg>
      </pc:sldChg>
      <pc:sldChg chg="delSp modSp new mod">
        <pc:chgData name="Santhosh B" userId="262d9bb6b2af665e" providerId="LiveId" clId="{C69FC048-8DFD-466F-8721-0CF14BAC3BEE}" dt="2020-12-22T07:42:46.043" v="106" actId="27636"/>
        <pc:sldMkLst>
          <pc:docMk/>
          <pc:sldMk cId="1853692785" sldId="262"/>
        </pc:sldMkLst>
        <pc:spChg chg="del">
          <ac:chgData name="Santhosh B" userId="262d9bb6b2af665e" providerId="LiveId" clId="{C69FC048-8DFD-466F-8721-0CF14BAC3BEE}" dt="2020-12-22T07:42:43.186" v="104" actId="21"/>
          <ac:spMkLst>
            <pc:docMk/>
            <pc:sldMk cId="1853692785" sldId="262"/>
            <ac:spMk id="2" creationId="{815777C2-4355-4E7A-ADBB-EF988C232F84}"/>
          </ac:spMkLst>
        </pc:spChg>
        <pc:spChg chg="mod">
          <ac:chgData name="Santhosh B" userId="262d9bb6b2af665e" providerId="LiveId" clId="{C69FC048-8DFD-466F-8721-0CF14BAC3BEE}" dt="2020-12-22T07:42:46.043" v="106" actId="27636"/>
          <ac:spMkLst>
            <pc:docMk/>
            <pc:sldMk cId="1853692785" sldId="262"/>
            <ac:spMk id="3" creationId="{A957A4F8-837E-46FE-9795-38DBE28DAD47}"/>
          </ac:spMkLst>
        </pc:spChg>
      </pc:sldChg>
      <pc:sldChg chg="modSp new mod">
        <pc:chgData name="Santhosh B" userId="262d9bb6b2af665e" providerId="LiveId" clId="{C69FC048-8DFD-466F-8721-0CF14BAC3BEE}" dt="2020-12-22T07:43:15.733" v="112" actId="20577"/>
        <pc:sldMkLst>
          <pc:docMk/>
          <pc:sldMk cId="2979408160" sldId="263"/>
        </pc:sldMkLst>
        <pc:spChg chg="mod">
          <ac:chgData name="Santhosh B" userId="262d9bb6b2af665e" providerId="LiveId" clId="{C69FC048-8DFD-466F-8721-0CF14BAC3BEE}" dt="2020-12-22T07:43:02.542" v="110"/>
          <ac:spMkLst>
            <pc:docMk/>
            <pc:sldMk cId="2979408160" sldId="263"/>
            <ac:spMk id="2" creationId="{FC2F1AEA-4212-49A8-8E72-8DD0A8E3B313}"/>
          </ac:spMkLst>
        </pc:spChg>
        <pc:spChg chg="mod">
          <ac:chgData name="Santhosh B" userId="262d9bb6b2af665e" providerId="LiveId" clId="{C69FC048-8DFD-466F-8721-0CF14BAC3BEE}" dt="2020-12-22T07:43:15.733" v="112" actId="20577"/>
          <ac:spMkLst>
            <pc:docMk/>
            <pc:sldMk cId="2979408160" sldId="263"/>
            <ac:spMk id="3" creationId="{9C75E7F5-D6CB-4627-852A-2E345CF4305C}"/>
          </ac:spMkLst>
        </pc:spChg>
      </pc:sldChg>
      <pc:sldChg chg="modSp new mod">
        <pc:chgData name="Santhosh B" userId="262d9bb6b2af665e" providerId="LiveId" clId="{C69FC048-8DFD-466F-8721-0CF14BAC3BEE}" dt="2020-12-22T07:43:50.448" v="129" actId="20577"/>
        <pc:sldMkLst>
          <pc:docMk/>
          <pc:sldMk cId="4134499833" sldId="264"/>
        </pc:sldMkLst>
        <pc:spChg chg="mod">
          <ac:chgData name="Santhosh B" userId="262d9bb6b2af665e" providerId="LiveId" clId="{C69FC048-8DFD-466F-8721-0CF14BAC3BEE}" dt="2020-12-22T07:43:25.879" v="114"/>
          <ac:spMkLst>
            <pc:docMk/>
            <pc:sldMk cId="4134499833" sldId="264"/>
            <ac:spMk id="2" creationId="{17CC07D4-890C-44DA-9EA9-92F7E0C9B2E7}"/>
          </ac:spMkLst>
        </pc:spChg>
        <pc:spChg chg="mod">
          <ac:chgData name="Santhosh B" userId="262d9bb6b2af665e" providerId="LiveId" clId="{C69FC048-8DFD-466F-8721-0CF14BAC3BEE}" dt="2020-12-22T07:43:50.448" v="129" actId="20577"/>
          <ac:spMkLst>
            <pc:docMk/>
            <pc:sldMk cId="4134499833" sldId="264"/>
            <ac:spMk id="3" creationId="{7F613D1E-8DAB-4F9E-A031-3BD1AC1C6DED}"/>
          </ac:spMkLst>
        </pc:spChg>
      </pc:sldChg>
      <pc:sldChg chg="modSp new mod">
        <pc:chgData name="Santhosh B" userId="262d9bb6b2af665e" providerId="LiveId" clId="{C69FC048-8DFD-466F-8721-0CF14BAC3BEE}" dt="2020-12-22T07:44:39.814" v="143" actId="20577"/>
        <pc:sldMkLst>
          <pc:docMk/>
          <pc:sldMk cId="1544412265" sldId="265"/>
        </pc:sldMkLst>
        <pc:spChg chg="mod">
          <ac:chgData name="Santhosh B" userId="262d9bb6b2af665e" providerId="LiveId" clId="{C69FC048-8DFD-466F-8721-0CF14BAC3BEE}" dt="2020-12-22T07:44:10.014" v="131"/>
          <ac:spMkLst>
            <pc:docMk/>
            <pc:sldMk cId="1544412265" sldId="265"/>
            <ac:spMk id="2" creationId="{3D09776C-7C19-43E1-AF3B-C8593764B4E5}"/>
          </ac:spMkLst>
        </pc:spChg>
        <pc:spChg chg="mod">
          <ac:chgData name="Santhosh B" userId="262d9bb6b2af665e" providerId="LiveId" clId="{C69FC048-8DFD-466F-8721-0CF14BAC3BEE}" dt="2020-12-22T07:44:39.814" v="143" actId="20577"/>
          <ac:spMkLst>
            <pc:docMk/>
            <pc:sldMk cId="1544412265" sldId="265"/>
            <ac:spMk id="3" creationId="{C8289CB3-10D3-461B-8F04-9E40B6F4EEE6}"/>
          </ac:spMkLst>
        </pc:spChg>
      </pc:sldChg>
      <pc:sldChg chg="delSp modSp new mod">
        <pc:chgData name="Santhosh B" userId="262d9bb6b2af665e" providerId="LiveId" clId="{C69FC048-8DFD-466F-8721-0CF14BAC3BEE}" dt="2020-12-22T07:46:25.877" v="150" actId="20577"/>
        <pc:sldMkLst>
          <pc:docMk/>
          <pc:sldMk cId="1083432791" sldId="266"/>
        </pc:sldMkLst>
        <pc:spChg chg="del">
          <ac:chgData name="Santhosh B" userId="262d9bb6b2af665e" providerId="LiveId" clId="{C69FC048-8DFD-466F-8721-0CF14BAC3BEE}" dt="2020-12-22T07:46:03.977" v="146" actId="21"/>
          <ac:spMkLst>
            <pc:docMk/>
            <pc:sldMk cId="1083432791" sldId="266"/>
            <ac:spMk id="2" creationId="{F1F01842-1E86-44EF-A766-6A88630A99EF}"/>
          </ac:spMkLst>
        </pc:spChg>
        <pc:spChg chg="mod">
          <ac:chgData name="Santhosh B" userId="262d9bb6b2af665e" providerId="LiveId" clId="{C69FC048-8DFD-466F-8721-0CF14BAC3BEE}" dt="2020-12-22T07:46:25.877" v="150" actId="20577"/>
          <ac:spMkLst>
            <pc:docMk/>
            <pc:sldMk cId="1083432791" sldId="266"/>
            <ac:spMk id="3" creationId="{0AA24670-2BAB-4260-9354-D96F92A4323D}"/>
          </ac:spMkLst>
        </pc:spChg>
      </pc:sldChg>
      <pc:sldChg chg="modSp new mod">
        <pc:chgData name="Santhosh B" userId="262d9bb6b2af665e" providerId="LiveId" clId="{C69FC048-8DFD-466F-8721-0CF14BAC3BEE}" dt="2020-12-22T07:47:46.058" v="163" actId="20577"/>
        <pc:sldMkLst>
          <pc:docMk/>
          <pc:sldMk cId="3845925077" sldId="267"/>
        </pc:sldMkLst>
        <pc:spChg chg="mod">
          <ac:chgData name="Santhosh B" userId="262d9bb6b2af665e" providerId="LiveId" clId="{C69FC048-8DFD-466F-8721-0CF14BAC3BEE}" dt="2020-12-22T07:47:24.203" v="155" actId="20577"/>
          <ac:spMkLst>
            <pc:docMk/>
            <pc:sldMk cId="3845925077" sldId="267"/>
            <ac:spMk id="2" creationId="{8CC7E7EA-0406-4EEA-A643-8A7314ED6BCB}"/>
          </ac:spMkLst>
        </pc:spChg>
        <pc:spChg chg="mod">
          <ac:chgData name="Santhosh B" userId="262d9bb6b2af665e" providerId="LiveId" clId="{C69FC048-8DFD-466F-8721-0CF14BAC3BEE}" dt="2020-12-22T07:47:46.058" v="163" actId="20577"/>
          <ac:spMkLst>
            <pc:docMk/>
            <pc:sldMk cId="3845925077" sldId="267"/>
            <ac:spMk id="3" creationId="{A39E5CB0-FB1A-4DA0-B945-EB012D5F57A5}"/>
          </ac:spMkLst>
        </pc:spChg>
      </pc:sldChg>
      <pc:sldChg chg="modSp new mod">
        <pc:chgData name="Santhosh B" userId="262d9bb6b2af665e" providerId="LiveId" clId="{C69FC048-8DFD-466F-8721-0CF14BAC3BEE}" dt="2020-12-22T07:48:29.458" v="171" actId="20577"/>
        <pc:sldMkLst>
          <pc:docMk/>
          <pc:sldMk cId="3997577626" sldId="268"/>
        </pc:sldMkLst>
        <pc:spChg chg="mod">
          <ac:chgData name="Santhosh B" userId="262d9bb6b2af665e" providerId="LiveId" clId="{C69FC048-8DFD-466F-8721-0CF14BAC3BEE}" dt="2020-12-22T07:48:10.803" v="165"/>
          <ac:spMkLst>
            <pc:docMk/>
            <pc:sldMk cId="3997577626" sldId="268"/>
            <ac:spMk id="2" creationId="{03956F54-B1A8-4492-AB79-67FFD22F711C}"/>
          </ac:spMkLst>
        </pc:spChg>
        <pc:spChg chg="mod">
          <ac:chgData name="Santhosh B" userId="262d9bb6b2af665e" providerId="LiveId" clId="{C69FC048-8DFD-466F-8721-0CF14BAC3BEE}" dt="2020-12-22T07:48:29.458" v="171" actId="20577"/>
          <ac:spMkLst>
            <pc:docMk/>
            <pc:sldMk cId="3997577626" sldId="268"/>
            <ac:spMk id="3" creationId="{B5583C21-F216-4C33-A990-36B39D0D7BCD}"/>
          </ac:spMkLst>
        </pc:spChg>
      </pc:sldChg>
      <pc:sldChg chg="delSp modSp new mod">
        <pc:chgData name="Santhosh B" userId="262d9bb6b2af665e" providerId="LiveId" clId="{C69FC048-8DFD-466F-8721-0CF14BAC3BEE}" dt="2020-12-22T07:49:08.580" v="180" actId="21"/>
        <pc:sldMkLst>
          <pc:docMk/>
          <pc:sldMk cId="3394339903" sldId="269"/>
        </pc:sldMkLst>
        <pc:spChg chg="del">
          <ac:chgData name="Santhosh B" userId="262d9bb6b2af665e" providerId="LiveId" clId="{C69FC048-8DFD-466F-8721-0CF14BAC3BEE}" dt="2020-12-22T07:48:50.813" v="174" actId="21"/>
          <ac:spMkLst>
            <pc:docMk/>
            <pc:sldMk cId="3394339903" sldId="269"/>
            <ac:spMk id="2" creationId="{69B942A1-E486-4F54-AB24-C3431F5BC749}"/>
          </ac:spMkLst>
        </pc:spChg>
        <pc:spChg chg="mod">
          <ac:chgData name="Santhosh B" userId="262d9bb6b2af665e" providerId="LiveId" clId="{C69FC048-8DFD-466F-8721-0CF14BAC3BEE}" dt="2020-12-22T07:49:08.580" v="180" actId="21"/>
          <ac:spMkLst>
            <pc:docMk/>
            <pc:sldMk cId="3394339903" sldId="269"/>
            <ac:spMk id="3" creationId="{D151D796-7B1A-45E3-B387-575B3A1D4FF9}"/>
          </ac:spMkLst>
        </pc:spChg>
      </pc:sldChg>
      <pc:sldChg chg="addSp delSp modSp new mod">
        <pc:chgData name="Santhosh B" userId="262d9bb6b2af665e" providerId="LiveId" clId="{C69FC048-8DFD-466F-8721-0CF14BAC3BEE}" dt="2020-12-22T07:49:45.099" v="194"/>
        <pc:sldMkLst>
          <pc:docMk/>
          <pc:sldMk cId="960006392" sldId="270"/>
        </pc:sldMkLst>
        <pc:spChg chg="add del mod">
          <ac:chgData name="Santhosh B" userId="262d9bb6b2af665e" providerId="LiveId" clId="{C69FC048-8DFD-466F-8721-0CF14BAC3BEE}" dt="2020-12-22T07:49:45.099" v="194"/>
          <ac:spMkLst>
            <pc:docMk/>
            <pc:sldMk cId="960006392" sldId="270"/>
            <ac:spMk id="2" creationId="{A770DFD8-5D39-4C5A-BC50-7E46C68C8493}"/>
          </ac:spMkLst>
        </pc:spChg>
        <pc:spChg chg="mod">
          <ac:chgData name="Santhosh B" userId="262d9bb6b2af665e" providerId="LiveId" clId="{C69FC048-8DFD-466F-8721-0CF14BAC3BEE}" dt="2020-12-22T07:49:43.865" v="193" actId="21"/>
          <ac:spMkLst>
            <pc:docMk/>
            <pc:sldMk cId="960006392" sldId="270"/>
            <ac:spMk id="3" creationId="{BC62D455-90EA-4C4C-B6FD-3811549112B3}"/>
          </ac:spMkLst>
        </pc:spChg>
      </pc:sldChg>
      <pc:sldChg chg="modSp new del mod">
        <pc:chgData name="Santhosh B" userId="262d9bb6b2af665e" providerId="LiveId" clId="{C69FC048-8DFD-466F-8721-0CF14BAC3BEE}" dt="2020-12-22T07:50:24.663" v="203" actId="680"/>
        <pc:sldMkLst>
          <pc:docMk/>
          <pc:sldMk cId="1186398153" sldId="271"/>
        </pc:sldMkLst>
        <pc:spChg chg="mod">
          <ac:chgData name="Santhosh B" userId="262d9bb6b2af665e" providerId="LiveId" clId="{C69FC048-8DFD-466F-8721-0CF14BAC3BEE}" dt="2020-12-22T07:50:23.667" v="202"/>
          <ac:spMkLst>
            <pc:docMk/>
            <pc:sldMk cId="1186398153" sldId="271"/>
            <ac:spMk id="3" creationId="{3BA7F321-446F-439E-AA48-C2E01BA422EF}"/>
          </ac:spMkLst>
        </pc:spChg>
      </pc:sldChg>
      <pc:sldChg chg="modSp new mod">
        <pc:chgData name="Santhosh B" userId="262d9bb6b2af665e" providerId="LiveId" clId="{C69FC048-8DFD-466F-8721-0CF14BAC3BEE}" dt="2020-12-22T07:50:54.742" v="208" actId="20577"/>
        <pc:sldMkLst>
          <pc:docMk/>
          <pc:sldMk cId="2388199101" sldId="271"/>
        </pc:sldMkLst>
        <pc:spChg chg="mod">
          <ac:chgData name="Santhosh B" userId="262d9bb6b2af665e" providerId="LiveId" clId="{C69FC048-8DFD-466F-8721-0CF14BAC3BEE}" dt="2020-12-22T07:50:44.068" v="205"/>
          <ac:spMkLst>
            <pc:docMk/>
            <pc:sldMk cId="2388199101" sldId="271"/>
            <ac:spMk id="2" creationId="{05DA5416-20E8-4A3F-9960-871E02712936}"/>
          </ac:spMkLst>
        </pc:spChg>
        <pc:spChg chg="mod">
          <ac:chgData name="Santhosh B" userId="262d9bb6b2af665e" providerId="LiveId" clId="{C69FC048-8DFD-466F-8721-0CF14BAC3BEE}" dt="2020-12-22T07:50:54.742" v="208" actId="20577"/>
          <ac:spMkLst>
            <pc:docMk/>
            <pc:sldMk cId="2388199101" sldId="271"/>
            <ac:spMk id="3" creationId="{3B667B0D-F66D-48A8-8392-C511BA2B34F6}"/>
          </ac:spMkLst>
        </pc:spChg>
      </pc:sldChg>
      <pc:sldChg chg="delSp modSp new mod">
        <pc:chgData name="Santhosh B" userId="262d9bb6b2af665e" providerId="LiveId" clId="{C69FC048-8DFD-466F-8721-0CF14BAC3BEE}" dt="2020-12-22T07:51:32.272" v="214" actId="27636"/>
        <pc:sldMkLst>
          <pc:docMk/>
          <pc:sldMk cId="68715896" sldId="272"/>
        </pc:sldMkLst>
        <pc:spChg chg="del">
          <ac:chgData name="Santhosh B" userId="262d9bb6b2af665e" providerId="LiveId" clId="{C69FC048-8DFD-466F-8721-0CF14BAC3BEE}" dt="2020-12-22T07:51:30.253" v="212" actId="21"/>
          <ac:spMkLst>
            <pc:docMk/>
            <pc:sldMk cId="68715896" sldId="272"/>
            <ac:spMk id="2" creationId="{9D524299-2FC7-4D19-90F9-0CDCFF6FB46E}"/>
          </ac:spMkLst>
        </pc:spChg>
        <pc:spChg chg="mod">
          <ac:chgData name="Santhosh B" userId="262d9bb6b2af665e" providerId="LiveId" clId="{C69FC048-8DFD-466F-8721-0CF14BAC3BEE}" dt="2020-12-22T07:51:32.272" v="214" actId="27636"/>
          <ac:spMkLst>
            <pc:docMk/>
            <pc:sldMk cId="68715896" sldId="272"/>
            <ac:spMk id="3" creationId="{AC2742E8-2152-4B31-9D1D-C35477CAA3D2}"/>
          </ac:spMkLst>
        </pc:spChg>
      </pc:sldChg>
      <pc:sldChg chg="modSp new mod">
        <pc:chgData name="Santhosh B" userId="262d9bb6b2af665e" providerId="LiveId" clId="{C69FC048-8DFD-466F-8721-0CF14BAC3BEE}" dt="2020-12-22T07:52:17.680" v="224" actId="20577"/>
        <pc:sldMkLst>
          <pc:docMk/>
          <pc:sldMk cId="615512282" sldId="273"/>
        </pc:sldMkLst>
        <pc:spChg chg="mod">
          <ac:chgData name="Santhosh B" userId="262d9bb6b2af665e" providerId="LiveId" clId="{C69FC048-8DFD-466F-8721-0CF14BAC3BEE}" dt="2020-12-22T07:51:57.516" v="216"/>
          <ac:spMkLst>
            <pc:docMk/>
            <pc:sldMk cId="615512282" sldId="273"/>
            <ac:spMk id="2" creationId="{741F1D1C-03CF-43E5-AFC1-D8977019913E}"/>
          </ac:spMkLst>
        </pc:spChg>
        <pc:spChg chg="mod">
          <ac:chgData name="Santhosh B" userId="262d9bb6b2af665e" providerId="LiveId" clId="{C69FC048-8DFD-466F-8721-0CF14BAC3BEE}" dt="2020-12-22T07:52:17.680" v="224" actId="20577"/>
          <ac:spMkLst>
            <pc:docMk/>
            <pc:sldMk cId="615512282" sldId="273"/>
            <ac:spMk id="3" creationId="{0308FC28-B911-4A2C-A742-43B2FBDCCD9B}"/>
          </ac:spMkLst>
        </pc:spChg>
      </pc:sldChg>
      <pc:sldChg chg="modSp new mod">
        <pc:chgData name="Santhosh B" userId="262d9bb6b2af665e" providerId="LiveId" clId="{C69FC048-8DFD-466F-8721-0CF14BAC3BEE}" dt="2020-12-22T07:52:40.345" v="227"/>
        <pc:sldMkLst>
          <pc:docMk/>
          <pc:sldMk cId="3980940432" sldId="274"/>
        </pc:sldMkLst>
        <pc:spChg chg="mod">
          <ac:chgData name="Santhosh B" userId="262d9bb6b2af665e" providerId="LiveId" clId="{C69FC048-8DFD-466F-8721-0CF14BAC3BEE}" dt="2020-12-22T07:52:28.663" v="226"/>
          <ac:spMkLst>
            <pc:docMk/>
            <pc:sldMk cId="3980940432" sldId="274"/>
            <ac:spMk id="2" creationId="{51CDFA0D-2DD0-4A77-8FAC-8DEFA1A0DE1B}"/>
          </ac:spMkLst>
        </pc:spChg>
        <pc:spChg chg="mod">
          <ac:chgData name="Santhosh B" userId="262d9bb6b2af665e" providerId="LiveId" clId="{C69FC048-8DFD-466F-8721-0CF14BAC3BEE}" dt="2020-12-22T07:52:40.345" v="227"/>
          <ac:spMkLst>
            <pc:docMk/>
            <pc:sldMk cId="3980940432" sldId="274"/>
            <ac:spMk id="3" creationId="{8EB6EE94-8093-4CEC-A936-4519C4EE0099}"/>
          </ac:spMkLst>
        </pc:spChg>
      </pc:sldChg>
      <pc:sldChg chg="delSp modSp new mod">
        <pc:chgData name="Santhosh B" userId="262d9bb6b2af665e" providerId="LiveId" clId="{C69FC048-8DFD-466F-8721-0CF14BAC3BEE}" dt="2020-12-22T07:53:21.931" v="236" actId="21"/>
        <pc:sldMkLst>
          <pc:docMk/>
          <pc:sldMk cId="2168725866" sldId="275"/>
        </pc:sldMkLst>
        <pc:spChg chg="del">
          <ac:chgData name="Santhosh B" userId="262d9bb6b2af665e" providerId="LiveId" clId="{C69FC048-8DFD-466F-8721-0CF14BAC3BEE}" dt="2020-12-22T07:53:21.931" v="236" actId="21"/>
          <ac:spMkLst>
            <pc:docMk/>
            <pc:sldMk cId="2168725866" sldId="275"/>
            <ac:spMk id="2" creationId="{31C66A77-A557-4064-85EE-1EC668ECAF0C}"/>
          </ac:spMkLst>
        </pc:spChg>
        <pc:spChg chg="mod">
          <ac:chgData name="Santhosh B" userId="262d9bb6b2af665e" providerId="LiveId" clId="{C69FC048-8DFD-466F-8721-0CF14BAC3BEE}" dt="2020-12-22T07:52:54.466" v="230" actId="20577"/>
          <ac:spMkLst>
            <pc:docMk/>
            <pc:sldMk cId="2168725866" sldId="275"/>
            <ac:spMk id="3" creationId="{AB7E5543-B820-4F9D-B8AA-81EF6B48127F}"/>
          </ac:spMkLst>
        </pc:spChg>
      </pc:sldChg>
      <pc:sldChg chg="modSp new mod">
        <pc:chgData name="Santhosh B" userId="262d9bb6b2af665e" providerId="LiveId" clId="{C69FC048-8DFD-466F-8721-0CF14BAC3BEE}" dt="2020-12-22T07:53:14.898" v="235" actId="113"/>
        <pc:sldMkLst>
          <pc:docMk/>
          <pc:sldMk cId="608344812" sldId="276"/>
        </pc:sldMkLst>
        <pc:spChg chg="mod">
          <ac:chgData name="Santhosh B" userId="262d9bb6b2af665e" providerId="LiveId" clId="{C69FC048-8DFD-466F-8721-0CF14BAC3BEE}" dt="2020-12-22T07:53:14.898" v="235" actId="113"/>
          <ac:spMkLst>
            <pc:docMk/>
            <pc:sldMk cId="608344812" sldId="276"/>
            <ac:spMk id="2" creationId="{8B7ECEFC-F309-44FF-B6AC-43FB64BDDF45}"/>
          </ac:spMkLst>
        </pc:spChg>
        <pc:spChg chg="mod">
          <ac:chgData name="Santhosh B" userId="262d9bb6b2af665e" providerId="LiveId" clId="{C69FC048-8DFD-466F-8721-0CF14BAC3BEE}" dt="2020-12-22T07:53:10.073" v="233"/>
          <ac:spMkLst>
            <pc:docMk/>
            <pc:sldMk cId="608344812" sldId="276"/>
            <ac:spMk id="3" creationId="{4FA300E7-51AE-4E81-83F8-D89847A59888}"/>
          </ac:spMkLst>
        </pc:spChg>
      </pc:sldChg>
      <pc:sldChg chg="modSp new mod">
        <pc:chgData name="Santhosh B" userId="262d9bb6b2af665e" providerId="LiveId" clId="{C69FC048-8DFD-466F-8721-0CF14BAC3BEE}" dt="2020-12-22T07:53:43.015" v="239"/>
        <pc:sldMkLst>
          <pc:docMk/>
          <pc:sldMk cId="4212780612" sldId="277"/>
        </pc:sldMkLst>
        <pc:spChg chg="mod">
          <ac:chgData name="Santhosh B" userId="262d9bb6b2af665e" providerId="LiveId" clId="{C69FC048-8DFD-466F-8721-0CF14BAC3BEE}" dt="2020-12-22T07:53:32.772" v="238"/>
          <ac:spMkLst>
            <pc:docMk/>
            <pc:sldMk cId="4212780612" sldId="277"/>
            <ac:spMk id="2" creationId="{D94C831B-B161-4ADC-9646-6564D759A59B}"/>
          </ac:spMkLst>
        </pc:spChg>
        <pc:spChg chg="mod">
          <ac:chgData name="Santhosh B" userId="262d9bb6b2af665e" providerId="LiveId" clId="{C69FC048-8DFD-466F-8721-0CF14BAC3BEE}" dt="2020-12-22T07:53:43.015" v="239"/>
          <ac:spMkLst>
            <pc:docMk/>
            <pc:sldMk cId="4212780612" sldId="277"/>
            <ac:spMk id="3" creationId="{0BEB8C20-27F6-449C-AA76-25A3B93F0723}"/>
          </ac:spMkLst>
        </pc:spChg>
      </pc:sldChg>
      <pc:sldChg chg="delSp modSp new mod">
        <pc:chgData name="Santhosh B" userId="262d9bb6b2af665e" providerId="LiveId" clId="{C69FC048-8DFD-466F-8721-0CF14BAC3BEE}" dt="2020-12-22T07:54:03.717" v="247" actId="27636"/>
        <pc:sldMkLst>
          <pc:docMk/>
          <pc:sldMk cId="2234738208" sldId="278"/>
        </pc:sldMkLst>
        <pc:spChg chg="del">
          <ac:chgData name="Santhosh B" userId="262d9bb6b2af665e" providerId="LiveId" clId="{C69FC048-8DFD-466F-8721-0CF14BAC3BEE}" dt="2020-12-22T07:53:58.844" v="243" actId="21"/>
          <ac:spMkLst>
            <pc:docMk/>
            <pc:sldMk cId="2234738208" sldId="278"/>
            <ac:spMk id="2" creationId="{0C5C6C0C-32BD-496A-85F9-B34CB98E2810}"/>
          </ac:spMkLst>
        </pc:spChg>
        <pc:spChg chg="mod">
          <ac:chgData name="Santhosh B" userId="262d9bb6b2af665e" providerId="LiveId" clId="{C69FC048-8DFD-466F-8721-0CF14BAC3BEE}" dt="2020-12-22T07:54:03.717" v="247" actId="27636"/>
          <ac:spMkLst>
            <pc:docMk/>
            <pc:sldMk cId="2234738208" sldId="278"/>
            <ac:spMk id="3" creationId="{7E2FE36D-8810-4B32-9BED-3ED9CE2299B6}"/>
          </ac:spMkLst>
        </pc:spChg>
      </pc:sldChg>
      <pc:sldChg chg="modSp new mod">
        <pc:chgData name="Santhosh B" userId="262d9bb6b2af665e" providerId="LiveId" clId="{C69FC048-8DFD-466F-8721-0CF14BAC3BEE}" dt="2020-12-22T07:54:24.093" v="250"/>
        <pc:sldMkLst>
          <pc:docMk/>
          <pc:sldMk cId="2913072807" sldId="279"/>
        </pc:sldMkLst>
        <pc:spChg chg="mod">
          <ac:chgData name="Santhosh B" userId="262d9bb6b2af665e" providerId="LiveId" clId="{C69FC048-8DFD-466F-8721-0CF14BAC3BEE}" dt="2020-12-22T07:54:18.056" v="249"/>
          <ac:spMkLst>
            <pc:docMk/>
            <pc:sldMk cId="2913072807" sldId="279"/>
            <ac:spMk id="2" creationId="{051FB5E1-B1F4-4F44-9DB5-FDBB01B75EAC}"/>
          </ac:spMkLst>
        </pc:spChg>
        <pc:spChg chg="mod">
          <ac:chgData name="Santhosh B" userId="262d9bb6b2af665e" providerId="LiveId" clId="{C69FC048-8DFD-466F-8721-0CF14BAC3BEE}" dt="2020-12-22T07:54:24.093" v="250"/>
          <ac:spMkLst>
            <pc:docMk/>
            <pc:sldMk cId="2913072807" sldId="279"/>
            <ac:spMk id="3" creationId="{58A07DEC-63A3-4B08-A6DA-1B594BDD6493}"/>
          </ac:spMkLst>
        </pc:spChg>
      </pc:sldChg>
      <pc:sldChg chg="delSp modSp new mod">
        <pc:chgData name="Santhosh B" userId="262d9bb6b2af665e" providerId="LiveId" clId="{C69FC048-8DFD-466F-8721-0CF14BAC3BEE}" dt="2020-12-22T07:54:44.999" v="257" actId="27636"/>
        <pc:sldMkLst>
          <pc:docMk/>
          <pc:sldMk cId="1905716683" sldId="280"/>
        </pc:sldMkLst>
        <pc:spChg chg="del">
          <ac:chgData name="Santhosh B" userId="262d9bb6b2af665e" providerId="LiveId" clId="{C69FC048-8DFD-466F-8721-0CF14BAC3BEE}" dt="2020-12-22T07:54:41.278" v="255" actId="21"/>
          <ac:spMkLst>
            <pc:docMk/>
            <pc:sldMk cId="1905716683" sldId="280"/>
            <ac:spMk id="2" creationId="{2176FE54-EA6A-4662-88C8-136F6C36B624}"/>
          </ac:spMkLst>
        </pc:spChg>
        <pc:spChg chg="mod">
          <ac:chgData name="Santhosh B" userId="262d9bb6b2af665e" providerId="LiveId" clId="{C69FC048-8DFD-466F-8721-0CF14BAC3BEE}" dt="2020-12-22T07:54:44.999" v="257" actId="27636"/>
          <ac:spMkLst>
            <pc:docMk/>
            <pc:sldMk cId="1905716683" sldId="280"/>
            <ac:spMk id="3" creationId="{1D3FA82B-791E-4959-ADE6-B6867F1ECD42}"/>
          </ac:spMkLst>
        </pc:spChg>
      </pc:sldChg>
      <pc:sldChg chg="modSp new mod">
        <pc:chgData name="Santhosh B" userId="262d9bb6b2af665e" providerId="LiveId" clId="{C69FC048-8DFD-466F-8721-0CF14BAC3BEE}" dt="2020-12-22T08:00:49.741" v="284"/>
        <pc:sldMkLst>
          <pc:docMk/>
          <pc:sldMk cId="3584756536" sldId="281"/>
        </pc:sldMkLst>
        <pc:spChg chg="mod">
          <ac:chgData name="Santhosh B" userId="262d9bb6b2af665e" providerId="LiveId" clId="{C69FC048-8DFD-466F-8721-0CF14BAC3BEE}" dt="2020-12-22T07:55:17.177" v="259"/>
          <ac:spMkLst>
            <pc:docMk/>
            <pc:sldMk cId="3584756536" sldId="281"/>
            <ac:spMk id="2" creationId="{4B3F284F-58DE-4D69-8993-8B5F4045F98D}"/>
          </ac:spMkLst>
        </pc:spChg>
        <pc:spChg chg="mod">
          <ac:chgData name="Santhosh B" userId="262d9bb6b2af665e" providerId="LiveId" clId="{C69FC048-8DFD-466F-8721-0CF14BAC3BEE}" dt="2020-12-22T08:00:49.741" v="284"/>
          <ac:spMkLst>
            <pc:docMk/>
            <pc:sldMk cId="3584756536" sldId="281"/>
            <ac:spMk id="3" creationId="{245B7E99-04B5-4CF1-90BE-0A3103AED5D1}"/>
          </ac:spMkLst>
        </pc:spChg>
      </pc:sldChg>
      <pc:sldChg chg="modSp new mod">
        <pc:chgData name="Santhosh B" userId="262d9bb6b2af665e" providerId="LiveId" clId="{C69FC048-8DFD-466F-8721-0CF14BAC3BEE}" dt="2020-12-22T08:01:41.093" v="303" actId="27636"/>
        <pc:sldMkLst>
          <pc:docMk/>
          <pc:sldMk cId="3493198386" sldId="282"/>
        </pc:sldMkLst>
        <pc:spChg chg="mod">
          <ac:chgData name="Santhosh B" userId="262d9bb6b2af665e" providerId="LiveId" clId="{C69FC048-8DFD-466F-8721-0CF14BAC3BEE}" dt="2020-12-22T08:01:38.795" v="301" actId="27636"/>
          <ac:spMkLst>
            <pc:docMk/>
            <pc:sldMk cId="3493198386" sldId="282"/>
            <ac:spMk id="2" creationId="{19BFC639-162F-4761-996D-40298CF01AC9}"/>
          </ac:spMkLst>
        </pc:spChg>
        <pc:spChg chg="mod">
          <ac:chgData name="Santhosh B" userId="262d9bb6b2af665e" providerId="LiveId" clId="{C69FC048-8DFD-466F-8721-0CF14BAC3BEE}" dt="2020-12-22T08:01:41.093" v="303" actId="27636"/>
          <ac:spMkLst>
            <pc:docMk/>
            <pc:sldMk cId="3493198386" sldId="282"/>
            <ac:spMk id="3" creationId="{BA4AA3F6-5D01-4A0C-8081-4F48CDBE99FF}"/>
          </ac:spMkLst>
        </pc:spChg>
      </pc:sldChg>
      <pc:sldChg chg="modSp new mod">
        <pc:chgData name="Santhosh B" userId="262d9bb6b2af665e" providerId="LiveId" clId="{C69FC048-8DFD-466F-8721-0CF14BAC3BEE}" dt="2020-12-22T08:02:17.802" v="306"/>
        <pc:sldMkLst>
          <pc:docMk/>
          <pc:sldMk cId="92091152" sldId="283"/>
        </pc:sldMkLst>
        <pc:spChg chg="mod">
          <ac:chgData name="Santhosh B" userId="262d9bb6b2af665e" providerId="LiveId" clId="{C69FC048-8DFD-466F-8721-0CF14BAC3BEE}" dt="2020-12-22T08:02:10.674" v="305"/>
          <ac:spMkLst>
            <pc:docMk/>
            <pc:sldMk cId="92091152" sldId="283"/>
            <ac:spMk id="2" creationId="{0D8D9BA4-B597-4520-9FB0-85FFBCAFBCC7}"/>
          </ac:spMkLst>
        </pc:spChg>
        <pc:spChg chg="mod">
          <ac:chgData name="Santhosh B" userId="262d9bb6b2af665e" providerId="LiveId" clId="{C69FC048-8DFD-466F-8721-0CF14BAC3BEE}" dt="2020-12-22T08:02:17.802" v="306"/>
          <ac:spMkLst>
            <pc:docMk/>
            <pc:sldMk cId="92091152" sldId="283"/>
            <ac:spMk id="3" creationId="{32C28B28-9B3B-4ACF-ADE3-0520F6E92159}"/>
          </ac:spMkLst>
        </pc:spChg>
      </pc:sldChg>
      <pc:sldChg chg="modSp new mod">
        <pc:chgData name="Santhosh B" userId="262d9bb6b2af665e" providerId="LiveId" clId="{C69FC048-8DFD-466F-8721-0CF14BAC3BEE}" dt="2020-12-22T08:03:15.505" v="326" actId="20577"/>
        <pc:sldMkLst>
          <pc:docMk/>
          <pc:sldMk cId="3142029286" sldId="284"/>
        </pc:sldMkLst>
        <pc:spChg chg="mod">
          <ac:chgData name="Santhosh B" userId="262d9bb6b2af665e" providerId="LiveId" clId="{C69FC048-8DFD-466F-8721-0CF14BAC3BEE}" dt="2020-12-22T08:02:25.380" v="308"/>
          <ac:spMkLst>
            <pc:docMk/>
            <pc:sldMk cId="3142029286" sldId="284"/>
            <ac:spMk id="2" creationId="{04715B53-45E3-492F-920D-9C895FF33BAC}"/>
          </ac:spMkLst>
        </pc:spChg>
        <pc:spChg chg="mod">
          <ac:chgData name="Santhosh B" userId="262d9bb6b2af665e" providerId="LiveId" clId="{C69FC048-8DFD-466F-8721-0CF14BAC3BEE}" dt="2020-12-22T08:03:15.505" v="326" actId="20577"/>
          <ac:spMkLst>
            <pc:docMk/>
            <pc:sldMk cId="3142029286" sldId="284"/>
            <ac:spMk id="3" creationId="{D09BF464-6B99-45DE-8421-B4D9C48ABBB6}"/>
          </ac:spMkLst>
        </pc:spChg>
      </pc:sldChg>
      <pc:sldChg chg="modSp new mod">
        <pc:chgData name="Santhosh B" userId="262d9bb6b2af665e" providerId="LiveId" clId="{C69FC048-8DFD-466F-8721-0CF14BAC3BEE}" dt="2020-12-22T08:04:00.656" v="331" actId="403"/>
        <pc:sldMkLst>
          <pc:docMk/>
          <pc:sldMk cId="1746468508" sldId="285"/>
        </pc:sldMkLst>
        <pc:spChg chg="mod">
          <ac:chgData name="Santhosh B" userId="262d9bb6b2af665e" providerId="LiveId" clId="{C69FC048-8DFD-466F-8721-0CF14BAC3BEE}" dt="2020-12-22T08:03:44.536" v="328"/>
          <ac:spMkLst>
            <pc:docMk/>
            <pc:sldMk cId="1746468508" sldId="285"/>
            <ac:spMk id="2" creationId="{117EEF4F-90C4-4E5A-89F5-CC2F7FB63743}"/>
          </ac:spMkLst>
        </pc:spChg>
        <pc:spChg chg="mod">
          <ac:chgData name="Santhosh B" userId="262d9bb6b2af665e" providerId="LiveId" clId="{C69FC048-8DFD-466F-8721-0CF14BAC3BEE}" dt="2020-12-22T08:04:00.656" v="331" actId="403"/>
          <ac:spMkLst>
            <pc:docMk/>
            <pc:sldMk cId="1746468508" sldId="285"/>
            <ac:spMk id="3" creationId="{11602DA2-DD91-4DC7-BA0E-66253B07D4A5}"/>
          </ac:spMkLst>
        </pc:spChg>
      </pc:sldChg>
      <pc:sldChg chg="delSp modSp new mod">
        <pc:chgData name="Santhosh B" userId="262d9bb6b2af665e" providerId="LiveId" clId="{C69FC048-8DFD-466F-8721-0CF14BAC3BEE}" dt="2020-12-22T08:04:21.746" v="340" actId="403"/>
        <pc:sldMkLst>
          <pc:docMk/>
          <pc:sldMk cId="2152260695" sldId="286"/>
        </pc:sldMkLst>
        <pc:spChg chg="del mod">
          <ac:chgData name="Santhosh B" userId="262d9bb6b2af665e" providerId="LiveId" clId="{C69FC048-8DFD-466F-8721-0CF14BAC3BEE}" dt="2020-12-22T08:04:17.014" v="337" actId="21"/>
          <ac:spMkLst>
            <pc:docMk/>
            <pc:sldMk cId="2152260695" sldId="286"/>
            <ac:spMk id="2" creationId="{35F3DF39-6791-48A5-A3CC-D201831B6838}"/>
          </ac:spMkLst>
        </pc:spChg>
        <pc:spChg chg="mod">
          <ac:chgData name="Santhosh B" userId="262d9bb6b2af665e" providerId="LiveId" clId="{C69FC048-8DFD-466F-8721-0CF14BAC3BEE}" dt="2020-12-22T08:04:21.746" v="340" actId="403"/>
          <ac:spMkLst>
            <pc:docMk/>
            <pc:sldMk cId="2152260695" sldId="286"/>
            <ac:spMk id="3" creationId="{BF0D82A7-E97C-4A47-AEEE-32A7BB114AC4}"/>
          </ac:spMkLst>
        </pc:spChg>
      </pc:sldChg>
      <pc:sldChg chg="modSp new mod">
        <pc:chgData name="Santhosh B" userId="262d9bb6b2af665e" providerId="LiveId" clId="{C69FC048-8DFD-466F-8721-0CF14BAC3BEE}" dt="2020-12-22T08:05:23.749" v="352" actId="5793"/>
        <pc:sldMkLst>
          <pc:docMk/>
          <pc:sldMk cId="3859846233" sldId="287"/>
        </pc:sldMkLst>
        <pc:spChg chg="mod">
          <ac:chgData name="Santhosh B" userId="262d9bb6b2af665e" providerId="LiveId" clId="{C69FC048-8DFD-466F-8721-0CF14BAC3BEE}" dt="2020-12-22T08:05:23.749" v="352" actId="5793"/>
          <ac:spMkLst>
            <pc:docMk/>
            <pc:sldMk cId="3859846233" sldId="287"/>
            <ac:spMk id="3" creationId="{8480DEBD-9AAA-4352-9AA1-76B4ED80A30A}"/>
          </ac:spMkLst>
        </pc:spChg>
      </pc:sldChg>
      <pc:sldChg chg="delSp modSp new mod">
        <pc:chgData name="Santhosh B" userId="262d9bb6b2af665e" providerId="LiveId" clId="{C69FC048-8DFD-466F-8721-0CF14BAC3BEE}" dt="2020-12-22T08:05:55.686" v="372" actId="14100"/>
        <pc:sldMkLst>
          <pc:docMk/>
          <pc:sldMk cId="3672293339" sldId="288"/>
        </pc:sldMkLst>
        <pc:spChg chg="del">
          <ac:chgData name="Santhosh B" userId="262d9bb6b2af665e" providerId="LiveId" clId="{C69FC048-8DFD-466F-8721-0CF14BAC3BEE}" dt="2020-12-22T08:05:53.461" v="371" actId="21"/>
          <ac:spMkLst>
            <pc:docMk/>
            <pc:sldMk cId="3672293339" sldId="288"/>
            <ac:spMk id="2" creationId="{BB19D672-19E2-4B10-B05C-C023FB20C4B2}"/>
          </ac:spMkLst>
        </pc:spChg>
        <pc:spChg chg="mod">
          <ac:chgData name="Santhosh B" userId="262d9bb6b2af665e" providerId="LiveId" clId="{C69FC048-8DFD-466F-8721-0CF14BAC3BEE}" dt="2020-12-22T08:05:55.686" v="372" actId="14100"/>
          <ac:spMkLst>
            <pc:docMk/>
            <pc:sldMk cId="3672293339" sldId="288"/>
            <ac:spMk id="3" creationId="{0D2A7EDD-D8AF-4207-A1AC-F4FA48E265EB}"/>
          </ac:spMkLst>
        </pc:spChg>
      </pc:sldChg>
      <pc:sldChg chg="delSp modSp new mod">
        <pc:chgData name="Santhosh B" userId="262d9bb6b2af665e" providerId="LiveId" clId="{C69FC048-8DFD-466F-8721-0CF14BAC3BEE}" dt="2020-12-22T08:06:25.070" v="389" actId="403"/>
        <pc:sldMkLst>
          <pc:docMk/>
          <pc:sldMk cId="178867154" sldId="289"/>
        </pc:sldMkLst>
        <pc:spChg chg="del">
          <ac:chgData name="Santhosh B" userId="262d9bb6b2af665e" providerId="LiveId" clId="{C69FC048-8DFD-466F-8721-0CF14BAC3BEE}" dt="2020-12-22T08:06:10.829" v="374" actId="21"/>
          <ac:spMkLst>
            <pc:docMk/>
            <pc:sldMk cId="178867154" sldId="289"/>
            <ac:spMk id="2" creationId="{AAA32606-851A-4976-BCFE-AA1B9BA75223}"/>
          </ac:spMkLst>
        </pc:spChg>
        <pc:spChg chg="mod">
          <ac:chgData name="Santhosh B" userId="262d9bb6b2af665e" providerId="LiveId" clId="{C69FC048-8DFD-466F-8721-0CF14BAC3BEE}" dt="2020-12-22T08:06:25.070" v="389" actId="403"/>
          <ac:spMkLst>
            <pc:docMk/>
            <pc:sldMk cId="178867154" sldId="289"/>
            <ac:spMk id="3" creationId="{1B373547-B901-4057-8B26-7A5A6FC184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C20A-F47C-44B0-935F-BD832717A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F9F5E4-CB9B-44C2-9E80-C7F0CB876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510DDE-E655-4E3A-9134-5ADEF0C86B9D}"/>
              </a:ext>
            </a:extLst>
          </p:cNvPr>
          <p:cNvSpPr>
            <a:spLocks noGrp="1"/>
          </p:cNvSpPr>
          <p:nvPr>
            <p:ph type="dt" sz="half" idx="10"/>
          </p:nvPr>
        </p:nvSpPr>
        <p:spPr/>
        <p:txBody>
          <a:bodyPr/>
          <a:lstStyle/>
          <a:p>
            <a:fld id="{ED744786-28A5-41C8-B1E5-DCED32102462}" type="datetimeFigureOut">
              <a:rPr lang="en-IN" smtClean="0"/>
              <a:t>22-12-2020</a:t>
            </a:fld>
            <a:endParaRPr lang="en-IN" dirty="0"/>
          </a:p>
        </p:txBody>
      </p:sp>
      <p:sp>
        <p:nvSpPr>
          <p:cNvPr id="5" name="Footer Placeholder 4">
            <a:extLst>
              <a:ext uri="{FF2B5EF4-FFF2-40B4-BE49-F238E27FC236}">
                <a16:creationId xmlns:a16="http://schemas.microsoft.com/office/drawing/2014/main" id="{B32C3487-E5B3-4350-A976-0DDFF290225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E35CB6-3EDE-4A45-B440-164F6364CF99}"/>
              </a:ext>
            </a:extLst>
          </p:cNvPr>
          <p:cNvSpPr>
            <a:spLocks noGrp="1"/>
          </p:cNvSpPr>
          <p:nvPr>
            <p:ph type="sldNum" sz="quarter" idx="12"/>
          </p:nvPr>
        </p:nvSpPr>
        <p:spPr/>
        <p:txBody>
          <a:bodyPr/>
          <a:lstStyle/>
          <a:p>
            <a:fld id="{235F8855-A83F-4948-A89C-90B448A486CC}" type="slidenum">
              <a:rPr lang="en-IN" smtClean="0"/>
              <a:t>‹#›</a:t>
            </a:fld>
            <a:endParaRPr lang="en-IN" dirty="0"/>
          </a:p>
        </p:txBody>
      </p:sp>
    </p:spTree>
    <p:extLst>
      <p:ext uri="{BB962C8B-B14F-4D97-AF65-F5344CB8AC3E}">
        <p14:creationId xmlns:p14="http://schemas.microsoft.com/office/powerpoint/2010/main" val="271597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B7C6-90A8-4636-AF8A-AF0CF8B147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A10E52-9AD9-4824-9018-2EB83D7A3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DE3755-865F-4772-A9AF-EDCBA6ADC889}"/>
              </a:ext>
            </a:extLst>
          </p:cNvPr>
          <p:cNvSpPr>
            <a:spLocks noGrp="1"/>
          </p:cNvSpPr>
          <p:nvPr>
            <p:ph type="dt" sz="half" idx="10"/>
          </p:nvPr>
        </p:nvSpPr>
        <p:spPr/>
        <p:txBody>
          <a:bodyPr/>
          <a:lstStyle/>
          <a:p>
            <a:fld id="{ED744786-28A5-41C8-B1E5-DCED32102462}" type="datetimeFigureOut">
              <a:rPr lang="en-IN" smtClean="0"/>
              <a:t>22-12-2020</a:t>
            </a:fld>
            <a:endParaRPr lang="en-IN" dirty="0"/>
          </a:p>
        </p:txBody>
      </p:sp>
      <p:sp>
        <p:nvSpPr>
          <p:cNvPr id="5" name="Footer Placeholder 4">
            <a:extLst>
              <a:ext uri="{FF2B5EF4-FFF2-40B4-BE49-F238E27FC236}">
                <a16:creationId xmlns:a16="http://schemas.microsoft.com/office/drawing/2014/main" id="{95D0AC84-C2AA-482C-8BC5-75E8BC90D76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1CBA685-1F94-422E-83B2-AC81719DEEBC}"/>
              </a:ext>
            </a:extLst>
          </p:cNvPr>
          <p:cNvSpPr>
            <a:spLocks noGrp="1"/>
          </p:cNvSpPr>
          <p:nvPr>
            <p:ph type="sldNum" sz="quarter" idx="12"/>
          </p:nvPr>
        </p:nvSpPr>
        <p:spPr/>
        <p:txBody>
          <a:bodyPr/>
          <a:lstStyle/>
          <a:p>
            <a:fld id="{235F8855-A83F-4948-A89C-90B448A486CC}" type="slidenum">
              <a:rPr lang="en-IN" smtClean="0"/>
              <a:t>‹#›</a:t>
            </a:fld>
            <a:endParaRPr lang="en-IN" dirty="0"/>
          </a:p>
        </p:txBody>
      </p:sp>
    </p:spTree>
    <p:extLst>
      <p:ext uri="{BB962C8B-B14F-4D97-AF65-F5344CB8AC3E}">
        <p14:creationId xmlns:p14="http://schemas.microsoft.com/office/powerpoint/2010/main" val="398411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D857FE-9142-4E24-9FA8-913FD5AA3C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94C5E3-1BD6-4783-9A79-C326E88038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8B53D1-E371-4699-B13C-F5101B99DC0B}"/>
              </a:ext>
            </a:extLst>
          </p:cNvPr>
          <p:cNvSpPr>
            <a:spLocks noGrp="1"/>
          </p:cNvSpPr>
          <p:nvPr>
            <p:ph type="dt" sz="half" idx="10"/>
          </p:nvPr>
        </p:nvSpPr>
        <p:spPr/>
        <p:txBody>
          <a:bodyPr/>
          <a:lstStyle/>
          <a:p>
            <a:fld id="{ED744786-28A5-41C8-B1E5-DCED32102462}" type="datetimeFigureOut">
              <a:rPr lang="en-IN" smtClean="0"/>
              <a:t>22-12-2020</a:t>
            </a:fld>
            <a:endParaRPr lang="en-IN" dirty="0"/>
          </a:p>
        </p:txBody>
      </p:sp>
      <p:sp>
        <p:nvSpPr>
          <p:cNvPr id="5" name="Footer Placeholder 4">
            <a:extLst>
              <a:ext uri="{FF2B5EF4-FFF2-40B4-BE49-F238E27FC236}">
                <a16:creationId xmlns:a16="http://schemas.microsoft.com/office/drawing/2014/main" id="{65736E0D-26A3-4C0A-A9C4-429BDB1B9FA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134C73A-6F94-4161-A2B4-196DA3069014}"/>
              </a:ext>
            </a:extLst>
          </p:cNvPr>
          <p:cNvSpPr>
            <a:spLocks noGrp="1"/>
          </p:cNvSpPr>
          <p:nvPr>
            <p:ph type="sldNum" sz="quarter" idx="12"/>
          </p:nvPr>
        </p:nvSpPr>
        <p:spPr/>
        <p:txBody>
          <a:bodyPr/>
          <a:lstStyle/>
          <a:p>
            <a:fld id="{235F8855-A83F-4948-A89C-90B448A486CC}" type="slidenum">
              <a:rPr lang="en-IN" smtClean="0"/>
              <a:t>‹#›</a:t>
            </a:fld>
            <a:endParaRPr lang="en-IN" dirty="0"/>
          </a:p>
        </p:txBody>
      </p:sp>
    </p:spTree>
    <p:extLst>
      <p:ext uri="{BB962C8B-B14F-4D97-AF65-F5344CB8AC3E}">
        <p14:creationId xmlns:p14="http://schemas.microsoft.com/office/powerpoint/2010/main" val="78890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B7AC-4751-40F6-92C6-BB7D79E05B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EA3903-CE72-4D81-B2D5-9120DB8408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406B65-6BE5-4DBF-BC06-8E0BF6F553EF}"/>
              </a:ext>
            </a:extLst>
          </p:cNvPr>
          <p:cNvSpPr>
            <a:spLocks noGrp="1"/>
          </p:cNvSpPr>
          <p:nvPr>
            <p:ph type="dt" sz="half" idx="10"/>
          </p:nvPr>
        </p:nvSpPr>
        <p:spPr/>
        <p:txBody>
          <a:bodyPr/>
          <a:lstStyle/>
          <a:p>
            <a:fld id="{ED744786-28A5-41C8-B1E5-DCED32102462}" type="datetimeFigureOut">
              <a:rPr lang="en-IN" smtClean="0"/>
              <a:t>22-12-2020</a:t>
            </a:fld>
            <a:endParaRPr lang="en-IN" dirty="0"/>
          </a:p>
        </p:txBody>
      </p:sp>
      <p:sp>
        <p:nvSpPr>
          <p:cNvPr id="5" name="Footer Placeholder 4">
            <a:extLst>
              <a:ext uri="{FF2B5EF4-FFF2-40B4-BE49-F238E27FC236}">
                <a16:creationId xmlns:a16="http://schemas.microsoft.com/office/drawing/2014/main" id="{2C105969-7064-4919-AED5-BC990B236D6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80ADA27-3D5E-4392-9438-D4A8A893338F}"/>
              </a:ext>
            </a:extLst>
          </p:cNvPr>
          <p:cNvSpPr>
            <a:spLocks noGrp="1"/>
          </p:cNvSpPr>
          <p:nvPr>
            <p:ph type="sldNum" sz="quarter" idx="12"/>
          </p:nvPr>
        </p:nvSpPr>
        <p:spPr/>
        <p:txBody>
          <a:bodyPr/>
          <a:lstStyle/>
          <a:p>
            <a:fld id="{235F8855-A83F-4948-A89C-90B448A486CC}" type="slidenum">
              <a:rPr lang="en-IN" smtClean="0"/>
              <a:t>‹#›</a:t>
            </a:fld>
            <a:endParaRPr lang="en-IN" dirty="0"/>
          </a:p>
        </p:txBody>
      </p:sp>
    </p:spTree>
    <p:extLst>
      <p:ext uri="{BB962C8B-B14F-4D97-AF65-F5344CB8AC3E}">
        <p14:creationId xmlns:p14="http://schemas.microsoft.com/office/powerpoint/2010/main" val="287010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78A5-D9E3-46FF-A03C-934D14888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5E23B-615E-4437-BA0D-722BEA18E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6AC06-88A2-4396-AA0B-B6560C175023}"/>
              </a:ext>
            </a:extLst>
          </p:cNvPr>
          <p:cNvSpPr>
            <a:spLocks noGrp="1"/>
          </p:cNvSpPr>
          <p:nvPr>
            <p:ph type="dt" sz="half" idx="10"/>
          </p:nvPr>
        </p:nvSpPr>
        <p:spPr/>
        <p:txBody>
          <a:bodyPr/>
          <a:lstStyle/>
          <a:p>
            <a:fld id="{ED744786-28A5-41C8-B1E5-DCED32102462}" type="datetimeFigureOut">
              <a:rPr lang="en-IN" smtClean="0"/>
              <a:t>22-12-2020</a:t>
            </a:fld>
            <a:endParaRPr lang="en-IN" dirty="0"/>
          </a:p>
        </p:txBody>
      </p:sp>
      <p:sp>
        <p:nvSpPr>
          <p:cNvPr id="5" name="Footer Placeholder 4">
            <a:extLst>
              <a:ext uri="{FF2B5EF4-FFF2-40B4-BE49-F238E27FC236}">
                <a16:creationId xmlns:a16="http://schemas.microsoft.com/office/drawing/2014/main" id="{BE8ACA21-DD55-4474-8C45-BA8BBCFBDD5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D8B9025-820F-47DA-B9A0-286E9340DF86}"/>
              </a:ext>
            </a:extLst>
          </p:cNvPr>
          <p:cNvSpPr>
            <a:spLocks noGrp="1"/>
          </p:cNvSpPr>
          <p:nvPr>
            <p:ph type="sldNum" sz="quarter" idx="12"/>
          </p:nvPr>
        </p:nvSpPr>
        <p:spPr/>
        <p:txBody>
          <a:bodyPr/>
          <a:lstStyle/>
          <a:p>
            <a:fld id="{235F8855-A83F-4948-A89C-90B448A486CC}" type="slidenum">
              <a:rPr lang="en-IN" smtClean="0"/>
              <a:t>‹#›</a:t>
            </a:fld>
            <a:endParaRPr lang="en-IN" dirty="0"/>
          </a:p>
        </p:txBody>
      </p:sp>
    </p:spTree>
    <p:extLst>
      <p:ext uri="{BB962C8B-B14F-4D97-AF65-F5344CB8AC3E}">
        <p14:creationId xmlns:p14="http://schemas.microsoft.com/office/powerpoint/2010/main" val="145438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86D1-5E3E-4F18-BE79-8359D78638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26EA9A-B955-4963-9E49-BBC422F931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E4C91F-6A1F-485F-B0E5-1016A85ABA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B69E06-D5A8-454A-B0CE-F9DE81D05995}"/>
              </a:ext>
            </a:extLst>
          </p:cNvPr>
          <p:cNvSpPr>
            <a:spLocks noGrp="1"/>
          </p:cNvSpPr>
          <p:nvPr>
            <p:ph type="dt" sz="half" idx="10"/>
          </p:nvPr>
        </p:nvSpPr>
        <p:spPr/>
        <p:txBody>
          <a:bodyPr/>
          <a:lstStyle/>
          <a:p>
            <a:fld id="{ED744786-28A5-41C8-B1E5-DCED32102462}" type="datetimeFigureOut">
              <a:rPr lang="en-IN" smtClean="0"/>
              <a:t>22-12-2020</a:t>
            </a:fld>
            <a:endParaRPr lang="en-IN" dirty="0"/>
          </a:p>
        </p:txBody>
      </p:sp>
      <p:sp>
        <p:nvSpPr>
          <p:cNvPr id="6" name="Footer Placeholder 5">
            <a:extLst>
              <a:ext uri="{FF2B5EF4-FFF2-40B4-BE49-F238E27FC236}">
                <a16:creationId xmlns:a16="http://schemas.microsoft.com/office/drawing/2014/main" id="{AD03C85D-751F-476F-AB71-C49316D28F3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E282CC4-46B0-4865-8CD8-D0987287E88E}"/>
              </a:ext>
            </a:extLst>
          </p:cNvPr>
          <p:cNvSpPr>
            <a:spLocks noGrp="1"/>
          </p:cNvSpPr>
          <p:nvPr>
            <p:ph type="sldNum" sz="quarter" idx="12"/>
          </p:nvPr>
        </p:nvSpPr>
        <p:spPr/>
        <p:txBody>
          <a:bodyPr/>
          <a:lstStyle/>
          <a:p>
            <a:fld id="{235F8855-A83F-4948-A89C-90B448A486CC}" type="slidenum">
              <a:rPr lang="en-IN" smtClean="0"/>
              <a:t>‹#›</a:t>
            </a:fld>
            <a:endParaRPr lang="en-IN" dirty="0"/>
          </a:p>
        </p:txBody>
      </p:sp>
    </p:spTree>
    <p:extLst>
      <p:ext uri="{BB962C8B-B14F-4D97-AF65-F5344CB8AC3E}">
        <p14:creationId xmlns:p14="http://schemas.microsoft.com/office/powerpoint/2010/main" val="204254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B4C5-31C3-4869-9A49-1858CBF726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BC319E-6551-4A73-B93D-BDC3D6E2B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93085-E405-4E34-BB7B-F8968D67D8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3B6944-3E91-412C-B150-76AAC9553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8F719-0ABD-4D88-A234-2F12AB3871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3A932F-A99C-41A6-BE7E-B8C52B6B3F4D}"/>
              </a:ext>
            </a:extLst>
          </p:cNvPr>
          <p:cNvSpPr>
            <a:spLocks noGrp="1"/>
          </p:cNvSpPr>
          <p:nvPr>
            <p:ph type="dt" sz="half" idx="10"/>
          </p:nvPr>
        </p:nvSpPr>
        <p:spPr/>
        <p:txBody>
          <a:bodyPr/>
          <a:lstStyle/>
          <a:p>
            <a:fld id="{ED744786-28A5-41C8-B1E5-DCED32102462}" type="datetimeFigureOut">
              <a:rPr lang="en-IN" smtClean="0"/>
              <a:t>22-12-2020</a:t>
            </a:fld>
            <a:endParaRPr lang="en-IN" dirty="0"/>
          </a:p>
        </p:txBody>
      </p:sp>
      <p:sp>
        <p:nvSpPr>
          <p:cNvPr id="8" name="Footer Placeholder 7">
            <a:extLst>
              <a:ext uri="{FF2B5EF4-FFF2-40B4-BE49-F238E27FC236}">
                <a16:creationId xmlns:a16="http://schemas.microsoft.com/office/drawing/2014/main" id="{288D1FE4-E627-42B2-B514-62CBDE758D2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0E481A8-AB6B-45DF-B42F-3A7AEAFB049E}"/>
              </a:ext>
            </a:extLst>
          </p:cNvPr>
          <p:cNvSpPr>
            <a:spLocks noGrp="1"/>
          </p:cNvSpPr>
          <p:nvPr>
            <p:ph type="sldNum" sz="quarter" idx="12"/>
          </p:nvPr>
        </p:nvSpPr>
        <p:spPr/>
        <p:txBody>
          <a:bodyPr/>
          <a:lstStyle/>
          <a:p>
            <a:fld id="{235F8855-A83F-4948-A89C-90B448A486CC}" type="slidenum">
              <a:rPr lang="en-IN" smtClean="0"/>
              <a:t>‹#›</a:t>
            </a:fld>
            <a:endParaRPr lang="en-IN" dirty="0"/>
          </a:p>
        </p:txBody>
      </p:sp>
    </p:spTree>
    <p:extLst>
      <p:ext uri="{BB962C8B-B14F-4D97-AF65-F5344CB8AC3E}">
        <p14:creationId xmlns:p14="http://schemas.microsoft.com/office/powerpoint/2010/main" val="197878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F9DB-AB7B-4403-B194-2FBB42A05E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17A4E1-C10C-4F01-BD0A-8C15FECB1779}"/>
              </a:ext>
            </a:extLst>
          </p:cNvPr>
          <p:cNvSpPr>
            <a:spLocks noGrp="1"/>
          </p:cNvSpPr>
          <p:nvPr>
            <p:ph type="dt" sz="half" idx="10"/>
          </p:nvPr>
        </p:nvSpPr>
        <p:spPr/>
        <p:txBody>
          <a:bodyPr/>
          <a:lstStyle/>
          <a:p>
            <a:fld id="{ED744786-28A5-41C8-B1E5-DCED32102462}" type="datetimeFigureOut">
              <a:rPr lang="en-IN" smtClean="0"/>
              <a:t>22-12-2020</a:t>
            </a:fld>
            <a:endParaRPr lang="en-IN" dirty="0"/>
          </a:p>
        </p:txBody>
      </p:sp>
      <p:sp>
        <p:nvSpPr>
          <p:cNvPr id="4" name="Footer Placeholder 3">
            <a:extLst>
              <a:ext uri="{FF2B5EF4-FFF2-40B4-BE49-F238E27FC236}">
                <a16:creationId xmlns:a16="http://schemas.microsoft.com/office/drawing/2014/main" id="{05CF25B2-5474-4832-A029-1F1B7B7FDD1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4A2EEBC-55C6-4E34-A6A1-4DDB4F4C59FB}"/>
              </a:ext>
            </a:extLst>
          </p:cNvPr>
          <p:cNvSpPr>
            <a:spLocks noGrp="1"/>
          </p:cNvSpPr>
          <p:nvPr>
            <p:ph type="sldNum" sz="quarter" idx="12"/>
          </p:nvPr>
        </p:nvSpPr>
        <p:spPr/>
        <p:txBody>
          <a:bodyPr/>
          <a:lstStyle/>
          <a:p>
            <a:fld id="{235F8855-A83F-4948-A89C-90B448A486CC}" type="slidenum">
              <a:rPr lang="en-IN" smtClean="0"/>
              <a:t>‹#›</a:t>
            </a:fld>
            <a:endParaRPr lang="en-IN" dirty="0"/>
          </a:p>
        </p:txBody>
      </p:sp>
    </p:spTree>
    <p:extLst>
      <p:ext uri="{BB962C8B-B14F-4D97-AF65-F5344CB8AC3E}">
        <p14:creationId xmlns:p14="http://schemas.microsoft.com/office/powerpoint/2010/main" val="171837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C24D9-CB40-4571-9380-525B1806AF3D}"/>
              </a:ext>
            </a:extLst>
          </p:cNvPr>
          <p:cNvSpPr>
            <a:spLocks noGrp="1"/>
          </p:cNvSpPr>
          <p:nvPr>
            <p:ph type="dt" sz="half" idx="10"/>
          </p:nvPr>
        </p:nvSpPr>
        <p:spPr/>
        <p:txBody>
          <a:bodyPr/>
          <a:lstStyle/>
          <a:p>
            <a:fld id="{ED744786-28A5-41C8-B1E5-DCED32102462}" type="datetimeFigureOut">
              <a:rPr lang="en-IN" smtClean="0"/>
              <a:t>22-12-2020</a:t>
            </a:fld>
            <a:endParaRPr lang="en-IN" dirty="0"/>
          </a:p>
        </p:txBody>
      </p:sp>
      <p:sp>
        <p:nvSpPr>
          <p:cNvPr id="3" name="Footer Placeholder 2">
            <a:extLst>
              <a:ext uri="{FF2B5EF4-FFF2-40B4-BE49-F238E27FC236}">
                <a16:creationId xmlns:a16="http://schemas.microsoft.com/office/drawing/2014/main" id="{5732DCA9-A1FA-4D31-B3A9-0EF35F158D1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906BC77-434F-40E2-8163-6370B9379DD6}"/>
              </a:ext>
            </a:extLst>
          </p:cNvPr>
          <p:cNvSpPr>
            <a:spLocks noGrp="1"/>
          </p:cNvSpPr>
          <p:nvPr>
            <p:ph type="sldNum" sz="quarter" idx="12"/>
          </p:nvPr>
        </p:nvSpPr>
        <p:spPr/>
        <p:txBody>
          <a:bodyPr/>
          <a:lstStyle/>
          <a:p>
            <a:fld id="{235F8855-A83F-4948-A89C-90B448A486CC}" type="slidenum">
              <a:rPr lang="en-IN" smtClean="0"/>
              <a:t>‹#›</a:t>
            </a:fld>
            <a:endParaRPr lang="en-IN" dirty="0"/>
          </a:p>
        </p:txBody>
      </p:sp>
    </p:spTree>
    <p:extLst>
      <p:ext uri="{BB962C8B-B14F-4D97-AF65-F5344CB8AC3E}">
        <p14:creationId xmlns:p14="http://schemas.microsoft.com/office/powerpoint/2010/main" val="113676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F9D2-ED19-4A37-A129-B9B66B33A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5C63B1-AC44-4150-835D-58544BE027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0FC0E5-73F0-4E8C-8AC5-954E6E3CD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4AF2B-68E9-445E-ABDF-BB092AFF8793}"/>
              </a:ext>
            </a:extLst>
          </p:cNvPr>
          <p:cNvSpPr>
            <a:spLocks noGrp="1"/>
          </p:cNvSpPr>
          <p:nvPr>
            <p:ph type="dt" sz="half" idx="10"/>
          </p:nvPr>
        </p:nvSpPr>
        <p:spPr/>
        <p:txBody>
          <a:bodyPr/>
          <a:lstStyle/>
          <a:p>
            <a:fld id="{ED744786-28A5-41C8-B1E5-DCED32102462}" type="datetimeFigureOut">
              <a:rPr lang="en-IN" smtClean="0"/>
              <a:t>22-12-2020</a:t>
            </a:fld>
            <a:endParaRPr lang="en-IN" dirty="0"/>
          </a:p>
        </p:txBody>
      </p:sp>
      <p:sp>
        <p:nvSpPr>
          <p:cNvPr id="6" name="Footer Placeholder 5">
            <a:extLst>
              <a:ext uri="{FF2B5EF4-FFF2-40B4-BE49-F238E27FC236}">
                <a16:creationId xmlns:a16="http://schemas.microsoft.com/office/drawing/2014/main" id="{A9A5F041-0D5A-4451-8C42-5233FFD97A2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4883F53-C747-42E4-9C3E-806E9F1FE491}"/>
              </a:ext>
            </a:extLst>
          </p:cNvPr>
          <p:cNvSpPr>
            <a:spLocks noGrp="1"/>
          </p:cNvSpPr>
          <p:nvPr>
            <p:ph type="sldNum" sz="quarter" idx="12"/>
          </p:nvPr>
        </p:nvSpPr>
        <p:spPr/>
        <p:txBody>
          <a:bodyPr/>
          <a:lstStyle/>
          <a:p>
            <a:fld id="{235F8855-A83F-4948-A89C-90B448A486CC}" type="slidenum">
              <a:rPr lang="en-IN" smtClean="0"/>
              <a:t>‹#›</a:t>
            </a:fld>
            <a:endParaRPr lang="en-IN" dirty="0"/>
          </a:p>
        </p:txBody>
      </p:sp>
    </p:spTree>
    <p:extLst>
      <p:ext uri="{BB962C8B-B14F-4D97-AF65-F5344CB8AC3E}">
        <p14:creationId xmlns:p14="http://schemas.microsoft.com/office/powerpoint/2010/main" val="422398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31FB-DE71-4DD9-BCCE-47F25FC9E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EA76B3-072F-41EE-9C1C-6201A6AF1E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8B18CF9-296B-4B27-8192-CE8DD0793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65C750-37C8-4402-B92D-1AFB4768AB7E}"/>
              </a:ext>
            </a:extLst>
          </p:cNvPr>
          <p:cNvSpPr>
            <a:spLocks noGrp="1"/>
          </p:cNvSpPr>
          <p:nvPr>
            <p:ph type="dt" sz="half" idx="10"/>
          </p:nvPr>
        </p:nvSpPr>
        <p:spPr/>
        <p:txBody>
          <a:bodyPr/>
          <a:lstStyle/>
          <a:p>
            <a:fld id="{ED744786-28A5-41C8-B1E5-DCED32102462}" type="datetimeFigureOut">
              <a:rPr lang="en-IN" smtClean="0"/>
              <a:t>22-12-2020</a:t>
            </a:fld>
            <a:endParaRPr lang="en-IN" dirty="0"/>
          </a:p>
        </p:txBody>
      </p:sp>
      <p:sp>
        <p:nvSpPr>
          <p:cNvPr id="6" name="Footer Placeholder 5">
            <a:extLst>
              <a:ext uri="{FF2B5EF4-FFF2-40B4-BE49-F238E27FC236}">
                <a16:creationId xmlns:a16="http://schemas.microsoft.com/office/drawing/2014/main" id="{28894FBB-7C3D-42A5-895A-B1DED0F9089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91A792D-E351-4D2D-999C-09FD8325A4EE}"/>
              </a:ext>
            </a:extLst>
          </p:cNvPr>
          <p:cNvSpPr>
            <a:spLocks noGrp="1"/>
          </p:cNvSpPr>
          <p:nvPr>
            <p:ph type="sldNum" sz="quarter" idx="12"/>
          </p:nvPr>
        </p:nvSpPr>
        <p:spPr/>
        <p:txBody>
          <a:bodyPr/>
          <a:lstStyle/>
          <a:p>
            <a:fld id="{235F8855-A83F-4948-A89C-90B448A486CC}" type="slidenum">
              <a:rPr lang="en-IN" smtClean="0"/>
              <a:t>‹#›</a:t>
            </a:fld>
            <a:endParaRPr lang="en-IN" dirty="0"/>
          </a:p>
        </p:txBody>
      </p:sp>
    </p:spTree>
    <p:extLst>
      <p:ext uri="{BB962C8B-B14F-4D97-AF65-F5344CB8AC3E}">
        <p14:creationId xmlns:p14="http://schemas.microsoft.com/office/powerpoint/2010/main" val="139100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05BD7-73DD-4936-A99F-5E5C16328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557273-EEEB-4ABD-8762-88CC35BD64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483945-C2B0-4BD6-B9A4-6A785F581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44786-28A5-41C8-B1E5-DCED32102462}" type="datetimeFigureOut">
              <a:rPr lang="en-IN" smtClean="0"/>
              <a:t>22-12-2020</a:t>
            </a:fld>
            <a:endParaRPr lang="en-IN" dirty="0"/>
          </a:p>
        </p:txBody>
      </p:sp>
      <p:sp>
        <p:nvSpPr>
          <p:cNvPr id="5" name="Footer Placeholder 4">
            <a:extLst>
              <a:ext uri="{FF2B5EF4-FFF2-40B4-BE49-F238E27FC236}">
                <a16:creationId xmlns:a16="http://schemas.microsoft.com/office/drawing/2014/main" id="{DBE7BE84-8AED-4457-9DC8-C84CA1D83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3AEB8E1-E5F3-4F07-881A-9901D9C49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F8855-A83F-4948-A89C-90B448A486CC}" type="slidenum">
              <a:rPr lang="en-IN" smtClean="0"/>
              <a:t>‹#›</a:t>
            </a:fld>
            <a:endParaRPr lang="en-IN" dirty="0"/>
          </a:p>
        </p:txBody>
      </p:sp>
    </p:spTree>
    <p:extLst>
      <p:ext uri="{BB962C8B-B14F-4D97-AF65-F5344CB8AC3E}">
        <p14:creationId xmlns:p14="http://schemas.microsoft.com/office/powerpoint/2010/main" val="3710765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F333-51E7-4BC6-AE8E-97E820E9ED81}"/>
              </a:ext>
            </a:extLst>
          </p:cNvPr>
          <p:cNvSpPr>
            <a:spLocks noGrp="1"/>
          </p:cNvSpPr>
          <p:nvPr>
            <p:ph type="ctrTitle"/>
          </p:nvPr>
        </p:nvSpPr>
        <p:spPr/>
        <p:txBody>
          <a:bodyPr/>
          <a:lstStyle/>
          <a:p>
            <a:r>
              <a:rPr lang="en-US" dirty="0"/>
              <a:t>Presentation Skills</a:t>
            </a:r>
            <a:endParaRPr lang="en-IN" dirty="0"/>
          </a:p>
        </p:txBody>
      </p:sp>
    </p:spTree>
    <p:extLst>
      <p:ext uri="{BB962C8B-B14F-4D97-AF65-F5344CB8AC3E}">
        <p14:creationId xmlns:p14="http://schemas.microsoft.com/office/powerpoint/2010/main" val="2618132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776C-7C19-43E1-AF3B-C8593764B4E5}"/>
              </a:ext>
            </a:extLst>
          </p:cNvPr>
          <p:cNvSpPr>
            <a:spLocks noGrp="1"/>
          </p:cNvSpPr>
          <p:nvPr>
            <p:ph type="title"/>
          </p:nvPr>
        </p:nvSpPr>
        <p:spPr/>
        <p:txBody>
          <a:bodyPr/>
          <a:lstStyle/>
          <a:p>
            <a:r>
              <a:rPr lang="en-IN" dirty="0"/>
              <a:t>Handling Stage Fright</a:t>
            </a:r>
          </a:p>
        </p:txBody>
      </p:sp>
      <p:sp>
        <p:nvSpPr>
          <p:cNvPr id="3" name="Content Placeholder 2">
            <a:extLst>
              <a:ext uri="{FF2B5EF4-FFF2-40B4-BE49-F238E27FC236}">
                <a16:creationId xmlns:a16="http://schemas.microsoft.com/office/drawing/2014/main" id="{C8289CB3-10D3-461B-8F04-9E40B6F4EEE6}"/>
              </a:ext>
            </a:extLst>
          </p:cNvPr>
          <p:cNvSpPr>
            <a:spLocks noGrp="1"/>
          </p:cNvSpPr>
          <p:nvPr>
            <p:ph idx="1"/>
          </p:nvPr>
        </p:nvSpPr>
        <p:spPr/>
        <p:txBody>
          <a:bodyPr/>
          <a:lstStyle/>
          <a:p>
            <a:r>
              <a:rPr lang="en-US" dirty="0"/>
              <a:t>A presenter can overcome stage fear by following these strategies </a:t>
            </a:r>
          </a:p>
          <a:p>
            <a:r>
              <a:rPr lang="en-US" dirty="0"/>
              <a:t> Concentrate on the Three Ps: Planning, Preparation and Practice  Set Realistic Goals </a:t>
            </a:r>
          </a:p>
          <a:p>
            <a:r>
              <a:rPr lang="en-US" dirty="0"/>
              <a:t> Avoid Negative Thoughts </a:t>
            </a:r>
          </a:p>
          <a:p>
            <a:r>
              <a:rPr lang="en-US" dirty="0"/>
              <a:t> Begin the Presentation with a Pause </a:t>
            </a:r>
          </a:p>
          <a:p>
            <a:r>
              <a:rPr lang="en-US" dirty="0"/>
              <a:t> Speak Slowly </a:t>
            </a:r>
          </a:p>
          <a:p>
            <a:r>
              <a:rPr lang="en-US" dirty="0"/>
              <a:t> Learn and Practice Stress Reduction Techniques</a:t>
            </a:r>
            <a:endParaRPr lang="en-IN" dirty="0"/>
          </a:p>
        </p:txBody>
      </p:sp>
    </p:spTree>
    <p:extLst>
      <p:ext uri="{BB962C8B-B14F-4D97-AF65-F5344CB8AC3E}">
        <p14:creationId xmlns:p14="http://schemas.microsoft.com/office/powerpoint/2010/main" val="154441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24670-2BAB-4260-9354-D96F92A4323D}"/>
              </a:ext>
            </a:extLst>
          </p:cNvPr>
          <p:cNvSpPr>
            <a:spLocks noGrp="1"/>
          </p:cNvSpPr>
          <p:nvPr>
            <p:ph idx="1"/>
          </p:nvPr>
        </p:nvSpPr>
        <p:spPr>
          <a:xfrm>
            <a:off x="838200" y="792480"/>
            <a:ext cx="10515600" cy="5384483"/>
          </a:xfrm>
        </p:spPr>
        <p:txBody>
          <a:bodyPr/>
          <a:lstStyle/>
          <a:p>
            <a:r>
              <a:rPr lang="en-US" dirty="0"/>
              <a:t>This unit deals with Presentation skills and it will be conducted in three sessions. Session one is of two parts:</a:t>
            </a:r>
          </a:p>
          <a:p>
            <a:r>
              <a:rPr lang="en-US" dirty="0"/>
              <a:t> a) Oral presentations through JAM at individual level, and</a:t>
            </a:r>
          </a:p>
          <a:p>
            <a:r>
              <a:rPr lang="en-US" dirty="0"/>
              <a:t> b) Oral presentations through seminar in a group. Session two is of three parts a) written presentations through Posters, b) Presentations through Projects ,and c) presentations through reports. </a:t>
            </a:r>
          </a:p>
          <a:p>
            <a:r>
              <a:rPr lang="en-US" dirty="0"/>
              <a:t>Session three is also of three parts: a) written presentation through PPTs on projects and technical reports b) written presentation through e-mails, and c) written presentation through assignments.</a:t>
            </a:r>
            <a:endParaRPr lang="en-IN" dirty="0"/>
          </a:p>
        </p:txBody>
      </p:sp>
    </p:spTree>
    <p:extLst>
      <p:ext uri="{BB962C8B-B14F-4D97-AF65-F5344CB8AC3E}">
        <p14:creationId xmlns:p14="http://schemas.microsoft.com/office/powerpoint/2010/main" val="108343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E7EA-0406-4EEA-A643-8A7314ED6BCB}"/>
              </a:ext>
            </a:extLst>
          </p:cNvPr>
          <p:cNvSpPr>
            <a:spLocks noGrp="1"/>
          </p:cNvSpPr>
          <p:nvPr>
            <p:ph type="title"/>
          </p:nvPr>
        </p:nvSpPr>
        <p:spPr/>
        <p:txBody>
          <a:bodyPr>
            <a:normAutofit fontScale="90000"/>
          </a:bodyPr>
          <a:lstStyle/>
          <a:p>
            <a:r>
              <a:rPr lang="en-US" dirty="0"/>
              <a:t>Oral presentations (individual) through JAM sessions </a:t>
            </a:r>
            <a:br>
              <a:rPr lang="en-US" dirty="0"/>
            </a:br>
            <a:r>
              <a:rPr lang="en-US" dirty="0"/>
              <a:t>Oral presentations ( group) through Seminars</a:t>
            </a:r>
            <a:endParaRPr lang="en-IN" dirty="0"/>
          </a:p>
        </p:txBody>
      </p:sp>
      <p:sp>
        <p:nvSpPr>
          <p:cNvPr id="3" name="Content Placeholder 2">
            <a:extLst>
              <a:ext uri="{FF2B5EF4-FFF2-40B4-BE49-F238E27FC236}">
                <a16:creationId xmlns:a16="http://schemas.microsoft.com/office/drawing/2014/main" id="{A39E5CB0-FB1A-4DA0-B945-EB012D5F57A5}"/>
              </a:ext>
            </a:extLst>
          </p:cNvPr>
          <p:cNvSpPr>
            <a:spLocks noGrp="1"/>
          </p:cNvSpPr>
          <p:nvPr>
            <p:ph idx="1"/>
          </p:nvPr>
        </p:nvSpPr>
        <p:spPr/>
        <p:txBody>
          <a:bodyPr/>
          <a:lstStyle/>
          <a:p>
            <a:r>
              <a:rPr lang="en-IN" dirty="0"/>
              <a:t>Objectives:</a:t>
            </a:r>
          </a:p>
          <a:p>
            <a:r>
              <a:rPr lang="en-US" dirty="0"/>
              <a:t>To help students make effective oral presentations individually and in groups </a:t>
            </a:r>
          </a:p>
          <a:p>
            <a:r>
              <a:rPr lang="en-US" dirty="0"/>
              <a:t>To make the students aware of the nuances of body language. </a:t>
            </a:r>
          </a:p>
          <a:p>
            <a:r>
              <a:rPr lang="en-US" dirty="0"/>
              <a:t> To help students understand the differences between JAM and Seminars</a:t>
            </a:r>
            <a:endParaRPr lang="en-IN" dirty="0"/>
          </a:p>
        </p:txBody>
      </p:sp>
    </p:spTree>
    <p:extLst>
      <p:ext uri="{BB962C8B-B14F-4D97-AF65-F5344CB8AC3E}">
        <p14:creationId xmlns:p14="http://schemas.microsoft.com/office/powerpoint/2010/main" val="384592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6F54-B1A8-4492-AB79-67FFD22F711C}"/>
              </a:ext>
            </a:extLst>
          </p:cNvPr>
          <p:cNvSpPr>
            <a:spLocks noGrp="1"/>
          </p:cNvSpPr>
          <p:nvPr>
            <p:ph type="title"/>
          </p:nvPr>
        </p:nvSpPr>
        <p:spPr/>
        <p:txBody>
          <a:bodyPr/>
          <a:lstStyle/>
          <a:p>
            <a:r>
              <a:rPr lang="en-IN" dirty="0"/>
              <a:t>JAM Session </a:t>
            </a:r>
          </a:p>
        </p:txBody>
      </p:sp>
      <p:sp>
        <p:nvSpPr>
          <p:cNvPr id="3" name="Content Placeholder 2">
            <a:extLst>
              <a:ext uri="{FF2B5EF4-FFF2-40B4-BE49-F238E27FC236}">
                <a16:creationId xmlns:a16="http://schemas.microsoft.com/office/drawing/2014/main" id="{B5583C21-F216-4C33-A990-36B39D0D7BCD}"/>
              </a:ext>
            </a:extLst>
          </p:cNvPr>
          <p:cNvSpPr>
            <a:spLocks noGrp="1"/>
          </p:cNvSpPr>
          <p:nvPr>
            <p:ph idx="1"/>
          </p:nvPr>
        </p:nvSpPr>
        <p:spPr/>
        <p:txBody>
          <a:bodyPr/>
          <a:lstStyle/>
          <a:p>
            <a:r>
              <a:rPr lang="en-US" dirty="0"/>
              <a:t>Guidelines for making an Oral Presentation </a:t>
            </a:r>
          </a:p>
          <a:p>
            <a:r>
              <a:rPr lang="en-US" dirty="0"/>
              <a:t> Start with confidence, begin with a an anecdote or a quotation </a:t>
            </a:r>
          </a:p>
          <a:p>
            <a:r>
              <a:rPr lang="en-US" dirty="0"/>
              <a:t> Be Organized, make presentation in a stepwise manner </a:t>
            </a:r>
          </a:p>
          <a:p>
            <a:r>
              <a:rPr lang="en-US" dirty="0"/>
              <a:t> Stay Relaxed , maintain calm, understand the mood of the audience  Pay Attention to Body Language facial expressions , eye contact, gestures and posture </a:t>
            </a:r>
          </a:p>
          <a:p>
            <a:r>
              <a:rPr lang="en-US" dirty="0"/>
              <a:t> Pay Attention to all Details, give good examples </a:t>
            </a:r>
          </a:p>
          <a:p>
            <a:r>
              <a:rPr lang="en-US" dirty="0"/>
              <a:t> Close in a Memorable Way</a:t>
            </a:r>
            <a:endParaRPr lang="en-IN" dirty="0"/>
          </a:p>
        </p:txBody>
      </p:sp>
    </p:spTree>
    <p:extLst>
      <p:ext uri="{BB962C8B-B14F-4D97-AF65-F5344CB8AC3E}">
        <p14:creationId xmlns:p14="http://schemas.microsoft.com/office/powerpoint/2010/main" val="3997577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1D796-7B1A-45E3-B387-575B3A1D4FF9}"/>
              </a:ext>
            </a:extLst>
          </p:cNvPr>
          <p:cNvSpPr>
            <a:spLocks noGrp="1"/>
          </p:cNvSpPr>
          <p:nvPr>
            <p:ph idx="1"/>
          </p:nvPr>
        </p:nvSpPr>
        <p:spPr>
          <a:xfrm>
            <a:off x="838200" y="497840"/>
            <a:ext cx="10515600" cy="5679123"/>
          </a:xfrm>
        </p:spPr>
        <p:txBody>
          <a:bodyPr/>
          <a:lstStyle/>
          <a:p>
            <a:r>
              <a:rPr lang="en-US" dirty="0"/>
              <a:t>JAM sessions have now become an essential part of selection process for any job as they are the most effective way of testing the communication and logical thinking skills of a job aspirant. The topics are announced just five minutes before the session. The participants are expected to select a topic and speak effectively for one minute . Here the communicative competence is assessed along with the ability to analyze a topic and logical organization of thoughts. </a:t>
            </a:r>
          </a:p>
        </p:txBody>
      </p:sp>
    </p:spTree>
    <p:extLst>
      <p:ext uri="{BB962C8B-B14F-4D97-AF65-F5344CB8AC3E}">
        <p14:creationId xmlns:p14="http://schemas.microsoft.com/office/powerpoint/2010/main" val="339433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DFD8-5D39-4C5A-BC50-7E46C68C8493}"/>
              </a:ext>
            </a:extLst>
          </p:cNvPr>
          <p:cNvSpPr>
            <a:spLocks noGrp="1"/>
          </p:cNvSpPr>
          <p:nvPr>
            <p:ph type="title"/>
          </p:nvPr>
        </p:nvSpPr>
        <p:spPr/>
        <p:txBody>
          <a:bodyPr/>
          <a:lstStyle/>
          <a:p>
            <a:r>
              <a:rPr lang="en-US" dirty="0"/>
              <a:t>Guidelines For JAM Sessions</a:t>
            </a:r>
            <a:endParaRPr lang="en-IN" dirty="0"/>
          </a:p>
        </p:txBody>
      </p:sp>
      <p:sp>
        <p:nvSpPr>
          <p:cNvPr id="3" name="Content Placeholder 2">
            <a:extLst>
              <a:ext uri="{FF2B5EF4-FFF2-40B4-BE49-F238E27FC236}">
                <a16:creationId xmlns:a16="http://schemas.microsoft.com/office/drawing/2014/main" id="{BC62D455-90EA-4C4C-B6FD-3811549112B3}"/>
              </a:ext>
            </a:extLst>
          </p:cNvPr>
          <p:cNvSpPr>
            <a:spLocks noGrp="1"/>
          </p:cNvSpPr>
          <p:nvPr>
            <p:ph idx="1"/>
          </p:nvPr>
        </p:nvSpPr>
        <p:spPr/>
        <p:txBody>
          <a:bodyPr/>
          <a:lstStyle/>
          <a:p>
            <a:r>
              <a:rPr lang="en-US" dirty="0"/>
              <a:t>Select a topic that is familiar to you </a:t>
            </a:r>
          </a:p>
          <a:p>
            <a:r>
              <a:rPr lang="en-US" dirty="0"/>
              <a:t> Recollect and write down all the points </a:t>
            </a:r>
          </a:p>
          <a:p>
            <a:r>
              <a:rPr lang="en-US" dirty="0"/>
              <a:t> Organize the points in a logical manner, starting with introductory sentence, points of discussion and closing sentence. </a:t>
            </a:r>
          </a:p>
          <a:p>
            <a:r>
              <a:rPr lang="en-US" dirty="0"/>
              <a:t> Practice your speech once before you present it to the audience </a:t>
            </a:r>
          </a:p>
          <a:p>
            <a:r>
              <a:rPr lang="en-US" dirty="0"/>
              <a:t> Speak confidently and clearly in a pleasant manner</a:t>
            </a:r>
            <a:endParaRPr lang="en-IN" dirty="0"/>
          </a:p>
          <a:p>
            <a:endParaRPr lang="en-IN" dirty="0"/>
          </a:p>
        </p:txBody>
      </p:sp>
    </p:spTree>
    <p:extLst>
      <p:ext uri="{BB962C8B-B14F-4D97-AF65-F5344CB8AC3E}">
        <p14:creationId xmlns:p14="http://schemas.microsoft.com/office/powerpoint/2010/main" val="96000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16-20E8-4A3F-9960-871E02712936}"/>
              </a:ext>
            </a:extLst>
          </p:cNvPr>
          <p:cNvSpPr>
            <a:spLocks noGrp="1"/>
          </p:cNvSpPr>
          <p:nvPr>
            <p:ph type="title"/>
          </p:nvPr>
        </p:nvSpPr>
        <p:spPr/>
        <p:txBody>
          <a:bodyPr/>
          <a:lstStyle/>
          <a:p>
            <a:r>
              <a:rPr lang="en-US" dirty="0"/>
              <a:t>Oral presentations ( group) through Seminars</a:t>
            </a:r>
            <a:endParaRPr lang="en-IN" dirty="0"/>
          </a:p>
        </p:txBody>
      </p:sp>
      <p:sp>
        <p:nvSpPr>
          <p:cNvPr id="3" name="Content Placeholder 2">
            <a:extLst>
              <a:ext uri="{FF2B5EF4-FFF2-40B4-BE49-F238E27FC236}">
                <a16:creationId xmlns:a16="http://schemas.microsoft.com/office/drawing/2014/main" id="{3B667B0D-F66D-48A8-8392-C511BA2B34F6}"/>
              </a:ext>
            </a:extLst>
          </p:cNvPr>
          <p:cNvSpPr>
            <a:spLocks noGrp="1"/>
          </p:cNvSpPr>
          <p:nvPr>
            <p:ph idx="1"/>
          </p:nvPr>
        </p:nvSpPr>
        <p:spPr/>
        <p:txBody>
          <a:bodyPr/>
          <a:lstStyle/>
          <a:p>
            <a:r>
              <a:rPr lang="en-US" dirty="0"/>
              <a:t>Objectives: </a:t>
            </a:r>
          </a:p>
          <a:p>
            <a:r>
              <a:rPr lang="en-US" dirty="0"/>
              <a:t> To help students make effective presentations in academic and professional contexts  </a:t>
            </a:r>
          </a:p>
          <a:p>
            <a:r>
              <a:rPr lang="en-US" dirty="0"/>
              <a:t>To make students understand the importance of team work and group presentations</a:t>
            </a:r>
            <a:endParaRPr lang="en-IN" dirty="0"/>
          </a:p>
        </p:txBody>
      </p:sp>
    </p:spTree>
    <p:extLst>
      <p:ext uri="{BB962C8B-B14F-4D97-AF65-F5344CB8AC3E}">
        <p14:creationId xmlns:p14="http://schemas.microsoft.com/office/powerpoint/2010/main" val="238819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742E8-2152-4B31-9D1D-C35477CAA3D2}"/>
              </a:ext>
            </a:extLst>
          </p:cNvPr>
          <p:cNvSpPr>
            <a:spLocks noGrp="1"/>
          </p:cNvSpPr>
          <p:nvPr>
            <p:ph idx="1"/>
          </p:nvPr>
        </p:nvSpPr>
        <p:spPr>
          <a:xfrm>
            <a:off x="838200" y="599440"/>
            <a:ext cx="10515600" cy="5577523"/>
          </a:xfrm>
        </p:spPr>
        <p:txBody>
          <a:bodyPr>
            <a:normAutofit/>
          </a:bodyPr>
          <a:lstStyle/>
          <a:p>
            <a:r>
              <a:rPr lang="en-US" dirty="0"/>
              <a:t>Seminars are student-led small group based learning situations. They are a structured way for students to get together and think through a subject and share conclusions with each other. The seminar tutor should assist by triggering discussion on the topic. Group seminars give students an opportunity to ask questions on the topic and clarify doubts. It also helps the students in improving their communication skills. One student in the group starts the seminar but it is the responsibility of the other students to contribute their ideas, opinions and questions. For this to work well these contributions should have been researched and prepared in advance. The tutor's role is as a facilitator. Their aim is not to 'give a mini lecture' but to try to encourage contributions from all those present by asking questions that stimulate further discussion. At the end of the seminar they may sum up and draw some conclusions.</a:t>
            </a:r>
            <a:endParaRPr lang="en-IN" dirty="0"/>
          </a:p>
        </p:txBody>
      </p:sp>
    </p:spTree>
    <p:extLst>
      <p:ext uri="{BB962C8B-B14F-4D97-AF65-F5344CB8AC3E}">
        <p14:creationId xmlns:p14="http://schemas.microsoft.com/office/powerpoint/2010/main" val="6871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1D1C-03CF-43E5-AFC1-D8977019913E}"/>
              </a:ext>
            </a:extLst>
          </p:cNvPr>
          <p:cNvSpPr>
            <a:spLocks noGrp="1"/>
          </p:cNvSpPr>
          <p:nvPr>
            <p:ph type="title"/>
          </p:nvPr>
        </p:nvSpPr>
        <p:spPr/>
        <p:txBody>
          <a:bodyPr/>
          <a:lstStyle/>
          <a:p>
            <a:r>
              <a:rPr lang="en-US" dirty="0"/>
              <a:t>written presentations through posters/ projects / reports </a:t>
            </a:r>
            <a:endParaRPr lang="en-IN" dirty="0"/>
          </a:p>
        </p:txBody>
      </p:sp>
      <p:sp>
        <p:nvSpPr>
          <p:cNvPr id="3" name="Content Placeholder 2">
            <a:extLst>
              <a:ext uri="{FF2B5EF4-FFF2-40B4-BE49-F238E27FC236}">
                <a16:creationId xmlns:a16="http://schemas.microsoft.com/office/drawing/2014/main" id="{0308FC28-B911-4A2C-A742-43B2FBDCCD9B}"/>
              </a:ext>
            </a:extLst>
          </p:cNvPr>
          <p:cNvSpPr>
            <a:spLocks noGrp="1"/>
          </p:cNvSpPr>
          <p:nvPr>
            <p:ph idx="1"/>
          </p:nvPr>
        </p:nvSpPr>
        <p:spPr/>
        <p:txBody>
          <a:bodyPr/>
          <a:lstStyle/>
          <a:p>
            <a:r>
              <a:rPr lang="en-US" dirty="0"/>
              <a:t>Objectives: </a:t>
            </a:r>
          </a:p>
          <a:p>
            <a:r>
              <a:rPr lang="en-US" dirty="0"/>
              <a:t> To equip students with preparation of written presentations , to understand the structure of a good presentation, and devise various techniques for delivering a successful presentation </a:t>
            </a:r>
          </a:p>
          <a:p>
            <a:r>
              <a:rPr lang="en-US" dirty="0"/>
              <a:t> To teach the use of poster presentations in seminars and conferences </a:t>
            </a:r>
          </a:p>
          <a:p>
            <a:r>
              <a:rPr lang="en-US" dirty="0"/>
              <a:t>To present technical information in a clear, concise, and persuasive manner</a:t>
            </a:r>
            <a:endParaRPr lang="en-IN" dirty="0"/>
          </a:p>
        </p:txBody>
      </p:sp>
    </p:spTree>
    <p:extLst>
      <p:ext uri="{BB962C8B-B14F-4D97-AF65-F5344CB8AC3E}">
        <p14:creationId xmlns:p14="http://schemas.microsoft.com/office/powerpoint/2010/main" val="615512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FA0D-2DD0-4A77-8FAC-8DEFA1A0DE1B}"/>
              </a:ext>
            </a:extLst>
          </p:cNvPr>
          <p:cNvSpPr>
            <a:spLocks noGrp="1"/>
          </p:cNvSpPr>
          <p:nvPr>
            <p:ph type="title"/>
          </p:nvPr>
        </p:nvSpPr>
        <p:spPr/>
        <p:txBody>
          <a:bodyPr/>
          <a:lstStyle/>
          <a:p>
            <a:r>
              <a:rPr lang="en-IN" dirty="0"/>
              <a:t>Written presentations through Posters</a:t>
            </a:r>
          </a:p>
        </p:txBody>
      </p:sp>
      <p:sp>
        <p:nvSpPr>
          <p:cNvPr id="3" name="Content Placeholder 2">
            <a:extLst>
              <a:ext uri="{FF2B5EF4-FFF2-40B4-BE49-F238E27FC236}">
                <a16:creationId xmlns:a16="http://schemas.microsoft.com/office/drawing/2014/main" id="{8EB6EE94-8093-4CEC-A936-4519C4EE0099}"/>
              </a:ext>
            </a:extLst>
          </p:cNvPr>
          <p:cNvSpPr>
            <a:spLocks noGrp="1"/>
          </p:cNvSpPr>
          <p:nvPr>
            <p:ph idx="1"/>
          </p:nvPr>
        </p:nvSpPr>
        <p:spPr/>
        <p:txBody>
          <a:bodyPr/>
          <a:lstStyle/>
          <a:p>
            <a:r>
              <a:rPr lang="en-US" dirty="0"/>
              <a:t>A poster is a visual description of a project, prepared for viewing by those attending a conference. Posters can depict research or evaluation findings, outline a research process, or describe a program. Posters take up a larger space on a bulletin board or wall than what the word “poster” might suggest (usually larger than 3 feet by 5 feet). Conference attendees can visit a variety of posters and talk with the people who prepared them</a:t>
            </a:r>
            <a:endParaRPr lang="en-IN" dirty="0"/>
          </a:p>
        </p:txBody>
      </p:sp>
    </p:spTree>
    <p:extLst>
      <p:ext uri="{BB962C8B-B14F-4D97-AF65-F5344CB8AC3E}">
        <p14:creationId xmlns:p14="http://schemas.microsoft.com/office/powerpoint/2010/main" val="398094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F5CD-15BF-4B75-A2AD-43CBF5C42CD9}"/>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Objectives</a:t>
            </a:r>
            <a:r>
              <a:rPr lang="en-IN" dirty="0"/>
              <a:t>: </a:t>
            </a:r>
          </a:p>
        </p:txBody>
      </p:sp>
      <p:sp>
        <p:nvSpPr>
          <p:cNvPr id="3" name="Content Placeholder 2">
            <a:extLst>
              <a:ext uri="{FF2B5EF4-FFF2-40B4-BE49-F238E27FC236}">
                <a16:creationId xmlns:a16="http://schemas.microsoft.com/office/drawing/2014/main" id="{796EAADD-D422-4372-A69C-B29AE1FAF664}"/>
              </a:ext>
            </a:extLst>
          </p:cNvPr>
          <p:cNvSpPr>
            <a:spLocks noGrp="1"/>
          </p:cNvSpPr>
          <p:nvPr>
            <p:ph idx="1"/>
          </p:nvPr>
        </p:nvSpPr>
        <p:spPr/>
        <p:txBody>
          <a:bodyPr/>
          <a:lstStyle/>
          <a:p>
            <a:r>
              <a:rPr lang="en-US" dirty="0"/>
              <a:t>Objectives: </a:t>
            </a:r>
          </a:p>
          <a:p>
            <a:r>
              <a:rPr lang="en-US" dirty="0"/>
              <a:t>To help students make effective presentations in academic and professional contexts </a:t>
            </a:r>
          </a:p>
          <a:p>
            <a:r>
              <a:rPr lang="en-US" dirty="0"/>
              <a:t>To equip students with pre-presentation steps, to understand the structure of a good presentation, and devise various techniques for delivering a successful presentation </a:t>
            </a:r>
          </a:p>
          <a:p>
            <a:r>
              <a:rPr lang="en-US" dirty="0"/>
              <a:t> To help students overcome stage fear and tackle questions</a:t>
            </a:r>
            <a:endParaRPr lang="en-IN" dirty="0"/>
          </a:p>
        </p:txBody>
      </p:sp>
    </p:spTree>
    <p:extLst>
      <p:ext uri="{BB962C8B-B14F-4D97-AF65-F5344CB8AC3E}">
        <p14:creationId xmlns:p14="http://schemas.microsoft.com/office/powerpoint/2010/main" val="2526201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E5543-B820-4F9D-B8AA-81EF6B48127F}"/>
              </a:ext>
            </a:extLst>
          </p:cNvPr>
          <p:cNvSpPr>
            <a:spLocks noGrp="1"/>
          </p:cNvSpPr>
          <p:nvPr>
            <p:ph idx="1"/>
          </p:nvPr>
        </p:nvSpPr>
        <p:spPr/>
        <p:txBody>
          <a:bodyPr/>
          <a:lstStyle/>
          <a:p>
            <a:r>
              <a:rPr lang="en-US" dirty="0"/>
              <a:t>The poster presentation is a highly-used communication tool for students to display and discuss their research experiences in class and laboratory settings</a:t>
            </a:r>
          </a:p>
          <a:p>
            <a:endParaRPr lang="en-IN" dirty="0"/>
          </a:p>
        </p:txBody>
      </p:sp>
    </p:spTree>
    <p:extLst>
      <p:ext uri="{BB962C8B-B14F-4D97-AF65-F5344CB8AC3E}">
        <p14:creationId xmlns:p14="http://schemas.microsoft.com/office/powerpoint/2010/main" val="216872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CEFC-F309-44FF-B6AC-43FB64BDDF45}"/>
              </a:ext>
            </a:extLst>
          </p:cNvPr>
          <p:cNvSpPr>
            <a:spLocks noGrp="1"/>
          </p:cNvSpPr>
          <p:nvPr>
            <p:ph type="title"/>
          </p:nvPr>
        </p:nvSpPr>
        <p:spPr/>
        <p:txBody>
          <a:bodyPr>
            <a:normAutofit/>
          </a:bodyPr>
          <a:lstStyle/>
          <a:p>
            <a:r>
              <a:rPr lang="en-IN" sz="4800" b="1" dirty="0"/>
              <a:t>Guidelines for preparing posters</a:t>
            </a:r>
          </a:p>
        </p:txBody>
      </p:sp>
      <p:sp>
        <p:nvSpPr>
          <p:cNvPr id="3" name="Content Placeholder 2">
            <a:extLst>
              <a:ext uri="{FF2B5EF4-FFF2-40B4-BE49-F238E27FC236}">
                <a16:creationId xmlns:a16="http://schemas.microsoft.com/office/drawing/2014/main" id="{4FA300E7-51AE-4E81-83F8-D89847A59888}"/>
              </a:ext>
            </a:extLst>
          </p:cNvPr>
          <p:cNvSpPr>
            <a:spLocks noGrp="1"/>
          </p:cNvSpPr>
          <p:nvPr>
            <p:ph idx="1"/>
          </p:nvPr>
        </p:nvSpPr>
        <p:spPr/>
        <p:txBody>
          <a:bodyPr/>
          <a:lstStyle/>
          <a:p>
            <a:r>
              <a:rPr lang="en-US" dirty="0"/>
              <a:t>Look at the Overall appearance, White space, Text / graphic balance, Text size, Organization &amp; flow, Author identification, Research objective, Main points, Summary  It should Communicate visually, Serve as an illustrated abstract  Attractive &amp; hold attention, make concepts easy for readers  Initiate discussion and be concise &amp; organized  Present scientific / technical information  It should not be a replication of a journal article  It should Stands alone if /when you’re not there</a:t>
            </a:r>
            <a:endParaRPr lang="en-IN" dirty="0"/>
          </a:p>
        </p:txBody>
      </p:sp>
    </p:spTree>
    <p:extLst>
      <p:ext uri="{BB962C8B-B14F-4D97-AF65-F5344CB8AC3E}">
        <p14:creationId xmlns:p14="http://schemas.microsoft.com/office/powerpoint/2010/main" val="608344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831B-B161-4ADC-9646-6564D759A59B}"/>
              </a:ext>
            </a:extLst>
          </p:cNvPr>
          <p:cNvSpPr>
            <a:spLocks noGrp="1"/>
          </p:cNvSpPr>
          <p:nvPr>
            <p:ph type="title"/>
          </p:nvPr>
        </p:nvSpPr>
        <p:spPr/>
        <p:txBody>
          <a:bodyPr/>
          <a:lstStyle/>
          <a:p>
            <a:r>
              <a:rPr lang="en-IN" dirty="0"/>
              <a:t>Written presentations through Projects</a:t>
            </a:r>
          </a:p>
        </p:txBody>
      </p:sp>
      <p:sp>
        <p:nvSpPr>
          <p:cNvPr id="3" name="Content Placeholder 2">
            <a:extLst>
              <a:ext uri="{FF2B5EF4-FFF2-40B4-BE49-F238E27FC236}">
                <a16:creationId xmlns:a16="http://schemas.microsoft.com/office/drawing/2014/main" id="{0BEB8C20-27F6-449C-AA76-25A3B93F0723}"/>
              </a:ext>
            </a:extLst>
          </p:cNvPr>
          <p:cNvSpPr>
            <a:spLocks noGrp="1"/>
          </p:cNvSpPr>
          <p:nvPr>
            <p:ph idx="1"/>
          </p:nvPr>
        </p:nvSpPr>
        <p:spPr/>
        <p:txBody>
          <a:bodyPr/>
          <a:lstStyle/>
          <a:p>
            <a:r>
              <a:rPr lang="en-US" dirty="0"/>
              <a:t>The same group of students who studied and analyzed report of their senior’s project as part of writing skills will give an oral presentation on the same project report. They write down the script of their presentation. The purpose of a project report is to present an answer to the project problem(s) and to communicate the ideas and methods used to obtain the results . This information should be a concisely worded and well-organized paper that is understandable to any other reader. The format of a typical project report is described below. This format is quite general and user friendly. </a:t>
            </a:r>
            <a:endParaRPr lang="en-IN" dirty="0"/>
          </a:p>
        </p:txBody>
      </p:sp>
    </p:spTree>
    <p:extLst>
      <p:ext uri="{BB962C8B-B14F-4D97-AF65-F5344CB8AC3E}">
        <p14:creationId xmlns:p14="http://schemas.microsoft.com/office/powerpoint/2010/main" val="421278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FE36D-8810-4B32-9BED-3ED9CE2299B6}"/>
              </a:ext>
            </a:extLst>
          </p:cNvPr>
          <p:cNvSpPr>
            <a:spLocks noGrp="1"/>
          </p:cNvSpPr>
          <p:nvPr>
            <p:ph idx="1"/>
          </p:nvPr>
        </p:nvSpPr>
        <p:spPr>
          <a:xfrm>
            <a:off x="838200" y="447040"/>
            <a:ext cx="10515600" cy="5963920"/>
          </a:xfrm>
        </p:spPr>
        <p:txBody>
          <a:bodyPr>
            <a:normAutofit/>
          </a:bodyPr>
          <a:lstStyle/>
          <a:p>
            <a:r>
              <a:rPr lang="en-US" dirty="0"/>
              <a:t>One of the most important aspects of good project reports is to be concise, yet informative. Make sure to mention the background to, and aims of, the investigation . Include the basic concepts and theory relating to the investigation. Describe the procedures used. Identify major sources of error and explain how they were dealt with. Only data directly relevant to the calculation of final results should be presented, omit raw data. Final results should be presented clearly and concisely; include an analysis of errors, but omit details of arithmetical manipulations. If computer code was used or written, give details of the checks and validations you performed on the code. The interpretation of the results must be discussed, and improvements and possible extensions of the work suggested. Give references to any books, articles or other sources of information (e.g. web sites) that have proved useful in preparing the report, or carrying out the work.</a:t>
            </a:r>
            <a:endParaRPr lang="en-IN" dirty="0"/>
          </a:p>
        </p:txBody>
      </p:sp>
    </p:spTree>
    <p:extLst>
      <p:ext uri="{BB962C8B-B14F-4D97-AF65-F5344CB8AC3E}">
        <p14:creationId xmlns:p14="http://schemas.microsoft.com/office/powerpoint/2010/main" val="2234738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B5E1-B1F4-4F44-9DB5-FDBB01B75EAC}"/>
              </a:ext>
            </a:extLst>
          </p:cNvPr>
          <p:cNvSpPr>
            <a:spLocks noGrp="1"/>
          </p:cNvSpPr>
          <p:nvPr>
            <p:ph type="title"/>
          </p:nvPr>
        </p:nvSpPr>
        <p:spPr/>
        <p:txBody>
          <a:bodyPr/>
          <a:lstStyle/>
          <a:p>
            <a:r>
              <a:rPr lang="en-IN" dirty="0"/>
              <a:t>Written presentations through Reports</a:t>
            </a:r>
          </a:p>
        </p:txBody>
      </p:sp>
      <p:sp>
        <p:nvSpPr>
          <p:cNvPr id="3" name="Content Placeholder 2">
            <a:extLst>
              <a:ext uri="{FF2B5EF4-FFF2-40B4-BE49-F238E27FC236}">
                <a16:creationId xmlns:a16="http://schemas.microsoft.com/office/drawing/2014/main" id="{58A07DEC-63A3-4B08-A6DA-1B594BDD6493}"/>
              </a:ext>
            </a:extLst>
          </p:cNvPr>
          <p:cNvSpPr>
            <a:spLocks noGrp="1"/>
          </p:cNvSpPr>
          <p:nvPr>
            <p:ph idx="1"/>
          </p:nvPr>
        </p:nvSpPr>
        <p:spPr/>
        <p:txBody>
          <a:bodyPr/>
          <a:lstStyle/>
          <a:p>
            <a:r>
              <a:rPr lang="en-US" dirty="0"/>
              <a:t>The team working on technical seminar reports of their seniors will write a report on that. In Engineering, one of the major forms of communication is the technical report. This is the conventional format for reporting the results of research, investigations, and design projects. They help to </a:t>
            </a:r>
            <a:r>
              <a:rPr lang="en-US" dirty="0" err="1"/>
              <a:t>to</a:t>
            </a:r>
            <a:r>
              <a:rPr lang="en-US" dirty="0"/>
              <a:t> assess mastery of the subjects and ability to apply knowledge to a practical task. The ability to produce a clear, concise, and professionally presented report is therefore a skill students need to develop in order to succeed both in academics and in career.</a:t>
            </a:r>
            <a:endParaRPr lang="en-IN" dirty="0"/>
          </a:p>
        </p:txBody>
      </p:sp>
    </p:spTree>
    <p:extLst>
      <p:ext uri="{BB962C8B-B14F-4D97-AF65-F5344CB8AC3E}">
        <p14:creationId xmlns:p14="http://schemas.microsoft.com/office/powerpoint/2010/main" val="2913072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3FA82B-791E-4959-ADE6-B6867F1ECD42}"/>
              </a:ext>
            </a:extLst>
          </p:cNvPr>
          <p:cNvSpPr>
            <a:spLocks noGrp="1"/>
          </p:cNvSpPr>
          <p:nvPr>
            <p:ph idx="1"/>
          </p:nvPr>
        </p:nvSpPr>
        <p:spPr>
          <a:xfrm>
            <a:off x="838200" y="314960"/>
            <a:ext cx="10515600" cy="5862003"/>
          </a:xfrm>
        </p:spPr>
        <p:txBody>
          <a:bodyPr>
            <a:normAutofit lnSpcReduction="10000"/>
          </a:bodyPr>
          <a:lstStyle/>
          <a:p>
            <a:r>
              <a:rPr lang="en-US" dirty="0"/>
              <a:t>Technical reports are the primary written work products of engineers. As such, they present facts and conclusions about designs, experiments, and other projects. They include research about technical concepts and often include visual depictions of designs and data. A technical report’s purpose is for an engineer to communicate information gained through a process of technical </a:t>
            </a:r>
            <a:r>
              <a:rPr lang="en-US" dirty="0" err="1"/>
              <a:t>orexperimental</a:t>
            </a:r>
            <a:r>
              <a:rPr lang="en-US" dirty="0"/>
              <a:t> work. Therefore, the writing follows a strict sequential process that is sometimes product driven, and which can be replicated exactly. Technical reports include various types of "technical" information. For example, to report why a design or piece of equipment failed, Or, to write about a design created. Technical reports present facts and conclusions about designs and other projects. Typically, a technical report includes research about technical concepts as well as graphical depictions of designs and data. A technical report also follows a strict organization. This way, when other engineers read the report they can quickly locate the information that interests them the most</a:t>
            </a:r>
            <a:endParaRPr lang="en-IN" dirty="0"/>
          </a:p>
        </p:txBody>
      </p:sp>
    </p:spTree>
    <p:extLst>
      <p:ext uri="{BB962C8B-B14F-4D97-AF65-F5344CB8AC3E}">
        <p14:creationId xmlns:p14="http://schemas.microsoft.com/office/powerpoint/2010/main" val="190571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284F-58DE-4D69-8993-8B5F4045F98D}"/>
              </a:ext>
            </a:extLst>
          </p:cNvPr>
          <p:cNvSpPr>
            <a:spLocks noGrp="1"/>
          </p:cNvSpPr>
          <p:nvPr>
            <p:ph type="title"/>
          </p:nvPr>
        </p:nvSpPr>
        <p:spPr/>
        <p:txBody>
          <a:bodyPr/>
          <a:lstStyle/>
          <a:p>
            <a:r>
              <a:rPr lang="en-US" dirty="0"/>
              <a:t>written presentations through PPTs / e-mails / assignments </a:t>
            </a:r>
            <a:r>
              <a:rPr lang="en-US" dirty="0" err="1"/>
              <a:t>etc</a:t>
            </a:r>
            <a:endParaRPr lang="en-IN" dirty="0"/>
          </a:p>
        </p:txBody>
      </p:sp>
      <p:sp>
        <p:nvSpPr>
          <p:cNvPr id="3" name="Content Placeholder 2">
            <a:extLst>
              <a:ext uri="{FF2B5EF4-FFF2-40B4-BE49-F238E27FC236}">
                <a16:creationId xmlns:a16="http://schemas.microsoft.com/office/drawing/2014/main" id="{245B7E99-04B5-4CF1-90BE-0A3103AED5D1}"/>
              </a:ext>
            </a:extLst>
          </p:cNvPr>
          <p:cNvSpPr>
            <a:spLocks noGrp="1"/>
          </p:cNvSpPr>
          <p:nvPr>
            <p:ph idx="1"/>
          </p:nvPr>
        </p:nvSpPr>
        <p:spPr>
          <a:xfrm>
            <a:off x="838200" y="1825624"/>
            <a:ext cx="10515600" cy="4514215"/>
          </a:xfrm>
        </p:spPr>
        <p:txBody>
          <a:bodyPr>
            <a:normAutofit fontScale="92500" lnSpcReduction="20000"/>
          </a:bodyPr>
          <a:lstStyle/>
          <a:p>
            <a:r>
              <a:rPr lang="en-US" dirty="0"/>
              <a:t>PPTs , E-mails and Assignments require analysis and synthesis of competing perspectives, application of theory to real-world problems, or creative extensions of course material. The topics and formats for this kind of activity </a:t>
            </a:r>
          </a:p>
          <a:p>
            <a:r>
              <a:rPr lang="en-US" b="1" dirty="0">
                <a:effectLst>
                  <a:outerShdw blurRad="38100" dist="38100" dir="2700000" algn="tl">
                    <a:srgbClr val="000000">
                      <a:alpha val="43137"/>
                    </a:srgbClr>
                  </a:outerShdw>
                </a:effectLst>
              </a:rPr>
              <a:t>Objectives: </a:t>
            </a:r>
          </a:p>
          <a:p>
            <a:r>
              <a:rPr lang="en-US" dirty="0"/>
              <a:t>To improve the analytical skills of students in writing and presenting PPTs emails and assignments </a:t>
            </a:r>
          </a:p>
          <a:p>
            <a:r>
              <a:rPr lang="en-US" dirty="0"/>
              <a:t> To enable students understand the structure or techniques of academic presentations on projects and reports </a:t>
            </a:r>
          </a:p>
          <a:p>
            <a:r>
              <a:rPr lang="en-US" dirty="0"/>
              <a:t> To make the students learn the steps involved in the preparation of a power point presentation </a:t>
            </a:r>
          </a:p>
          <a:p>
            <a:r>
              <a:rPr lang="en-US" dirty="0"/>
              <a:t> To enable students understand the format, parts and uses of e-mail correspondence</a:t>
            </a:r>
            <a:endParaRPr lang="en-IN" dirty="0"/>
          </a:p>
        </p:txBody>
      </p:sp>
    </p:spTree>
    <p:extLst>
      <p:ext uri="{BB962C8B-B14F-4D97-AF65-F5344CB8AC3E}">
        <p14:creationId xmlns:p14="http://schemas.microsoft.com/office/powerpoint/2010/main" val="3584756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C639-162F-4761-996D-40298CF01AC9}"/>
              </a:ext>
            </a:extLst>
          </p:cNvPr>
          <p:cNvSpPr>
            <a:spLocks noGrp="1"/>
          </p:cNvSpPr>
          <p:nvPr>
            <p:ph type="title"/>
          </p:nvPr>
        </p:nvSpPr>
        <p:spPr>
          <a:xfrm>
            <a:off x="838200" y="365125"/>
            <a:ext cx="10515600" cy="762635"/>
          </a:xfrm>
        </p:spPr>
        <p:txBody>
          <a:bodyPr>
            <a:normAutofit fontScale="90000"/>
          </a:bodyPr>
          <a:lstStyle/>
          <a:p>
            <a:r>
              <a:rPr lang="en-US" dirty="0"/>
              <a:t>Written presentations through PPTs on Technical reports and Project reports</a:t>
            </a:r>
            <a:endParaRPr lang="en-IN" dirty="0"/>
          </a:p>
        </p:txBody>
      </p:sp>
      <p:sp>
        <p:nvSpPr>
          <p:cNvPr id="3" name="Content Placeholder 2">
            <a:extLst>
              <a:ext uri="{FF2B5EF4-FFF2-40B4-BE49-F238E27FC236}">
                <a16:creationId xmlns:a16="http://schemas.microsoft.com/office/drawing/2014/main" id="{BA4AA3F6-5D01-4A0C-8081-4F48CDBE99FF}"/>
              </a:ext>
            </a:extLst>
          </p:cNvPr>
          <p:cNvSpPr>
            <a:spLocks noGrp="1"/>
          </p:cNvSpPr>
          <p:nvPr>
            <p:ph idx="1"/>
          </p:nvPr>
        </p:nvSpPr>
        <p:spPr>
          <a:xfrm>
            <a:off x="838200" y="1280160"/>
            <a:ext cx="10515600" cy="4896803"/>
          </a:xfrm>
        </p:spPr>
        <p:txBody>
          <a:bodyPr>
            <a:normAutofit fontScale="77500" lnSpcReduction="20000"/>
          </a:bodyPr>
          <a:lstStyle/>
          <a:p>
            <a:r>
              <a:rPr lang="en-US" dirty="0"/>
              <a:t>Some of the important features of a PPT which make it a popular method of presentation technique are </a:t>
            </a:r>
          </a:p>
          <a:p>
            <a:r>
              <a:rPr lang="en-US" dirty="0"/>
              <a:t>Quick and Easy: the basic features are easy to master and make a presentation appear to be organized, </a:t>
            </a:r>
          </a:p>
          <a:p>
            <a:r>
              <a:rPr lang="en-US" dirty="0"/>
              <a:t> Simple bullet points: It can reduce complicated messages to simple bullet points. Bullet points are a good basis for the presentation and remind the speaker of main points and the organization of the message.</a:t>
            </a:r>
          </a:p>
          <a:p>
            <a:r>
              <a:rPr lang="en-US" dirty="0"/>
              <a:t>Easy to create a colorful, attractive design: using the standard templates and themes, amazing slides can be prepared. </a:t>
            </a:r>
          </a:p>
          <a:p>
            <a:r>
              <a:rPr lang="en-US" dirty="0"/>
              <a:t> Easy to modify: when compared to other visual aids such as charts, posters, it is easy to modify the slides. </a:t>
            </a:r>
          </a:p>
          <a:p>
            <a:r>
              <a:rPr lang="en-US" dirty="0"/>
              <a:t> Easily re-order presentation: with a simple drag and drop or using key strokes, one can move slides to re-order the presentation. </a:t>
            </a:r>
          </a:p>
          <a:p>
            <a:r>
              <a:rPr lang="en-US" dirty="0"/>
              <a:t> Slides used in a presentation should be spare, in terms of how much information is on each slide, as well as how many slides are used. A rule of thumb is to put no more than eight lines of text on a slide, and with no more than eight to ten words per line.</a:t>
            </a:r>
            <a:endParaRPr lang="en-IN" dirty="0"/>
          </a:p>
        </p:txBody>
      </p:sp>
    </p:spTree>
    <p:extLst>
      <p:ext uri="{BB962C8B-B14F-4D97-AF65-F5344CB8AC3E}">
        <p14:creationId xmlns:p14="http://schemas.microsoft.com/office/powerpoint/2010/main" val="3493198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9BA4-B597-4520-9FB0-85FFBCAFBCC7}"/>
              </a:ext>
            </a:extLst>
          </p:cNvPr>
          <p:cNvSpPr>
            <a:spLocks noGrp="1"/>
          </p:cNvSpPr>
          <p:nvPr>
            <p:ph type="title"/>
          </p:nvPr>
        </p:nvSpPr>
        <p:spPr/>
        <p:txBody>
          <a:bodyPr/>
          <a:lstStyle/>
          <a:p>
            <a:r>
              <a:rPr lang="en-IN" dirty="0"/>
              <a:t>written presentations through e-mails</a:t>
            </a:r>
          </a:p>
        </p:txBody>
      </p:sp>
      <p:sp>
        <p:nvSpPr>
          <p:cNvPr id="3" name="Content Placeholder 2">
            <a:extLst>
              <a:ext uri="{FF2B5EF4-FFF2-40B4-BE49-F238E27FC236}">
                <a16:creationId xmlns:a16="http://schemas.microsoft.com/office/drawing/2014/main" id="{32C28B28-9B3B-4ACF-ADE3-0520F6E92159}"/>
              </a:ext>
            </a:extLst>
          </p:cNvPr>
          <p:cNvSpPr>
            <a:spLocks noGrp="1"/>
          </p:cNvSpPr>
          <p:nvPr>
            <p:ph idx="1"/>
          </p:nvPr>
        </p:nvSpPr>
        <p:spPr/>
        <p:txBody>
          <a:bodyPr/>
          <a:lstStyle/>
          <a:p>
            <a:r>
              <a:rPr lang="en-US" dirty="0"/>
              <a:t>Email is an electronic, computer-assisted online communication tool. It is used to transmit virtually every type of correspondence like simple messages, memos and letters, complex reports, tables of data, graphs and charts, blueprints, pictures etc. If it can be generated by, scanned into, or downloaded onto a computer, it can be electronically sent through cyberspace to another computer. Electronic mail is a less formal version of memos and letters. The principal advantages of electronic mail over other types of correspondence are its speed and ease of use.</a:t>
            </a:r>
            <a:endParaRPr lang="en-IN" dirty="0"/>
          </a:p>
        </p:txBody>
      </p:sp>
    </p:spTree>
    <p:extLst>
      <p:ext uri="{BB962C8B-B14F-4D97-AF65-F5344CB8AC3E}">
        <p14:creationId xmlns:p14="http://schemas.microsoft.com/office/powerpoint/2010/main" val="92091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5B53-45E3-492F-920D-9C895FF33BAC}"/>
              </a:ext>
            </a:extLst>
          </p:cNvPr>
          <p:cNvSpPr>
            <a:spLocks noGrp="1"/>
          </p:cNvSpPr>
          <p:nvPr>
            <p:ph type="title"/>
          </p:nvPr>
        </p:nvSpPr>
        <p:spPr/>
        <p:txBody>
          <a:bodyPr/>
          <a:lstStyle/>
          <a:p>
            <a:r>
              <a:rPr lang="en-IN" dirty="0"/>
              <a:t>Email Etiquette</a:t>
            </a:r>
          </a:p>
        </p:txBody>
      </p:sp>
      <p:sp>
        <p:nvSpPr>
          <p:cNvPr id="3" name="Content Placeholder 2">
            <a:extLst>
              <a:ext uri="{FF2B5EF4-FFF2-40B4-BE49-F238E27FC236}">
                <a16:creationId xmlns:a16="http://schemas.microsoft.com/office/drawing/2014/main" id="{D09BF464-6B99-45DE-8421-B4D9C48ABBB6}"/>
              </a:ext>
            </a:extLst>
          </p:cNvPr>
          <p:cNvSpPr>
            <a:spLocks noGrp="1"/>
          </p:cNvSpPr>
          <p:nvPr>
            <p:ph idx="1"/>
          </p:nvPr>
        </p:nvSpPr>
        <p:spPr/>
        <p:txBody>
          <a:bodyPr>
            <a:normAutofit lnSpcReduction="10000"/>
          </a:bodyPr>
          <a:lstStyle/>
          <a:p>
            <a:r>
              <a:rPr lang="en-US" dirty="0"/>
              <a:t>Always include a subject line in the message </a:t>
            </a:r>
          </a:p>
          <a:p>
            <a:r>
              <a:rPr lang="en-US" dirty="0"/>
              <a:t> Make the subject line meaningful </a:t>
            </a:r>
          </a:p>
          <a:p>
            <a:r>
              <a:rPr lang="en-US" dirty="0"/>
              <a:t> Use correct grammar and spelling </a:t>
            </a:r>
          </a:p>
          <a:p>
            <a:r>
              <a:rPr lang="en-US" dirty="0"/>
              <a:t>Always use a signature if you can, make sure it identifies who you are. </a:t>
            </a:r>
          </a:p>
          <a:p>
            <a:r>
              <a:rPr lang="en-US" dirty="0"/>
              <a:t> Includes alternate means of contacting you (phone/mobile number are useful)</a:t>
            </a:r>
          </a:p>
          <a:p>
            <a:r>
              <a:rPr lang="en-US" dirty="0"/>
              <a:t>Use active words instead of passive </a:t>
            </a:r>
          </a:p>
          <a:p>
            <a:r>
              <a:rPr lang="en-US" dirty="0"/>
              <a:t> Avoid long sentences </a:t>
            </a:r>
          </a:p>
          <a:p>
            <a:r>
              <a:rPr lang="en-US" dirty="0"/>
              <a:t> Be concise and to the point</a:t>
            </a:r>
            <a:endParaRPr lang="en-IN" dirty="0"/>
          </a:p>
        </p:txBody>
      </p:sp>
    </p:spTree>
    <p:extLst>
      <p:ext uri="{BB962C8B-B14F-4D97-AF65-F5344CB8AC3E}">
        <p14:creationId xmlns:p14="http://schemas.microsoft.com/office/powerpoint/2010/main" val="314202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BA62-C734-47AD-A637-8C323A18AA8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8CA7EFB1-7FD3-4368-A07F-CD1874B64485}"/>
              </a:ext>
            </a:extLst>
          </p:cNvPr>
          <p:cNvSpPr>
            <a:spLocks noGrp="1"/>
          </p:cNvSpPr>
          <p:nvPr>
            <p:ph idx="1"/>
          </p:nvPr>
        </p:nvSpPr>
        <p:spPr>
          <a:xfrm>
            <a:off x="838200" y="1463040"/>
            <a:ext cx="10515600" cy="4713923"/>
          </a:xfrm>
        </p:spPr>
        <p:txBody>
          <a:bodyPr>
            <a:normAutofit fontScale="92500" lnSpcReduction="10000"/>
          </a:bodyPr>
          <a:lstStyle/>
          <a:p>
            <a:r>
              <a:rPr lang="en-US" dirty="0"/>
              <a:t>Two formal means of communication available to engineers when passing information onto a general audience include written reports and the oral presentations. </a:t>
            </a:r>
          </a:p>
          <a:p>
            <a:r>
              <a:rPr lang="en-US" dirty="0"/>
              <a:t>Each has its own characteristics and when an engineer gives a technical presentation, he or she should focus on those aspects unique to presentations. </a:t>
            </a:r>
          </a:p>
          <a:p>
            <a:r>
              <a:rPr lang="en-US" dirty="0"/>
              <a:t>There are two main types of presentations in oral presentation skills. There can be one minute talks on selected topics or group seminars. Written reports can be presented in the formats like posters , technical and project reports. </a:t>
            </a:r>
          </a:p>
          <a:p>
            <a:r>
              <a:rPr lang="en-US" dirty="0"/>
              <a:t>Power point presentations, emails and assignments are also part of written presentation skills. </a:t>
            </a:r>
            <a:endParaRPr lang="en-IN" dirty="0"/>
          </a:p>
        </p:txBody>
      </p:sp>
    </p:spTree>
    <p:extLst>
      <p:ext uri="{BB962C8B-B14F-4D97-AF65-F5344CB8AC3E}">
        <p14:creationId xmlns:p14="http://schemas.microsoft.com/office/powerpoint/2010/main" val="1521398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EF4F-90C4-4E5A-89F5-CC2F7FB63743}"/>
              </a:ext>
            </a:extLst>
          </p:cNvPr>
          <p:cNvSpPr>
            <a:spLocks noGrp="1"/>
          </p:cNvSpPr>
          <p:nvPr>
            <p:ph type="title"/>
          </p:nvPr>
        </p:nvSpPr>
        <p:spPr/>
        <p:txBody>
          <a:bodyPr/>
          <a:lstStyle/>
          <a:p>
            <a:r>
              <a:rPr lang="en-IN" dirty="0"/>
              <a:t>written presentations through Assignments</a:t>
            </a:r>
          </a:p>
        </p:txBody>
      </p:sp>
      <p:sp>
        <p:nvSpPr>
          <p:cNvPr id="3" name="Content Placeholder 2">
            <a:extLst>
              <a:ext uri="{FF2B5EF4-FFF2-40B4-BE49-F238E27FC236}">
                <a16:creationId xmlns:a16="http://schemas.microsoft.com/office/drawing/2014/main" id="{11602DA2-DD91-4DC7-BA0E-66253B07D4A5}"/>
              </a:ext>
            </a:extLst>
          </p:cNvPr>
          <p:cNvSpPr>
            <a:spLocks noGrp="1"/>
          </p:cNvSpPr>
          <p:nvPr>
            <p:ph idx="1"/>
          </p:nvPr>
        </p:nvSpPr>
        <p:spPr/>
        <p:txBody>
          <a:bodyPr>
            <a:normAutofit/>
          </a:bodyPr>
          <a:lstStyle/>
          <a:p>
            <a:r>
              <a:rPr lang="en-US" sz="3600" dirty="0"/>
              <a:t>Assignments constitute an important component of each course evaluation. Hence, submission of assignments is compulsory. The content of the assignment should cover the importance of topic and relevance in extension. It should also examine the various facets and components with specific details and illustrations. </a:t>
            </a:r>
            <a:endParaRPr lang="en-IN" sz="3600" dirty="0"/>
          </a:p>
        </p:txBody>
      </p:sp>
    </p:spTree>
    <p:extLst>
      <p:ext uri="{BB962C8B-B14F-4D97-AF65-F5344CB8AC3E}">
        <p14:creationId xmlns:p14="http://schemas.microsoft.com/office/powerpoint/2010/main" val="1746468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D82A7-E97C-4A47-AEEE-32A7BB114AC4}"/>
              </a:ext>
            </a:extLst>
          </p:cNvPr>
          <p:cNvSpPr>
            <a:spLocks noGrp="1"/>
          </p:cNvSpPr>
          <p:nvPr>
            <p:ph idx="1"/>
          </p:nvPr>
        </p:nvSpPr>
        <p:spPr>
          <a:xfrm>
            <a:off x="838200" y="406400"/>
            <a:ext cx="10515600" cy="5770563"/>
          </a:xfrm>
        </p:spPr>
        <p:txBody>
          <a:bodyPr>
            <a:normAutofit/>
          </a:bodyPr>
          <a:lstStyle/>
          <a:p>
            <a:r>
              <a:rPr lang="en-US" sz="3600" dirty="0"/>
              <a:t>The content of the assignment should reflect experiences in the application of given theme by analyzing and synthesizing various facets on the topic and drawing conclusions and suggestions. It will be useful to highlight the various issues involved in the </a:t>
            </a:r>
            <a:r>
              <a:rPr lang="en-US" sz="3600" dirty="0" err="1"/>
              <a:t>operationalisation</a:t>
            </a:r>
            <a:r>
              <a:rPr lang="en-US" sz="3600" dirty="0"/>
              <a:t> of the concept. Ultimately, writing the assignments should help to gain an in-depth understanding of the subject. There are some points to be understood while writing an assignment.</a:t>
            </a:r>
            <a:endParaRPr lang="en-IN" sz="3600" dirty="0"/>
          </a:p>
        </p:txBody>
      </p:sp>
    </p:spTree>
    <p:extLst>
      <p:ext uri="{BB962C8B-B14F-4D97-AF65-F5344CB8AC3E}">
        <p14:creationId xmlns:p14="http://schemas.microsoft.com/office/powerpoint/2010/main" val="2152260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4BCF-DF26-4EF3-B589-1BF2192B451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480DEBD-9AAA-4352-9AA1-76B4ED80A30A}"/>
              </a:ext>
            </a:extLst>
          </p:cNvPr>
          <p:cNvSpPr>
            <a:spLocks noGrp="1"/>
          </p:cNvSpPr>
          <p:nvPr>
            <p:ph idx="1"/>
          </p:nvPr>
        </p:nvSpPr>
        <p:spPr/>
        <p:txBody>
          <a:bodyPr>
            <a:normAutofit fontScale="92500"/>
          </a:bodyPr>
          <a:lstStyle/>
          <a:p>
            <a:r>
              <a:rPr lang="en-IN" dirty="0"/>
              <a:t>a) Purpose</a:t>
            </a:r>
          </a:p>
          <a:p>
            <a:r>
              <a:rPr lang="en-US" dirty="0"/>
              <a:t>A. Explain the purpose of the writing assignment. B. Make the format of the writing assignment fit the purpose (format: research essay, position paper, brief or abstract, lab report, problem-solving essay, etc.)</a:t>
            </a:r>
            <a:endParaRPr lang="en-IN" dirty="0"/>
          </a:p>
          <a:p>
            <a:r>
              <a:rPr lang="en-US" dirty="0"/>
              <a:t>b) Writing the assignment</a:t>
            </a:r>
          </a:p>
          <a:p>
            <a:r>
              <a:rPr lang="en-US" dirty="0"/>
              <a:t> A. Follow the instructions and model as per the purpose of the assignment. B. Prepare a rough draft. </a:t>
            </a:r>
          </a:p>
          <a:p>
            <a:r>
              <a:rPr lang="en-US" dirty="0"/>
              <a:t>c) Revision of written drafts’ </a:t>
            </a:r>
          </a:p>
          <a:p>
            <a:pPr marL="0" indent="0">
              <a:buNone/>
            </a:pPr>
            <a:r>
              <a:rPr lang="en-US" dirty="0"/>
              <a:t>Students can check each other’s' drafts for format, organization, expression, punctuation, spelling, mechanics et.</a:t>
            </a:r>
            <a:endParaRPr lang="en-IN" dirty="0"/>
          </a:p>
        </p:txBody>
      </p:sp>
    </p:spTree>
    <p:extLst>
      <p:ext uri="{BB962C8B-B14F-4D97-AF65-F5344CB8AC3E}">
        <p14:creationId xmlns:p14="http://schemas.microsoft.com/office/powerpoint/2010/main" val="3859846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A7EDD-D8AF-4207-A1AC-F4FA48E265EB}"/>
              </a:ext>
            </a:extLst>
          </p:cNvPr>
          <p:cNvSpPr>
            <a:spLocks noGrp="1"/>
          </p:cNvSpPr>
          <p:nvPr>
            <p:ph idx="1"/>
          </p:nvPr>
        </p:nvSpPr>
        <p:spPr>
          <a:xfrm>
            <a:off x="838200" y="609600"/>
            <a:ext cx="10515600" cy="5567363"/>
          </a:xfrm>
        </p:spPr>
        <p:txBody>
          <a:bodyPr/>
          <a:lstStyle/>
          <a:p>
            <a:r>
              <a:rPr lang="en-US" dirty="0"/>
              <a:t>Format </a:t>
            </a:r>
          </a:p>
          <a:p>
            <a:r>
              <a:rPr lang="en-US" dirty="0"/>
              <a:t> Introduction </a:t>
            </a:r>
          </a:p>
          <a:p>
            <a:r>
              <a:rPr lang="en-US" dirty="0"/>
              <a:t> Objectives of the assignment </a:t>
            </a:r>
          </a:p>
          <a:p>
            <a:r>
              <a:rPr lang="en-US" dirty="0"/>
              <a:t> Details with subtopics </a:t>
            </a:r>
          </a:p>
          <a:p>
            <a:r>
              <a:rPr lang="en-US" dirty="0"/>
              <a:t> Review of literature </a:t>
            </a:r>
          </a:p>
          <a:p>
            <a:r>
              <a:rPr lang="en-US" dirty="0"/>
              <a:t>Illustrations </a:t>
            </a:r>
          </a:p>
          <a:p>
            <a:r>
              <a:rPr lang="en-US" dirty="0"/>
              <a:t>Summary and Conclusions </a:t>
            </a:r>
          </a:p>
          <a:p>
            <a:r>
              <a:rPr lang="en-US" dirty="0"/>
              <a:t> References </a:t>
            </a:r>
            <a:endParaRPr lang="en-IN" dirty="0"/>
          </a:p>
        </p:txBody>
      </p:sp>
    </p:spTree>
    <p:extLst>
      <p:ext uri="{BB962C8B-B14F-4D97-AF65-F5344CB8AC3E}">
        <p14:creationId xmlns:p14="http://schemas.microsoft.com/office/powerpoint/2010/main" val="3672293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73547-B901-4057-8B26-7A5A6FC184D0}"/>
              </a:ext>
            </a:extLst>
          </p:cNvPr>
          <p:cNvSpPr>
            <a:spLocks noGrp="1"/>
          </p:cNvSpPr>
          <p:nvPr>
            <p:ph idx="1"/>
          </p:nvPr>
        </p:nvSpPr>
        <p:spPr>
          <a:xfrm>
            <a:off x="838200" y="975360"/>
            <a:ext cx="10515600" cy="5201603"/>
          </a:xfrm>
        </p:spPr>
        <p:txBody>
          <a:bodyPr/>
          <a:lstStyle/>
          <a:p>
            <a:r>
              <a:rPr lang="en-US" sz="4000" dirty="0"/>
              <a:t>Thank You</a:t>
            </a:r>
          </a:p>
          <a:p>
            <a:endParaRPr lang="en-IN" dirty="0"/>
          </a:p>
        </p:txBody>
      </p:sp>
    </p:spTree>
    <p:extLst>
      <p:ext uri="{BB962C8B-B14F-4D97-AF65-F5344CB8AC3E}">
        <p14:creationId xmlns:p14="http://schemas.microsoft.com/office/powerpoint/2010/main" val="17886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F63D-A7B3-4875-92A1-4DBBA5F91B6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Planning and Preparing for the Presentation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6BFDA77-1EDE-4E3E-A155-7EC8295BD5E2}"/>
              </a:ext>
            </a:extLst>
          </p:cNvPr>
          <p:cNvSpPr>
            <a:spLocks noGrp="1"/>
          </p:cNvSpPr>
          <p:nvPr>
            <p:ph idx="1"/>
          </p:nvPr>
        </p:nvSpPr>
        <p:spPr/>
        <p:txBody>
          <a:bodyPr>
            <a:normAutofit/>
          </a:bodyPr>
          <a:lstStyle/>
          <a:p>
            <a:r>
              <a:rPr lang="en-US" dirty="0"/>
              <a:t>Planning and Preparing for the Presentation A presentation should be planned well so that the material is delivered effectively. Planning the presentation helps the presenter </a:t>
            </a:r>
          </a:p>
          <a:p>
            <a:r>
              <a:rPr lang="en-US" dirty="0"/>
              <a:t>Know the audience </a:t>
            </a:r>
          </a:p>
          <a:p>
            <a:r>
              <a:rPr lang="en-US" dirty="0"/>
              <a:t> Stimulate the interest of the audience</a:t>
            </a:r>
          </a:p>
          <a:p>
            <a:r>
              <a:rPr lang="en-US" dirty="0"/>
              <a:t> Be sensitive to the needs and expectations of the audience. </a:t>
            </a:r>
          </a:p>
          <a:p>
            <a:r>
              <a:rPr lang="en-US" dirty="0"/>
              <a:t>Strike up interaction with his/her immediate audience in as many ways as possible.  Know his / her purpose </a:t>
            </a:r>
          </a:p>
        </p:txBody>
      </p:sp>
    </p:spTree>
    <p:extLst>
      <p:ext uri="{BB962C8B-B14F-4D97-AF65-F5344CB8AC3E}">
        <p14:creationId xmlns:p14="http://schemas.microsoft.com/office/powerpoint/2010/main" val="361854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A9D-2A4F-4E2F-9FA4-71A6285C2C5F}"/>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Planning and Preparing for the Presentation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EB2BD1-65E8-4D9C-879F-D1F0C6009EE1}"/>
              </a:ext>
            </a:extLst>
          </p:cNvPr>
          <p:cNvSpPr>
            <a:spLocks noGrp="1"/>
          </p:cNvSpPr>
          <p:nvPr>
            <p:ph idx="1"/>
          </p:nvPr>
        </p:nvSpPr>
        <p:spPr/>
        <p:txBody>
          <a:bodyPr/>
          <a:lstStyle/>
          <a:p>
            <a:r>
              <a:rPr lang="en-US" dirty="0"/>
              <a:t> </a:t>
            </a:r>
            <a:r>
              <a:rPr lang="en-US" dirty="0" err="1"/>
              <a:t>Analyse</a:t>
            </a:r>
            <a:r>
              <a:rPr lang="en-US" dirty="0"/>
              <a:t> the occasion </a:t>
            </a:r>
          </a:p>
          <a:p>
            <a:r>
              <a:rPr lang="en-US" dirty="0"/>
              <a:t> Fit the material to the time at his / her disposal; and </a:t>
            </a:r>
          </a:p>
          <a:p>
            <a:r>
              <a:rPr lang="en-US" dirty="0"/>
              <a:t> Select and narrow a topic for his / her presentation </a:t>
            </a:r>
          </a:p>
          <a:p>
            <a:r>
              <a:rPr lang="en-US" dirty="0"/>
              <a:t>Planning a presentation involves defining the purpose, analyzing the audience, analyzing the occasion, and choosing a suitable title. Preparing for a presentation involves developing the central idea and the main points, gathering supporting material, and planning visual aids. </a:t>
            </a:r>
            <a:endParaRPr lang="en-IN" dirty="0"/>
          </a:p>
          <a:p>
            <a:endParaRPr lang="en-IN" dirty="0"/>
          </a:p>
        </p:txBody>
      </p:sp>
    </p:spTree>
    <p:extLst>
      <p:ext uri="{BB962C8B-B14F-4D97-AF65-F5344CB8AC3E}">
        <p14:creationId xmlns:p14="http://schemas.microsoft.com/office/powerpoint/2010/main" val="67953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F654-7636-41CC-A230-F79853D92402}"/>
              </a:ext>
            </a:extLst>
          </p:cNvPr>
          <p:cNvSpPr>
            <a:spLocks noGrp="1"/>
          </p:cNvSpPr>
          <p:nvPr>
            <p:ph type="title"/>
          </p:nvPr>
        </p:nvSpPr>
        <p:spPr/>
        <p:txBody>
          <a:bodyPr/>
          <a:lstStyle/>
          <a:p>
            <a:r>
              <a:rPr lang="en-IN" dirty="0"/>
              <a:t>Structuring the presentation</a:t>
            </a:r>
          </a:p>
        </p:txBody>
      </p:sp>
      <p:sp>
        <p:nvSpPr>
          <p:cNvPr id="3" name="Content Placeholder 2">
            <a:extLst>
              <a:ext uri="{FF2B5EF4-FFF2-40B4-BE49-F238E27FC236}">
                <a16:creationId xmlns:a16="http://schemas.microsoft.com/office/drawing/2014/main" id="{76CC35F9-5577-4BCD-A565-C6E3C9A38D37}"/>
              </a:ext>
            </a:extLst>
          </p:cNvPr>
          <p:cNvSpPr>
            <a:spLocks noGrp="1"/>
          </p:cNvSpPr>
          <p:nvPr>
            <p:ph idx="1"/>
          </p:nvPr>
        </p:nvSpPr>
        <p:spPr/>
        <p:txBody>
          <a:bodyPr/>
          <a:lstStyle/>
          <a:p>
            <a:r>
              <a:rPr lang="en-US" dirty="0"/>
              <a:t>The presentation should be divided into three distinct parts: introduction, body and conclusion. </a:t>
            </a:r>
          </a:p>
          <a:p>
            <a:pPr marL="0" indent="0">
              <a:buNone/>
            </a:pPr>
            <a:r>
              <a:rPr lang="en-US" dirty="0">
                <a:highlight>
                  <a:srgbClr val="FFFF00"/>
                </a:highlight>
              </a:rPr>
              <a:t>The introduction </a:t>
            </a:r>
            <a:r>
              <a:rPr lang="en-US" dirty="0"/>
              <a:t>should</a:t>
            </a:r>
          </a:p>
          <a:p>
            <a:r>
              <a:rPr lang="en-US" dirty="0"/>
              <a:t> Get the audience’s attention </a:t>
            </a:r>
          </a:p>
          <a:p>
            <a:r>
              <a:rPr lang="en-US" dirty="0"/>
              <a:t> Introduce the subject </a:t>
            </a:r>
          </a:p>
          <a:p>
            <a:r>
              <a:rPr lang="en-US" dirty="0"/>
              <a:t> Give the audience a reason to listen </a:t>
            </a:r>
          </a:p>
          <a:p>
            <a:r>
              <a:rPr lang="en-US" dirty="0"/>
              <a:t> Establish the credibility </a:t>
            </a:r>
          </a:p>
          <a:p>
            <a:r>
              <a:rPr lang="en-US" dirty="0"/>
              <a:t> Preview the main ideas</a:t>
            </a:r>
            <a:endParaRPr lang="en-IN" dirty="0"/>
          </a:p>
        </p:txBody>
      </p:sp>
    </p:spTree>
    <p:extLst>
      <p:ext uri="{BB962C8B-B14F-4D97-AF65-F5344CB8AC3E}">
        <p14:creationId xmlns:p14="http://schemas.microsoft.com/office/powerpoint/2010/main" val="281390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7A4F8-837E-46FE-9795-38DBE28DAD47}"/>
              </a:ext>
            </a:extLst>
          </p:cNvPr>
          <p:cNvSpPr>
            <a:spLocks noGrp="1"/>
          </p:cNvSpPr>
          <p:nvPr>
            <p:ph idx="1"/>
          </p:nvPr>
        </p:nvSpPr>
        <p:spPr>
          <a:xfrm>
            <a:off x="838200" y="477520"/>
            <a:ext cx="10515600" cy="5699443"/>
          </a:xfrm>
        </p:spPr>
        <p:txBody>
          <a:bodyPr>
            <a:normAutofit/>
          </a:bodyPr>
          <a:lstStyle/>
          <a:p>
            <a:r>
              <a:rPr lang="en-US" dirty="0">
                <a:highlight>
                  <a:srgbClr val="FFFF00"/>
                </a:highlight>
              </a:rPr>
              <a:t>The body contains </a:t>
            </a:r>
            <a:r>
              <a:rPr lang="en-US" dirty="0"/>
              <a:t>the main content of the presentation. The main points should be supported by appropriate details and visual aids. The presenter should make smooth transitions to indicate a shift from one idea to another. One should ensure that the information is accurate, complete and relevant.</a:t>
            </a:r>
          </a:p>
          <a:p>
            <a:r>
              <a:rPr lang="en-US" dirty="0">
                <a:highlight>
                  <a:srgbClr val="FFFF00"/>
                </a:highlight>
              </a:rPr>
              <a:t>The conclusion </a:t>
            </a:r>
            <a:r>
              <a:rPr lang="en-US" dirty="0"/>
              <a:t>should accomplish the following objectives </a:t>
            </a:r>
          </a:p>
          <a:p>
            <a:r>
              <a:rPr lang="en-US" dirty="0"/>
              <a:t> </a:t>
            </a:r>
            <a:r>
              <a:rPr lang="en-US" dirty="0" err="1"/>
              <a:t>Summarise</a:t>
            </a:r>
            <a:r>
              <a:rPr lang="en-US" dirty="0"/>
              <a:t> the presentation </a:t>
            </a:r>
          </a:p>
          <a:p>
            <a:r>
              <a:rPr lang="en-US" dirty="0"/>
              <a:t> </a:t>
            </a:r>
            <a:r>
              <a:rPr lang="en-US" dirty="0" err="1"/>
              <a:t>Reemphasise</a:t>
            </a:r>
            <a:r>
              <a:rPr lang="en-US" dirty="0"/>
              <a:t> the central idea </a:t>
            </a:r>
          </a:p>
          <a:p>
            <a:r>
              <a:rPr lang="en-US" dirty="0"/>
              <a:t> Focus on a goal </a:t>
            </a:r>
          </a:p>
          <a:p>
            <a:r>
              <a:rPr lang="en-US" dirty="0"/>
              <a:t> Motivate the audience to respond </a:t>
            </a:r>
          </a:p>
          <a:p>
            <a:r>
              <a:rPr lang="en-US" dirty="0"/>
              <a:t> Provide closure</a:t>
            </a:r>
            <a:endParaRPr lang="en-IN" dirty="0"/>
          </a:p>
        </p:txBody>
      </p:sp>
    </p:spTree>
    <p:extLst>
      <p:ext uri="{BB962C8B-B14F-4D97-AF65-F5344CB8AC3E}">
        <p14:creationId xmlns:p14="http://schemas.microsoft.com/office/powerpoint/2010/main" val="185369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1AEA-4212-49A8-8E72-8DD0A8E3B313}"/>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Rehearsing for the Presentation</a:t>
            </a:r>
          </a:p>
        </p:txBody>
      </p:sp>
      <p:sp>
        <p:nvSpPr>
          <p:cNvPr id="3" name="Content Placeholder 2">
            <a:extLst>
              <a:ext uri="{FF2B5EF4-FFF2-40B4-BE49-F238E27FC236}">
                <a16:creationId xmlns:a16="http://schemas.microsoft.com/office/drawing/2014/main" id="{9C75E7F5-D6CB-4627-852A-2E345CF4305C}"/>
              </a:ext>
            </a:extLst>
          </p:cNvPr>
          <p:cNvSpPr>
            <a:spLocks noGrp="1"/>
          </p:cNvSpPr>
          <p:nvPr>
            <p:ph idx="1"/>
          </p:nvPr>
        </p:nvSpPr>
        <p:spPr/>
        <p:txBody>
          <a:bodyPr/>
          <a:lstStyle/>
          <a:p>
            <a:r>
              <a:rPr lang="en-US" dirty="0"/>
              <a:t>It is important to rehearse the presentation properly as it will give the presenter confidence and make him familiar with the content to be delivered. A rehearsal helps the presenter understand if the presentation requires modification in content, style and structure. Rehearsing before a live audience, paying attention to timing and recreating the presentation environment facilitate a smooth delivery. Constructive feedback during rehearsals also helps in better presentation.</a:t>
            </a:r>
          </a:p>
          <a:p>
            <a:endParaRPr lang="en-IN" dirty="0"/>
          </a:p>
        </p:txBody>
      </p:sp>
    </p:spTree>
    <p:extLst>
      <p:ext uri="{BB962C8B-B14F-4D97-AF65-F5344CB8AC3E}">
        <p14:creationId xmlns:p14="http://schemas.microsoft.com/office/powerpoint/2010/main" val="297940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07D4-890C-44DA-9EA9-92F7E0C9B2E7}"/>
              </a:ext>
            </a:extLst>
          </p:cNvPr>
          <p:cNvSpPr>
            <a:spLocks noGrp="1"/>
          </p:cNvSpPr>
          <p:nvPr>
            <p:ph type="title"/>
          </p:nvPr>
        </p:nvSpPr>
        <p:spPr/>
        <p:txBody>
          <a:bodyPr/>
          <a:lstStyle/>
          <a:p>
            <a:r>
              <a:rPr lang="en-US" dirty="0"/>
              <a:t>Checklist for making an Oral Presentation</a:t>
            </a:r>
            <a:endParaRPr lang="en-IN" dirty="0"/>
          </a:p>
        </p:txBody>
      </p:sp>
      <p:sp>
        <p:nvSpPr>
          <p:cNvPr id="3" name="Content Placeholder 2">
            <a:extLst>
              <a:ext uri="{FF2B5EF4-FFF2-40B4-BE49-F238E27FC236}">
                <a16:creationId xmlns:a16="http://schemas.microsoft.com/office/drawing/2014/main" id="{7F613D1E-8DAB-4F9E-A031-3BD1AC1C6DED}"/>
              </a:ext>
            </a:extLst>
          </p:cNvPr>
          <p:cNvSpPr>
            <a:spLocks noGrp="1"/>
          </p:cNvSpPr>
          <p:nvPr>
            <p:ph idx="1"/>
          </p:nvPr>
        </p:nvSpPr>
        <p:spPr/>
        <p:txBody>
          <a:bodyPr/>
          <a:lstStyle/>
          <a:p>
            <a:r>
              <a:rPr lang="en-US" dirty="0"/>
              <a:t>Start with </a:t>
            </a:r>
            <a:r>
              <a:rPr lang="en-US" dirty="0" err="1"/>
              <a:t>cofidence</a:t>
            </a:r>
            <a:r>
              <a:rPr lang="en-US" dirty="0"/>
              <a:t> </a:t>
            </a:r>
          </a:p>
          <a:p>
            <a:r>
              <a:rPr lang="en-US" dirty="0"/>
              <a:t> Be </a:t>
            </a:r>
            <a:r>
              <a:rPr lang="en-US" dirty="0" err="1"/>
              <a:t>Organised</a:t>
            </a:r>
            <a:r>
              <a:rPr lang="en-US" dirty="0"/>
              <a:t> </a:t>
            </a:r>
          </a:p>
          <a:p>
            <a:r>
              <a:rPr lang="en-US" dirty="0"/>
              <a:t> Stay Relaxed </a:t>
            </a:r>
          </a:p>
          <a:p>
            <a:r>
              <a:rPr lang="en-US" dirty="0"/>
              <a:t> Pay Attention to Body Language </a:t>
            </a:r>
          </a:p>
          <a:p>
            <a:r>
              <a:rPr lang="en-US" dirty="0"/>
              <a:t> Use Appropriate Visual Aids </a:t>
            </a:r>
          </a:p>
          <a:p>
            <a:r>
              <a:rPr lang="en-US" dirty="0"/>
              <a:t> Pay Attention to all Details </a:t>
            </a:r>
          </a:p>
          <a:p>
            <a:r>
              <a:rPr lang="en-US" dirty="0"/>
              <a:t>Close in a Memorable Way</a:t>
            </a:r>
            <a:endParaRPr lang="en-IN" dirty="0"/>
          </a:p>
        </p:txBody>
      </p:sp>
    </p:spTree>
    <p:extLst>
      <p:ext uri="{BB962C8B-B14F-4D97-AF65-F5344CB8AC3E}">
        <p14:creationId xmlns:p14="http://schemas.microsoft.com/office/powerpoint/2010/main" val="4134499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2777</Words>
  <Application>Microsoft Office PowerPoint</Application>
  <PresentationFormat>Widescreen</PresentationFormat>
  <Paragraphs>142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Presentation Skills</vt:lpstr>
      <vt:lpstr>Objectives: </vt:lpstr>
      <vt:lpstr>Introduction:</vt:lpstr>
      <vt:lpstr>Planning and Preparing for the Presentation</vt:lpstr>
      <vt:lpstr>Planning and Preparing for the Presentation</vt:lpstr>
      <vt:lpstr>Structuring the presentation</vt:lpstr>
      <vt:lpstr>PowerPoint Presentation</vt:lpstr>
      <vt:lpstr>Rehearsing for the Presentation</vt:lpstr>
      <vt:lpstr>Checklist for making an Oral Presentation</vt:lpstr>
      <vt:lpstr>Handling Stage Fright</vt:lpstr>
      <vt:lpstr>PowerPoint Presentation</vt:lpstr>
      <vt:lpstr>Oral presentations (individual) through JAM sessions  Oral presentations ( group) through Seminars</vt:lpstr>
      <vt:lpstr>JAM Session </vt:lpstr>
      <vt:lpstr>PowerPoint Presentation</vt:lpstr>
      <vt:lpstr>Guidelines For JAM Sessions</vt:lpstr>
      <vt:lpstr>Oral presentations ( group) through Seminars</vt:lpstr>
      <vt:lpstr>PowerPoint Presentation</vt:lpstr>
      <vt:lpstr>written presentations through posters/ projects / reports </vt:lpstr>
      <vt:lpstr>Written presentations through Posters</vt:lpstr>
      <vt:lpstr>PowerPoint Presentation</vt:lpstr>
      <vt:lpstr>Guidelines for preparing posters</vt:lpstr>
      <vt:lpstr>Written presentations through Projects</vt:lpstr>
      <vt:lpstr>PowerPoint Presentation</vt:lpstr>
      <vt:lpstr>Written presentations through Reports</vt:lpstr>
      <vt:lpstr>PowerPoint Presentation</vt:lpstr>
      <vt:lpstr>written presentations through PPTs / e-mails / assignments etc</vt:lpstr>
      <vt:lpstr>Written presentations through PPTs on Technical reports and Project reports</vt:lpstr>
      <vt:lpstr>written presentations through e-mails</vt:lpstr>
      <vt:lpstr>Email Etiquette</vt:lpstr>
      <vt:lpstr>written presentations through Assignments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B</dc:creator>
  <cp:lastModifiedBy>Santhosh B</cp:lastModifiedBy>
  <cp:revision>1</cp:revision>
  <dcterms:created xsi:type="dcterms:W3CDTF">2020-12-22T07:37:00Z</dcterms:created>
  <dcterms:modified xsi:type="dcterms:W3CDTF">2020-12-22T08:06:47Z</dcterms:modified>
</cp:coreProperties>
</file>