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9"/>
  </p:notesMasterIdLst>
  <p:sldIdLst>
    <p:sldId id="256" r:id="rId2"/>
    <p:sldId id="258" r:id="rId3"/>
    <p:sldId id="259" r:id="rId4"/>
    <p:sldId id="265" r:id="rId5"/>
    <p:sldId id="267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625BE-4F33-7F9D-B8C0-7A23311EA57B}" v="36" dt="2024-09-29T10:14:38.188"/>
    <p1510:client id="{A25D2860-AD1F-1C67-64E3-829A8F92E06B}" v="15" dt="2024-09-29T10:02:03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50E67-95C6-4C7F-8C91-799022C4F474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3AB82-F9D2-4AA4-BBEF-6F1581BC2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7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Самый активный потребитель - Отдел управления наличным оборотом, основные цели которого совпадают с основными целями нашего проекта. Самый многочисленный потребитель - фронт </a:t>
            </a:r>
            <a:r>
              <a:rPr lang="ru-RU" err="1"/>
              <a:t>Совкомбанка</a:t>
            </a:r>
            <a:r>
              <a:rPr lang="ru-RU"/>
              <a:t>, который ежедневно использует Фотоотчет и Журналы.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AB82-F9D2-4AA4-BBEF-6F1581BC2F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9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err="1"/>
              <a:t>Ревью</a:t>
            </a:r>
            <a:r>
              <a:rPr lang="ru-RU" baseline="0"/>
              <a:t> исполнителей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AB82-F9D2-4AA4-BBEF-6F1581BC2F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9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Хочу отметить, что активно участвую в неформальной жизни команды и компании в целом: </a:t>
            </a:r>
          </a:p>
          <a:p>
            <a:r>
              <a:rPr lang="ru-RU"/>
              <a:t>ходили в </a:t>
            </a:r>
            <a:r>
              <a:rPr lang="ru-RU" err="1"/>
              <a:t>виар</a:t>
            </a:r>
            <a:endParaRPr lang="ru-RU"/>
          </a:p>
          <a:p>
            <a:r>
              <a:rPr lang="ru-RU"/>
              <a:t>ходили в беседку</a:t>
            </a:r>
          </a:p>
          <a:p>
            <a:r>
              <a:rPr lang="ru-RU"/>
              <a:t>Часто хожу на кофе-брейки)</a:t>
            </a:r>
          </a:p>
          <a:p>
            <a:r>
              <a:rPr lang="ru-RU"/>
              <a:t>Шахматы – 2000 кармы,</a:t>
            </a:r>
            <a:r>
              <a:rPr lang="ru-RU" baseline="0"/>
              <a:t> активность в банке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AB82-F9D2-4AA4-BBEF-6F1581BC2F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61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Хочу отметить, что активно участвую в неформальной жизни команды и компании в целом: </a:t>
            </a:r>
          </a:p>
          <a:p>
            <a:r>
              <a:rPr lang="ru-RU"/>
              <a:t>ходили в </a:t>
            </a:r>
            <a:r>
              <a:rPr lang="ru-RU" err="1"/>
              <a:t>виар</a:t>
            </a:r>
            <a:endParaRPr lang="ru-RU"/>
          </a:p>
          <a:p>
            <a:r>
              <a:rPr lang="ru-RU"/>
              <a:t>ходили в беседку</a:t>
            </a:r>
          </a:p>
          <a:p>
            <a:r>
              <a:rPr lang="ru-RU"/>
              <a:t>Часто хожу на кофе-брейки)</a:t>
            </a:r>
          </a:p>
          <a:p>
            <a:r>
              <a:rPr lang="ru-RU"/>
              <a:t>Шахматы – 2000 кармы,</a:t>
            </a:r>
            <a:r>
              <a:rPr lang="ru-RU" baseline="0"/>
              <a:t> активность в банке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AB82-F9D2-4AA4-BBEF-6F1581BC2F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88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AB82-F9D2-4AA4-BBEF-6F1581BC2F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6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AB82-F9D2-4AA4-BBEF-6F1581BC2F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7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ACE6-BAD2-495D-9936-7C3A6A14A3CD}" type="datetime1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3115-583F-4F5B-86F4-A10E84B911AE}" type="datetime1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0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9092-D363-4257-B60B-143A8EE78C3F}" type="datetime1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769F-4A0B-464E-857B-CF9800BDE2ED}" type="datetime1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C1F-7933-4C5F-8D64-34767F5F9CC0}" type="datetime1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1015-DA32-44BE-BD24-84E58AF0FFF1}" type="datetime1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8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7985-2F33-4B7F-990D-19D16B90A090}" type="datetime1">
              <a:rPr lang="ru-RU" smtClean="0"/>
              <a:t>29.09.2024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0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F84-4327-4471-9F41-74AC034D3319}" type="datetime1">
              <a:rPr lang="ru-RU" smtClean="0"/>
              <a:t>29.09.2024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6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12C3-9207-4F93-A96B-73E767BB84D4}" type="datetime1">
              <a:rPr lang="ru-RU" smtClean="0"/>
              <a:t>29.09.2024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3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DA74DD-6CC4-4F91-B817-0DD622441D69}" type="datetime1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3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7B8C-0C49-44B4-835E-F1A29890E0F8}" type="datetime1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7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DF2B8B-3BCF-4D12-8874-5104B91CDB2F}" type="datetime1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AD35E-D1C8-4401-A6E2-8EDDDEACA22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Отчёт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по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стажировке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4609" y="5315085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ts val="2995"/>
              </a:lnSpc>
            </a:pPr>
            <a:r>
              <a:rPr lang="ru-RU" spc="55">
                <a:solidFill>
                  <a:srgbClr val="111726"/>
                </a:solidFill>
                <a:latin typeface="Arial"/>
                <a:cs typeface="Arial"/>
              </a:rPr>
              <a:t>Фазлуллин Родион </a:t>
            </a:r>
            <a:r>
              <a:rPr lang="ru-RU" spc="55" err="1">
                <a:solidFill>
                  <a:srgbClr val="111726"/>
                </a:solidFill>
                <a:latin typeface="Arial"/>
                <a:cs typeface="Arial"/>
              </a:rPr>
              <a:t>олегович</a:t>
            </a:r>
            <a:r>
              <a:rPr lang="ru-RU" spc="40">
                <a:solidFill>
                  <a:srgbClr val="111726"/>
                </a:solidFill>
                <a:latin typeface="Arial"/>
                <a:cs typeface="Arial"/>
              </a:rPr>
              <a:t>, </a:t>
            </a:r>
            <a:r>
              <a:rPr lang="ru-RU" spc="30">
                <a:solidFill>
                  <a:srgbClr val="111726"/>
                </a:solidFill>
                <a:latin typeface="Arial"/>
                <a:cs typeface="Arial"/>
              </a:rPr>
              <a:t>Разработчик</a:t>
            </a:r>
            <a:endParaRPr lang="ru-RU">
              <a:latin typeface="Arial"/>
              <a:cs typeface="Arial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9AD35E-D1C8-4401-A6E2-8EDDDEACA2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4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Назначение проекта </a:t>
            </a:r>
            <a:r>
              <a:rPr lang="en-US"/>
              <a:t>Super</a:t>
            </a:r>
            <a:r>
              <a:rPr lang="ru-RU" err="1"/>
              <a:t>Визор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/>
              <a:t> Поддержание оптимального баланса в УС и кассах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Оптимизации стоимости инкассации УС и касс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ru-RU"/>
              <a:t>Обеспечение наличия ДС под заказы клиентов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Контроль режима работы и внешнего вида сотрудников Фронта (Фотоотчет)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Ведение журналов безопасности в </a:t>
            </a:r>
            <a:r>
              <a:rPr lang="ru-RU" err="1"/>
              <a:t>эл.виде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9AD35E-D1C8-4401-A6E2-8EDDDEACA2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50"/>
              <a:t>Основные рабочие активности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/>
              <a:t> Реализации требований задач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Устранении багов в реализации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ru-RU"/>
              <a:t>Участвую в командных процессах – ретроспективе, </a:t>
            </a:r>
            <a:r>
              <a:rPr lang="ru-RU" err="1"/>
              <a:t>стендапе</a:t>
            </a:r>
            <a:r>
              <a:rPr lang="ru-RU"/>
              <a:t>, оценке задач и иных активностях, обсуждение и видоизменение процессов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Помощь команде – прочтение кода для аналитиков, помощь в сборе </a:t>
            </a:r>
            <a:r>
              <a:rPr lang="ru-RU" err="1"/>
              <a:t>релизной</a:t>
            </a:r>
            <a:r>
              <a:rPr lang="ru-RU"/>
              <a:t> ветки, перекомпиляция инвалидных объектов для </a:t>
            </a:r>
            <a:r>
              <a:rPr lang="ru-RU" err="1"/>
              <a:t>тестировщиков</a:t>
            </a:r>
            <a:r>
              <a:rPr lang="ru-RU"/>
              <a:t>, сопровождения и </a:t>
            </a:r>
            <a:r>
              <a:rPr lang="ru-RU" err="1"/>
              <a:t>тд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9AD35E-D1C8-4401-A6E2-8EDDDEACA2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7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50"/>
              <a:t>Результаты</a:t>
            </a:r>
            <a:r>
              <a:rPr lang="en-US" spc="-150"/>
              <a:t> </a:t>
            </a:r>
            <a:r>
              <a:rPr lang="ru-RU" spc="-150"/>
              <a:t>испытательного срока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/>
              <a:t> Быстро приступил к практике – взял первую задачу через 3 дня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Выполнил первые задачи, которые уже установлены на </a:t>
            </a:r>
            <a:r>
              <a:rPr lang="ru-RU" err="1"/>
              <a:t>прод</a:t>
            </a:r>
            <a:r>
              <a:rPr lang="ru-RU"/>
              <a:t> без багов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Влился в коллектив: мероприятия за пределами офиса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</a:t>
            </a:r>
            <a:r>
              <a:rPr lang="en-US" err="1"/>
              <a:t>Javascript</a:t>
            </a:r>
            <a:r>
              <a:rPr lang="en-US"/>
              <a:t> – </a:t>
            </a:r>
            <a:r>
              <a:rPr lang="ru-RU"/>
              <a:t>выполнил несколько задач, освоил азы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</a:t>
            </a:r>
            <a:r>
              <a:rPr lang="en-US" err="1"/>
              <a:t>Git</a:t>
            </a:r>
            <a:r>
              <a:rPr lang="en-US"/>
              <a:t>, </a:t>
            </a:r>
            <a:r>
              <a:rPr lang="en-US" err="1"/>
              <a:t>Git</a:t>
            </a:r>
            <a:r>
              <a:rPr lang="en-US"/>
              <a:t> Extensions  – </a:t>
            </a:r>
            <a:r>
              <a:rPr lang="ru-RU"/>
              <a:t>освоил на базовом уровне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Oracle Apex(Application Express) – </a:t>
            </a:r>
            <a:r>
              <a:rPr lang="ru-RU"/>
              <a:t>освоил на базовом уровне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</a:t>
            </a:r>
            <a:r>
              <a:rPr lang="en-US"/>
              <a:t>PL/SQL Developer – </a:t>
            </a:r>
            <a:r>
              <a:rPr lang="ru-RU"/>
              <a:t>освоил на базовом уровне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PL/SQL – </a:t>
            </a:r>
            <a:r>
              <a:rPr lang="ru-RU"/>
              <a:t>освоил на базовом уровне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Самостоятельно выполняю задачи базового уровня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9AD35E-D1C8-4401-A6E2-8EDDDEACA2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566" y="-584254"/>
            <a:ext cx="10058400" cy="1450757"/>
          </a:xfrm>
        </p:spPr>
        <p:txBody>
          <a:bodyPr/>
          <a:lstStyle/>
          <a:p>
            <a:r>
              <a:rPr lang="ru-RU" spc="-150">
                <a:cs typeface="Calibri Light"/>
              </a:rPr>
              <a:t>Задачи на бою</a:t>
            </a:r>
          </a:p>
        </p:txBody>
      </p:sp>
      <p:pic>
        <p:nvPicPr>
          <p:cNvPr id="5" name="Объект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6590BCE-388B-5B15-F0BB-C6482D13B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280" t="145" r="48951" b="-145"/>
          <a:stretch/>
        </p:blipFill>
        <p:spPr>
          <a:xfrm>
            <a:off x="-2177" y="875014"/>
            <a:ext cx="11985200" cy="287325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9AD35E-D1C8-4401-A6E2-8EDDDEACA223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3B6540E-8063-C2C8-ECE8-FCF8F5AA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05" t="7484" r="-5132" b="-7234"/>
          <a:stretch/>
        </p:blipFill>
        <p:spPr>
          <a:xfrm>
            <a:off x="576943" y="3776701"/>
            <a:ext cx="10825822" cy="26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50"/>
              <a:t>Дальнейшее развитие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/>
              <a:t> Расти в текущем стеке: </a:t>
            </a:r>
            <a:br>
              <a:rPr lang="ru-RU"/>
            </a:br>
            <a:r>
              <a:rPr lang="ru-RU"/>
              <a:t>дочитать «</a:t>
            </a:r>
            <a:r>
              <a:rPr lang="ru-RU" err="1"/>
              <a:t>Oracle</a:t>
            </a:r>
            <a:r>
              <a:rPr lang="ru-RU"/>
              <a:t> PL/SQL. Для профессионалов» </a:t>
            </a:r>
            <a:r>
              <a:rPr lang="ru-RU" err="1"/>
              <a:t>Фейерштейна</a:t>
            </a:r>
            <a:r>
              <a:rPr lang="ru-RU"/>
              <a:t>, Прибыла, </a:t>
            </a:r>
            <a:br>
              <a:rPr lang="ru-RU"/>
            </a:br>
            <a:r>
              <a:rPr lang="ru-RU"/>
              <a:t>прочитать книги «Реляционные базы данных в примерах» Куликова </a:t>
            </a:r>
            <a:br>
              <a:rPr lang="ru-RU"/>
            </a:br>
            <a:r>
              <a:rPr lang="ru-RU"/>
              <a:t>и «</a:t>
            </a:r>
            <a:r>
              <a:rPr lang="en-US"/>
              <a:t>Oracle </a:t>
            </a:r>
            <a:r>
              <a:rPr lang="ru-RU"/>
              <a:t>для Профессионалов» Тома </a:t>
            </a:r>
            <a:r>
              <a:rPr lang="ru-RU" err="1"/>
              <a:t>Кайта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Постепенный переход на новый стек: </a:t>
            </a:r>
            <a:r>
              <a:rPr lang="en-US" err="1"/>
              <a:t>postgresql</a:t>
            </a:r>
            <a:r>
              <a:rPr lang="en-US"/>
              <a:t>, python, </a:t>
            </a:r>
            <a:r>
              <a:rPr lang="en-US" err="1"/>
              <a:t>django</a:t>
            </a:r>
            <a:r>
              <a:rPr lang="en-US"/>
              <a:t> rest framework, Vue.js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Дальнейшее обучение в Школе 21 от </a:t>
            </a:r>
            <a:r>
              <a:rPr lang="ru-RU" err="1"/>
              <a:t>Сбера</a:t>
            </a:r>
            <a:r>
              <a:rPr lang="ru-RU"/>
              <a:t>: </a:t>
            </a:r>
            <a:r>
              <a:rPr lang="en-US"/>
              <a:t>python, </a:t>
            </a:r>
            <a:r>
              <a:rPr lang="en-US" err="1"/>
              <a:t>linux</a:t>
            </a:r>
            <a:r>
              <a:rPr lang="en-US"/>
              <a:t>, </a:t>
            </a:r>
            <a:r>
              <a:rPr lang="en-US" err="1"/>
              <a:t>js</a:t>
            </a:r>
            <a:r>
              <a:rPr lang="en-US"/>
              <a:t>, C++</a:t>
            </a:r>
            <a:r>
              <a:rPr lang="ru-RU"/>
              <a:t> 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9AD35E-D1C8-4401-A6E2-8EDDDEACA2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3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9AD35E-D1C8-4401-A6E2-8EDDDEACA223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> add .</a:t>
            </a:r>
            <a:br>
              <a:rPr lang="en-US"/>
            </a:br>
            <a:r>
              <a:rPr lang="en-US" err="1"/>
              <a:t>git</a:t>
            </a:r>
            <a:r>
              <a:rPr lang="en-US"/>
              <a:t> commit –m ‘</a:t>
            </a:r>
            <a:r>
              <a:rPr lang="ru-RU"/>
              <a:t>Спасибо за внимание</a:t>
            </a:r>
            <a:r>
              <a:rPr lang="en-US"/>
              <a:t>’</a:t>
            </a:r>
            <a:br>
              <a:rPr lang="en-US"/>
            </a:br>
            <a:r>
              <a:rPr lang="en-US" err="1"/>
              <a:t>git</a:t>
            </a:r>
            <a:r>
              <a:rPr lang="en-US"/>
              <a:t> push</a:t>
            </a:r>
            <a:endParaRPr lang="ru-RU"/>
          </a:p>
        </p:txBody>
      </p:sp>
      <p:pic>
        <p:nvPicPr>
          <p:cNvPr id="8" name="Picture 2" descr="Git push force 💥 : r/ProgrammerHum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07" y="1316059"/>
            <a:ext cx="6006856" cy="550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5493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Широкоэкранный</PresentationFormat>
  <Slides>7</Slides>
  <Notes>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Ретро</vt:lpstr>
      <vt:lpstr>Отчёт по стажировке</vt:lpstr>
      <vt:lpstr>Назначение проекта SuperВизор</vt:lpstr>
      <vt:lpstr>Основные рабочие активности</vt:lpstr>
      <vt:lpstr>Результаты испытательного срока</vt:lpstr>
      <vt:lpstr>Задачи на бою</vt:lpstr>
      <vt:lpstr>Дальнейшее развитие</vt:lpstr>
      <vt:lpstr>git add . git commit –m ‘Спасибо за внимание’ git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Топорищев Эдуард Викторович</dc:creator>
  <cp:revision>2</cp:revision>
  <dcterms:created xsi:type="dcterms:W3CDTF">2023-10-25T04:12:44Z</dcterms:created>
  <dcterms:modified xsi:type="dcterms:W3CDTF">2024-09-29T10:38:40Z</dcterms:modified>
</cp:coreProperties>
</file>