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0"/>
  </p:notesMasterIdLst>
  <p:sldIdLst>
    <p:sldId id="256" r:id="rId2"/>
    <p:sldId id="257" r:id="rId3"/>
    <p:sldId id="261" r:id="rId4"/>
    <p:sldId id="279" r:id="rId5"/>
    <p:sldId id="266" r:id="rId6"/>
    <p:sldId id="258" r:id="rId7"/>
    <p:sldId id="282" r:id="rId8"/>
    <p:sldId id="277" r:id="rId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Hadassah Friedlaender" panose="02020603050405020304" pitchFamily="18" charset="-79"/>
      <p:regular r:id="rId12"/>
      <p:bold r:id="rId13"/>
    </p:embeddedFont>
    <p:embeddedFont>
      <p:font typeface="Lilita One" panose="020B0604020202020204" charset="0"/>
      <p:regular r:id="rId14"/>
    </p:embeddedFont>
    <p:embeddedFont>
      <p:font typeface="Manrope" panose="020B0604020202020204" charset="0"/>
      <p:regular r:id="rId15"/>
      <p:bold r:id="rId16"/>
    </p:embeddedFont>
    <p:embeddedFont>
      <p:font typeface="Manrope Medium" panose="020B0604020202020204" charset="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439"/>
    <a:srgbClr val="F9E35F"/>
    <a:srgbClr val="FFB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FB03D2-63F0-4ABC-99B5-1A92B41ADD5E}">
  <a:tblStyle styleId="{D4FB03D2-63F0-4ABC-99B5-1A92B41ADD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67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rgbClr val="FFB54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479-4CD3-8AC9-2617CC0331F9}"/>
              </c:ext>
            </c:extLst>
          </c:dPt>
          <c:dPt>
            <c:idx val="1"/>
            <c:bubble3D val="0"/>
            <c:spPr>
              <a:solidFill>
                <a:srgbClr val="AAA43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479-4CD3-8AC9-2617CC0331F9}"/>
              </c:ext>
            </c:extLst>
          </c:dPt>
          <c:dPt>
            <c:idx val="2"/>
            <c:bubble3D val="0"/>
            <c:spPr>
              <a:solidFill>
                <a:srgbClr val="F9E3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479-4CD3-8AC9-2617CC0331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479-4CD3-8AC9-2617CC0331F9}"/>
              </c:ext>
            </c:extLst>
          </c:dPt>
          <c:cat>
            <c:strRef>
              <c:f>Munka1!$A$2:$A$5</c:f>
              <c:strCache>
                <c:ptCount val="3"/>
                <c:pt idx="0">
                  <c:v>Programozás, hibák javítása</c:v>
                </c:pt>
                <c:pt idx="1">
                  <c:v>Prezentáció, dokumentáció, drótváz</c:v>
                </c:pt>
                <c:pt idx="2">
                  <c:v>Egyéb feladatok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479-4CD3-8AC9-2617CC0331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Google Shape;4013;ge1d838b627_4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4" name="Google Shape;4014;ge1d838b627_4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0" name="Google Shape;4210;ge1d838b627_4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1" name="Google Shape;4211;ge1d838b627_4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3" name="Google Shape;3243;ge1d838b627_4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4" name="Google Shape;3244;ge1d838b627_4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8375" y="3502975"/>
            <a:ext cx="9322450" cy="1766600"/>
            <a:chOff x="-68375" y="3502975"/>
            <a:chExt cx="9322450" cy="1766600"/>
          </a:xfrm>
        </p:grpSpPr>
        <p:sp>
          <p:nvSpPr>
            <p:cNvPr id="10" name="Google Shape;10;p2"/>
            <p:cNvSpPr/>
            <p:nvPr/>
          </p:nvSpPr>
          <p:spPr>
            <a:xfrm>
              <a:off x="-65798" y="3505555"/>
              <a:ext cx="9267568" cy="1007807"/>
            </a:xfrm>
            <a:custGeom>
              <a:avLst/>
              <a:gdLst/>
              <a:ahLst/>
              <a:cxnLst/>
              <a:rect l="l" t="t" r="r" b="b"/>
              <a:pathLst>
                <a:path w="100565" h="10936" extrusionOk="0">
                  <a:moveTo>
                    <a:pt x="1" y="1"/>
                  </a:moveTo>
                  <a:lnTo>
                    <a:pt x="1" y="10935"/>
                  </a:lnTo>
                  <a:lnTo>
                    <a:pt x="100565" y="10935"/>
                  </a:lnTo>
                  <a:lnTo>
                    <a:pt x="100565" y="1"/>
                  </a:lnTo>
                  <a:close/>
                </a:path>
              </a:pathLst>
            </a:custGeom>
            <a:solidFill>
              <a:srgbClr val="D8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65798" y="3506477"/>
              <a:ext cx="9268489" cy="410274"/>
            </a:xfrm>
            <a:custGeom>
              <a:avLst/>
              <a:gdLst/>
              <a:ahLst/>
              <a:cxnLst/>
              <a:rect l="l" t="t" r="r" b="b"/>
              <a:pathLst>
                <a:path w="100575" h="4452" extrusionOk="0">
                  <a:moveTo>
                    <a:pt x="1" y="0"/>
                  </a:moveTo>
                  <a:lnTo>
                    <a:pt x="61685" y="4451"/>
                  </a:lnTo>
                  <a:lnTo>
                    <a:pt x="100574" y="0"/>
                  </a:lnTo>
                  <a:close/>
                </a:path>
              </a:pathLst>
            </a:custGeom>
            <a:solidFill>
              <a:srgbClr val="F9E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5798" y="4441869"/>
              <a:ext cx="9267568" cy="561777"/>
            </a:xfrm>
            <a:custGeom>
              <a:avLst/>
              <a:gdLst/>
              <a:ahLst/>
              <a:cxnLst/>
              <a:rect l="l" t="t" r="r" b="b"/>
              <a:pathLst>
                <a:path w="100565" h="6096" extrusionOk="0">
                  <a:moveTo>
                    <a:pt x="1" y="0"/>
                  </a:moveTo>
                  <a:lnTo>
                    <a:pt x="1" y="6096"/>
                  </a:lnTo>
                  <a:lnTo>
                    <a:pt x="100565" y="6096"/>
                  </a:lnTo>
                  <a:lnTo>
                    <a:pt x="100565" y="0"/>
                  </a:ln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68375" y="4648299"/>
              <a:ext cx="9271069" cy="561765"/>
            </a:xfrm>
            <a:custGeom>
              <a:avLst/>
              <a:gdLst/>
              <a:ahLst/>
              <a:cxnLst/>
              <a:rect l="l" t="t" r="r" b="b"/>
              <a:pathLst>
                <a:path w="100603" h="8421" extrusionOk="0">
                  <a:moveTo>
                    <a:pt x="33503" y="0"/>
                  </a:moveTo>
                  <a:cubicBezTo>
                    <a:pt x="33503" y="0"/>
                    <a:pt x="473" y="3478"/>
                    <a:pt x="38" y="3922"/>
                  </a:cubicBezTo>
                  <a:lnTo>
                    <a:pt x="0" y="7986"/>
                  </a:lnTo>
                  <a:lnTo>
                    <a:pt x="100602" y="8421"/>
                  </a:lnTo>
                  <a:lnTo>
                    <a:pt x="100602" y="1607"/>
                  </a:lnTo>
                  <a:lnTo>
                    <a:pt x="65408" y="0"/>
                  </a:lnTo>
                  <a:close/>
                </a:path>
              </a:pathLst>
            </a:custGeom>
            <a:solidFill>
              <a:srgbClr val="FFF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55329" y="3502975"/>
              <a:ext cx="2764256" cy="1000803"/>
            </a:xfrm>
            <a:custGeom>
              <a:avLst/>
              <a:gdLst/>
              <a:ahLst/>
              <a:cxnLst/>
              <a:rect l="l" t="t" r="r" b="b"/>
              <a:pathLst>
                <a:path w="31339" h="10860" extrusionOk="0">
                  <a:moveTo>
                    <a:pt x="31339" y="0"/>
                  </a:moveTo>
                  <a:lnTo>
                    <a:pt x="23429" y="38"/>
                  </a:lnTo>
                  <a:lnTo>
                    <a:pt x="18958" y="1078"/>
                  </a:lnTo>
                  <a:lnTo>
                    <a:pt x="21387" y="1815"/>
                  </a:lnTo>
                  <a:lnTo>
                    <a:pt x="17607" y="3979"/>
                  </a:lnTo>
                  <a:lnTo>
                    <a:pt x="388" y="4858"/>
                  </a:lnTo>
                  <a:lnTo>
                    <a:pt x="0" y="5831"/>
                  </a:lnTo>
                  <a:lnTo>
                    <a:pt x="6484" y="8052"/>
                  </a:lnTo>
                  <a:lnTo>
                    <a:pt x="388" y="10727"/>
                  </a:lnTo>
                  <a:lnTo>
                    <a:pt x="29212" y="10859"/>
                  </a:lnTo>
                  <a:lnTo>
                    <a:pt x="25546" y="7599"/>
                  </a:lnTo>
                  <a:lnTo>
                    <a:pt x="31140" y="3280"/>
                  </a:lnTo>
                  <a:lnTo>
                    <a:pt x="27464" y="2023"/>
                  </a:lnTo>
                  <a:lnTo>
                    <a:pt x="31339" y="0"/>
                  </a:lnTo>
                  <a:close/>
                </a:path>
              </a:pathLst>
            </a:custGeom>
            <a:solidFill>
              <a:srgbClr val="E5C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5329" y="3881832"/>
              <a:ext cx="2653383" cy="621954"/>
            </a:xfrm>
            <a:custGeom>
              <a:avLst/>
              <a:gdLst/>
              <a:ahLst/>
              <a:cxnLst/>
              <a:rect l="l" t="t" r="r" b="b"/>
              <a:pathLst>
                <a:path w="30082" h="6749" extrusionOk="0">
                  <a:moveTo>
                    <a:pt x="30082" y="0"/>
                  </a:moveTo>
                  <a:lnTo>
                    <a:pt x="76" y="1560"/>
                  </a:lnTo>
                  <a:lnTo>
                    <a:pt x="0" y="1720"/>
                  </a:lnTo>
                  <a:lnTo>
                    <a:pt x="6484" y="3941"/>
                  </a:lnTo>
                  <a:lnTo>
                    <a:pt x="388" y="6616"/>
                  </a:lnTo>
                  <a:lnTo>
                    <a:pt x="29212" y="6748"/>
                  </a:lnTo>
                  <a:lnTo>
                    <a:pt x="25546" y="3488"/>
                  </a:lnTo>
                  <a:lnTo>
                    <a:pt x="30082" y="0"/>
                  </a:lnTo>
                  <a:close/>
                </a:path>
              </a:pathLst>
            </a:custGeom>
            <a:solidFill>
              <a:srgbClr val="D8B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595375" y="4215025"/>
              <a:ext cx="2658700" cy="1051125"/>
            </a:xfrm>
            <a:custGeom>
              <a:avLst/>
              <a:gdLst/>
              <a:ahLst/>
              <a:cxnLst/>
              <a:rect l="l" t="t" r="r" b="b"/>
              <a:pathLst>
                <a:path w="106348" h="42045" extrusionOk="0">
                  <a:moveTo>
                    <a:pt x="0" y="0"/>
                  </a:moveTo>
                  <a:lnTo>
                    <a:pt x="106348" y="7969"/>
                  </a:lnTo>
                  <a:lnTo>
                    <a:pt x="106348" y="40396"/>
                  </a:lnTo>
                  <a:lnTo>
                    <a:pt x="65128" y="42045"/>
                  </a:lnTo>
                  <a:close/>
                </a:path>
              </a:pathLst>
            </a:custGeom>
            <a:solidFill>
              <a:srgbClr val="D8B4B5"/>
            </a:solidFill>
            <a:ln>
              <a:noFill/>
            </a:ln>
          </p:spPr>
        </p:sp>
        <p:sp>
          <p:nvSpPr>
            <p:cNvPr id="17" name="Google Shape;17;p2"/>
            <p:cNvSpPr/>
            <p:nvPr/>
          </p:nvSpPr>
          <p:spPr>
            <a:xfrm>
              <a:off x="3201600" y="4235625"/>
              <a:ext cx="5111125" cy="1033950"/>
            </a:xfrm>
            <a:custGeom>
              <a:avLst/>
              <a:gdLst/>
              <a:ahLst/>
              <a:cxnLst/>
              <a:rect l="l" t="t" r="r" b="b"/>
              <a:pathLst>
                <a:path w="204445" h="41358" extrusionOk="0">
                  <a:moveTo>
                    <a:pt x="139481" y="0"/>
                  </a:moveTo>
                  <a:lnTo>
                    <a:pt x="73202" y="825"/>
                  </a:lnTo>
                  <a:lnTo>
                    <a:pt x="29678" y="15252"/>
                  </a:lnTo>
                  <a:lnTo>
                    <a:pt x="0" y="38747"/>
                  </a:lnTo>
                  <a:lnTo>
                    <a:pt x="204445" y="41358"/>
                  </a:lnTo>
                  <a:lnTo>
                    <a:pt x="161047" y="11542"/>
                  </a:lnTo>
                  <a:close/>
                </a:path>
              </a:pathLst>
            </a:custGeom>
            <a:solidFill>
              <a:srgbClr val="D8B4B5"/>
            </a:solidFill>
            <a:ln>
              <a:noFill/>
            </a:ln>
          </p:spPr>
        </p:sp>
      </p:grpSp>
      <p:sp>
        <p:nvSpPr>
          <p:cNvPr id="18" name="Google Shape;18;p2"/>
          <p:cNvSpPr/>
          <p:nvPr/>
        </p:nvSpPr>
        <p:spPr>
          <a:xfrm>
            <a:off x="6352808" y="2455699"/>
            <a:ext cx="4030990" cy="1426114"/>
          </a:xfrm>
          <a:custGeom>
            <a:avLst/>
            <a:gdLst/>
            <a:ahLst/>
            <a:cxnLst/>
            <a:rect l="l" t="t" r="r" b="b"/>
            <a:pathLst>
              <a:path w="52605" h="18611" extrusionOk="0">
                <a:moveTo>
                  <a:pt x="45206" y="1"/>
                </a:moveTo>
                <a:cubicBezTo>
                  <a:pt x="42238" y="1"/>
                  <a:pt x="38720" y="4530"/>
                  <a:pt x="38494" y="7714"/>
                </a:cubicBezTo>
                <a:cubicBezTo>
                  <a:pt x="38234" y="7579"/>
                  <a:pt x="37650" y="7390"/>
                  <a:pt x="37177" y="7390"/>
                </a:cubicBezTo>
                <a:cubicBezTo>
                  <a:pt x="36722" y="7390"/>
                  <a:pt x="36371" y="7564"/>
                  <a:pt x="36510" y="8129"/>
                </a:cubicBezTo>
                <a:cubicBezTo>
                  <a:pt x="36081" y="8072"/>
                  <a:pt x="35619" y="7991"/>
                  <a:pt x="35166" y="7991"/>
                </a:cubicBezTo>
                <a:cubicBezTo>
                  <a:pt x="34719" y="7991"/>
                  <a:pt x="34281" y="8070"/>
                  <a:pt x="33892" y="8328"/>
                </a:cubicBezTo>
                <a:cubicBezTo>
                  <a:pt x="35328" y="6372"/>
                  <a:pt x="31198" y="6201"/>
                  <a:pt x="30112" y="6060"/>
                </a:cubicBezTo>
                <a:cubicBezTo>
                  <a:pt x="31625" y="3387"/>
                  <a:pt x="29021" y="670"/>
                  <a:pt x="26598" y="670"/>
                </a:cubicBezTo>
                <a:cubicBezTo>
                  <a:pt x="25663" y="670"/>
                  <a:pt x="24754" y="1075"/>
                  <a:pt x="24120" y="2043"/>
                </a:cubicBezTo>
                <a:cubicBezTo>
                  <a:pt x="22768" y="4113"/>
                  <a:pt x="22617" y="4207"/>
                  <a:pt x="20472" y="4859"/>
                </a:cubicBezTo>
                <a:cubicBezTo>
                  <a:pt x="18629" y="5427"/>
                  <a:pt x="17854" y="6986"/>
                  <a:pt x="17145" y="8829"/>
                </a:cubicBezTo>
                <a:cubicBezTo>
                  <a:pt x="16641" y="8521"/>
                  <a:pt x="16104" y="8325"/>
                  <a:pt x="15613" y="8325"/>
                </a:cubicBezTo>
                <a:cubicBezTo>
                  <a:pt x="14881" y="8325"/>
                  <a:pt x="14251" y="8761"/>
                  <a:pt x="13979" y="9916"/>
                </a:cubicBezTo>
                <a:cubicBezTo>
                  <a:pt x="13951" y="9916"/>
                  <a:pt x="13923" y="9917"/>
                  <a:pt x="13894" y="9917"/>
                </a:cubicBezTo>
                <a:cubicBezTo>
                  <a:pt x="13382" y="9917"/>
                  <a:pt x="12870" y="9793"/>
                  <a:pt x="12348" y="9793"/>
                </a:cubicBezTo>
                <a:cubicBezTo>
                  <a:pt x="12215" y="9793"/>
                  <a:pt x="12082" y="9801"/>
                  <a:pt x="11947" y="9821"/>
                </a:cubicBezTo>
                <a:cubicBezTo>
                  <a:pt x="11928" y="9906"/>
                  <a:pt x="11919" y="9972"/>
                  <a:pt x="11900" y="10057"/>
                </a:cubicBezTo>
                <a:cubicBezTo>
                  <a:pt x="11409" y="9641"/>
                  <a:pt x="10889" y="9112"/>
                  <a:pt x="10331" y="8706"/>
                </a:cubicBezTo>
                <a:cubicBezTo>
                  <a:pt x="10331" y="8706"/>
                  <a:pt x="10275" y="8781"/>
                  <a:pt x="10227" y="8838"/>
                </a:cubicBezTo>
                <a:cubicBezTo>
                  <a:pt x="9934" y="7307"/>
                  <a:pt x="8091" y="6617"/>
                  <a:pt x="6910" y="6277"/>
                </a:cubicBezTo>
                <a:cubicBezTo>
                  <a:pt x="6472" y="6151"/>
                  <a:pt x="6138" y="6089"/>
                  <a:pt x="5882" y="6089"/>
                </a:cubicBezTo>
                <a:cubicBezTo>
                  <a:pt x="4988" y="6089"/>
                  <a:pt x="5046" y="6844"/>
                  <a:pt x="4973" y="8262"/>
                </a:cubicBezTo>
                <a:cubicBezTo>
                  <a:pt x="4340" y="8498"/>
                  <a:pt x="3508" y="8630"/>
                  <a:pt x="3054" y="9226"/>
                </a:cubicBezTo>
                <a:cubicBezTo>
                  <a:pt x="2251" y="10303"/>
                  <a:pt x="3130" y="11806"/>
                  <a:pt x="2676" y="12845"/>
                </a:cubicBezTo>
                <a:cubicBezTo>
                  <a:pt x="2204" y="13932"/>
                  <a:pt x="446" y="14216"/>
                  <a:pt x="1438" y="15973"/>
                </a:cubicBezTo>
                <a:cubicBezTo>
                  <a:pt x="1291" y="15947"/>
                  <a:pt x="1172" y="15935"/>
                  <a:pt x="1076" y="15935"/>
                </a:cubicBezTo>
                <a:cubicBezTo>
                  <a:pt x="1" y="15935"/>
                  <a:pt x="1952" y="17465"/>
                  <a:pt x="2525" y="17665"/>
                </a:cubicBezTo>
                <a:cubicBezTo>
                  <a:pt x="3990" y="18156"/>
                  <a:pt x="5162" y="17665"/>
                  <a:pt x="6457" y="18610"/>
                </a:cubicBezTo>
                <a:lnTo>
                  <a:pt x="43531" y="16824"/>
                </a:lnTo>
                <a:lnTo>
                  <a:pt x="43531" y="16824"/>
                </a:lnTo>
                <a:cubicBezTo>
                  <a:pt x="43390" y="17574"/>
                  <a:pt x="43828" y="17819"/>
                  <a:pt x="44398" y="17819"/>
                </a:cubicBezTo>
                <a:cubicBezTo>
                  <a:pt x="45041" y="17819"/>
                  <a:pt x="45852" y="17505"/>
                  <a:pt x="46178" y="17249"/>
                </a:cubicBezTo>
                <a:cubicBezTo>
                  <a:pt x="47132" y="16503"/>
                  <a:pt x="47935" y="14405"/>
                  <a:pt x="47435" y="13148"/>
                </a:cubicBezTo>
                <a:cubicBezTo>
                  <a:pt x="47803" y="12628"/>
                  <a:pt x="48039" y="12014"/>
                  <a:pt x="47699" y="11447"/>
                </a:cubicBezTo>
                <a:lnTo>
                  <a:pt x="47699" y="11447"/>
                </a:lnTo>
                <a:cubicBezTo>
                  <a:pt x="47710" y="11447"/>
                  <a:pt x="47721" y="11447"/>
                  <a:pt x="47732" y="11447"/>
                </a:cubicBezTo>
                <a:cubicBezTo>
                  <a:pt x="48711" y="11447"/>
                  <a:pt x="51599" y="9822"/>
                  <a:pt x="49627" y="9074"/>
                </a:cubicBezTo>
                <a:lnTo>
                  <a:pt x="49627" y="9074"/>
                </a:lnTo>
                <a:cubicBezTo>
                  <a:pt x="49681" y="9088"/>
                  <a:pt x="49736" y="9095"/>
                  <a:pt x="49792" y="9095"/>
                </a:cubicBezTo>
                <a:cubicBezTo>
                  <a:pt x="50679" y="9095"/>
                  <a:pt x="51859" y="7486"/>
                  <a:pt x="52037" y="6438"/>
                </a:cubicBezTo>
                <a:cubicBezTo>
                  <a:pt x="52604" y="3083"/>
                  <a:pt x="48191" y="758"/>
                  <a:pt x="45960" y="106"/>
                </a:cubicBezTo>
                <a:cubicBezTo>
                  <a:pt x="45714" y="34"/>
                  <a:pt x="45462" y="1"/>
                  <a:pt x="45206" y="1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591700" y="1171750"/>
            <a:ext cx="59607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279650" y="2432950"/>
            <a:ext cx="4491600" cy="4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477409" y="-261758"/>
            <a:ext cx="2590469" cy="977154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751017" y="-211800"/>
            <a:ext cx="2481811" cy="927193"/>
          </a:xfrm>
          <a:custGeom>
            <a:avLst/>
            <a:gdLst/>
            <a:ahLst/>
            <a:cxnLst/>
            <a:rect l="l" t="t" r="r" b="b"/>
            <a:pathLst>
              <a:path w="32388" h="12100" extrusionOk="0">
                <a:moveTo>
                  <a:pt x="15035" y="1"/>
                </a:moveTo>
                <a:cubicBezTo>
                  <a:pt x="14202" y="1"/>
                  <a:pt x="13526" y="500"/>
                  <a:pt x="13278" y="1859"/>
                </a:cubicBezTo>
                <a:cubicBezTo>
                  <a:pt x="13132" y="1831"/>
                  <a:pt x="12999" y="1817"/>
                  <a:pt x="12877" y="1817"/>
                </a:cubicBezTo>
                <a:cubicBezTo>
                  <a:pt x="11122" y="1817"/>
                  <a:pt x="11786" y="4562"/>
                  <a:pt x="10145" y="4562"/>
                </a:cubicBezTo>
                <a:cubicBezTo>
                  <a:pt x="9992" y="4562"/>
                  <a:pt x="9818" y="4538"/>
                  <a:pt x="9621" y="4486"/>
                </a:cubicBezTo>
                <a:lnTo>
                  <a:pt x="9621" y="4486"/>
                </a:lnTo>
                <a:cubicBezTo>
                  <a:pt x="9659" y="4873"/>
                  <a:pt x="9489" y="5308"/>
                  <a:pt x="9611" y="5686"/>
                </a:cubicBezTo>
                <a:cubicBezTo>
                  <a:pt x="9152" y="5644"/>
                  <a:pt x="8677" y="5623"/>
                  <a:pt x="8193" y="5623"/>
                </a:cubicBezTo>
                <a:cubicBezTo>
                  <a:pt x="6298" y="5623"/>
                  <a:pt x="4272" y="5948"/>
                  <a:pt x="2571" y="6603"/>
                </a:cubicBezTo>
                <a:cubicBezTo>
                  <a:pt x="0" y="7567"/>
                  <a:pt x="227" y="10364"/>
                  <a:pt x="3072" y="11064"/>
                </a:cubicBezTo>
                <a:cubicBezTo>
                  <a:pt x="3243" y="11106"/>
                  <a:pt x="3407" y="11124"/>
                  <a:pt x="3567" y="11124"/>
                </a:cubicBezTo>
                <a:cubicBezTo>
                  <a:pt x="4842" y="11124"/>
                  <a:pt x="5781" y="9931"/>
                  <a:pt x="6896" y="9931"/>
                </a:cubicBezTo>
                <a:cubicBezTo>
                  <a:pt x="6990" y="9931"/>
                  <a:pt x="7086" y="9939"/>
                  <a:pt x="7183" y="9958"/>
                </a:cubicBezTo>
                <a:cubicBezTo>
                  <a:pt x="7816" y="10071"/>
                  <a:pt x="8241" y="10553"/>
                  <a:pt x="8922" y="10648"/>
                </a:cubicBezTo>
                <a:cubicBezTo>
                  <a:pt x="9008" y="10659"/>
                  <a:pt x="9095" y="10664"/>
                  <a:pt x="9184" y="10664"/>
                </a:cubicBezTo>
                <a:cubicBezTo>
                  <a:pt x="9764" y="10664"/>
                  <a:pt x="10383" y="10436"/>
                  <a:pt x="10916" y="10166"/>
                </a:cubicBezTo>
                <a:cubicBezTo>
                  <a:pt x="11406" y="10298"/>
                  <a:pt x="11925" y="10366"/>
                  <a:pt x="12490" y="10366"/>
                </a:cubicBezTo>
                <a:cubicBezTo>
                  <a:pt x="12894" y="10366"/>
                  <a:pt x="13322" y="10331"/>
                  <a:pt x="13779" y="10260"/>
                </a:cubicBezTo>
                <a:cubicBezTo>
                  <a:pt x="15234" y="10046"/>
                  <a:pt x="16244" y="9157"/>
                  <a:pt x="17459" y="9157"/>
                </a:cubicBezTo>
                <a:cubicBezTo>
                  <a:pt x="17800" y="9157"/>
                  <a:pt x="18156" y="9227"/>
                  <a:pt x="18542" y="9400"/>
                </a:cubicBezTo>
                <a:cubicBezTo>
                  <a:pt x="20206" y="10156"/>
                  <a:pt x="20933" y="11801"/>
                  <a:pt x="22899" y="12056"/>
                </a:cubicBezTo>
                <a:cubicBezTo>
                  <a:pt x="23119" y="12085"/>
                  <a:pt x="23339" y="12099"/>
                  <a:pt x="23555" y="12099"/>
                </a:cubicBezTo>
                <a:cubicBezTo>
                  <a:pt x="25113" y="12099"/>
                  <a:pt x="26521" y="11349"/>
                  <a:pt x="27010" y="9797"/>
                </a:cubicBezTo>
                <a:cubicBezTo>
                  <a:pt x="27555" y="10139"/>
                  <a:pt x="28179" y="10303"/>
                  <a:pt x="28777" y="10303"/>
                </a:cubicBezTo>
                <a:cubicBezTo>
                  <a:pt x="30162" y="10303"/>
                  <a:pt x="31413" y="9425"/>
                  <a:pt x="31235" y="7841"/>
                </a:cubicBezTo>
                <a:cubicBezTo>
                  <a:pt x="32388" y="7217"/>
                  <a:pt x="31679" y="6130"/>
                  <a:pt x="30715" y="5809"/>
                </a:cubicBezTo>
                <a:cubicBezTo>
                  <a:pt x="31025" y="3881"/>
                  <a:pt x="29094" y="2706"/>
                  <a:pt x="27317" y="2706"/>
                </a:cubicBezTo>
                <a:cubicBezTo>
                  <a:pt x="26166" y="2706"/>
                  <a:pt x="25079" y="3198"/>
                  <a:pt x="24704" y="4297"/>
                </a:cubicBezTo>
                <a:cubicBezTo>
                  <a:pt x="23794" y="3300"/>
                  <a:pt x="22851" y="2859"/>
                  <a:pt x="21490" y="2859"/>
                </a:cubicBezTo>
                <a:cubicBezTo>
                  <a:pt x="21368" y="2859"/>
                  <a:pt x="21242" y="2863"/>
                  <a:pt x="21113" y="2870"/>
                </a:cubicBezTo>
                <a:cubicBezTo>
                  <a:pt x="20508" y="2898"/>
                  <a:pt x="20197" y="2953"/>
                  <a:pt x="19987" y="2953"/>
                </a:cubicBezTo>
                <a:cubicBezTo>
                  <a:pt x="19635" y="2953"/>
                  <a:pt x="19565" y="2800"/>
                  <a:pt x="18873" y="2114"/>
                </a:cubicBezTo>
                <a:cubicBezTo>
                  <a:pt x="17846" y="1098"/>
                  <a:pt x="16269" y="1"/>
                  <a:pt x="15035" y="1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8001301" y="2988057"/>
            <a:ext cx="733996" cy="551903"/>
            <a:chOff x="3005133" y="3226715"/>
            <a:chExt cx="454965" cy="342096"/>
          </a:xfrm>
        </p:grpSpPr>
        <p:sp>
          <p:nvSpPr>
            <p:cNvPr id="24" name="Google Shape;24;p2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2516700" y="1547361"/>
            <a:ext cx="4796345" cy="1502512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1439100" y="450148"/>
            <a:ext cx="6265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072750"/>
            <a:ext cx="7704000" cy="3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rope Medium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-1087025" y="3852748"/>
            <a:ext cx="4796345" cy="1502512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flipH="1">
            <a:off x="-499666" y="-8"/>
            <a:ext cx="2590469" cy="977154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7423008" y="3859050"/>
            <a:ext cx="2481811" cy="927193"/>
          </a:xfrm>
          <a:custGeom>
            <a:avLst/>
            <a:gdLst/>
            <a:ahLst/>
            <a:cxnLst/>
            <a:rect l="l" t="t" r="r" b="b"/>
            <a:pathLst>
              <a:path w="32388" h="12100" extrusionOk="0">
                <a:moveTo>
                  <a:pt x="15035" y="1"/>
                </a:moveTo>
                <a:cubicBezTo>
                  <a:pt x="14202" y="1"/>
                  <a:pt x="13526" y="500"/>
                  <a:pt x="13278" y="1859"/>
                </a:cubicBezTo>
                <a:cubicBezTo>
                  <a:pt x="13132" y="1831"/>
                  <a:pt x="12999" y="1817"/>
                  <a:pt x="12877" y="1817"/>
                </a:cubicBezTo>
                <a:cubicBezTo>
                  <a:pt x="11122" y="1817"/>
                  <a:pt x="11786" y="4562"/>
                  <a:pt x="10145" y="4562"/>
                </a:cubicBezTo>
                <a:cubicBezTo>
                  <a:pt x="9992" y="4562"/>
                  <a:pt x="9818" y="4538"/>
                  <a:pt x="9621" y="4486"/>
                </a:cubicBezTo>
                <a:lnTo>
                  <a:pt x="9621" y="4486"/>
                </a:lnTo>
                <a:cubicBezTo>
                  <a:pt x="9659" y="4873"/>
                  <a:pt x="9489" y="5308"/>
                  <a:pt x="9611" y="5686"/>
                </a:cubicBezTo>
                <a:cubicBezTo>
                  <a:pt x="9152" y="5644"/>
                  <a:pt x="8677" y="5623"/>
                  <a:pt x="8193" y="5623"/>
                </a:cubicBezTo>
                <a:cubicBezTo>
                  <a:pt x="6298" y="5623"/>
                  <a:pt x="4272" y="5948"/>
                  <a:pt x="2571" y="6603"/>
                </a:cubicBezTo>
                <a:cubicBezTo>
                  <a:pt x="0" y="7567"/>
                  <a:pt x="227" y="10364"/>
                  <a:pt x="3072" y="11064"/>
                </a:cubicBezTo>
                <a:cubicBezTo>
                  <a:pt x="3243" y="11106"/>
                  <a:pt x="3407" y="11124"/>
                  <a:pt x="3567" y="11124"/>
                </a:cubicBezTo>
                <a:cubicBezTo>
                  <a:pt x="4842" y="11124"/>
                  <a:pt x="5781" y="9931"/>
                  <a:pt x="6896" y="9931"/>
                </a:cubicBezTo>
                <a:cubicBezTo>
                  <a:pt x="6990" y="9931"/>
                  <a:pt x="7086" y="9939"/>
                  <a:pt x="7183" y="9958"/>
                </a:cubicBezTo>
                <a:cubicBezTo>
                  <a:pt x="7816" y="10071"/>
                  <a:pt x="8241" y="10553"/>
                  <a:pt x="8922" y="10648"/>
                </a:cubicBezTo>
                <a:cubicBezTo>
                  <a:pt x="9008" y="10659"/>
                  <a:pt x="9095" y="10664"/>
                  <a:pt x="9184" y="10664"/>
                </a:cubicBezTo>
                <a:cubicBezTo>
                  <a:pt x="9764" y="10664"/>
                  <a:pt x="10383" y="10436"/>
                  <a:pt x="10916" y="10166"/>
                </a:cubicBezTo>
                <a:cubicBezTo>
                  <a:pt x="11406" y="10298"/>
                  <a:pt x="11925" y="10366"/>
                  <a:pt x="12490" y="10366"/>
                </a:cubicBezTo>
                <a:cubicBezTo>
                  <a:pt x="12894" y="10366"/>
                  <a:pt x="13322" y="10331"/>
                  <a:pt x="13779" y="10260"/>
                </a:cubicBezTo>
                <a:cubicBezTo>
                  <a:pt x="15234" y="10046"/>
                  <a:pt x="16244" y="9157"/>
                  <a:pt x="17459" y="9157"/>
                </a:cubicBezTo>
                <a:cubicBezTo>
                  <a:pt x="17800" y="9157"/>
                  <a:pt x="18156" y="9227"/>
                  <a:pt x="18542" y="9400"/>
                </a:cubicBezTo>
                <a:cubicBezTo>
                  <a:pt x="20206" y="10156"/>
                  <a:pt x="20933" y="11801"/>
                  <a:pt x="22899" y="12056"/>
                </a:cubicBezTo>
                <a:cubicBezTo>
                  <a:pt x="23119" y="12085"/>
                  <a:pt x="23339" y="12099"/>
                  <a:pt x="23555" y="12099"/>
                </a:cubicBezTo>
                <a:cubicBezTo>
                  <a:pt x="25113" y="12099"/>
                  <a:pt x="26521" y="11349"/>
                  <a:pt x="27010" y="9797"/>
                </a:cubicBezTo>
                <a:cubicBezTo>
                  <a:pt x="27555" y="10139"/>
                  <a:pt x="28179" y="10303"/>
                  <a:pt x="28777" y="10303"/>
                </a:cubicBezTo>
                <a:cubicBezTo>
                  <a:pt x="30162" y="10303"/>
                  <a:pt x="31413" y="9425"/>
                  <a:pt x="31235" y="7841"/>
                </a:cubicBezTo>
                <a:cubicBezTo>
                  <a:pt x="32388" y="7217"/>
                  <a:pt x="31679" y="6130"/>
                  <a:pt x="30715" y="5809"/>
                </a:cubicBezTo>
                <a:cubicBezTo>
                  <a:pt x="31025" y="3881"/>
                  <a:pt x="29094" y="2706"/>
                  <a:pt x="27317" y="2706"/>
                </a:cubicBezTo>
                <a:cubicBezTo>
                  <a:pt x="26166" y="2706"/>
                  <a:pt x="25079" y="3198"/>
                  <a:pt x="24704" y="4297"/>
                </a:cubicBezTo>
                <a:cubicBezTo>
                  <a:pt x="23794" y="3300"/>
                  <a:pt x="22851" y="2859"/>
                  <a:pt x="21490" y="2859"/>
                </a:cubicBezTo>
                <a:cubicBezTo>
                  <a:pt x="21368" y="2859"/>
                  <a:pt x="21242" y="2863"/>
                  <a:pt x="21113" y="2870"/>
                </a:cubicBezTo>
                <a:cubicBezTo>
                  <a:pt x="20508" y="2898"/>
                  <a:pt x="20197" y="2953"/>
                  <a:pt x="19987" y="2953"/>
                </a:cubicBezTo>
                <a:cubicBezTo>
                  <a:pt x="19635" y="2953"/>
                  <a:pt x="19565" y="2800"/>
                  <a:pt x="18873" y="2114"/>
                </a:cubicBezTo>
                <a:cubicBezTo>
                  <a:pt x="17846" y="1098"/>
                  <a:pt x="16269" y="1"/>
                  <a:pt x="15035" y="1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/>
          <p:nvPr/>
        </p:nvSpPr>
        <p:spPr>
          <a:xfrm flipH="1">
            <a:off x="-2454299" y="-155148"/>
            <a:ext cx="3827249" cy="1198931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751650" y="445025"/>
            <a:ext cx="7640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"/>
          <p:cNvSpPr/>
          <p:nvPr/>
        </p:nvSpPr>
        <p:spPr>
          <a:xfrm flipH="1">
            <a:off x="6555446" y="-155161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6"/>
          <p:cNvGrpSpPr/>
          <p:nvPr/>
        </p:nvGrpSpPr>
        <p:grpSpPr>
          <a:xfrm>
            <a:off x="-65800" y="4604003"/>
            <a:ext cx="9267568" cy="605879"/>
            <a:chOff x="-65798" y="4177775"/>
            <a:chExt cx="9267568" cy="907276"/>
          </a:xfrm>
        </p:grpSpPr>
        <p:sp>
          <p:nvSpPr>
            <p:cNvPr id="81" name="Google Shape;81;p6"/>
            <p:cNvSpPr/>
            <p:nvPr/>
          </p:nvSpPr>
          <p:spPr>
            <a:xfrm>
              <a:off x="-65798" y="4177775"/>
              <a:ext cx="9267568" cy="610338"/>
            </a:xfrm>
            <a:custGeom>
              <a:avLst/>
              <a:gdLst/>
              <a:ahLst/>
              <a:cxnLst/>
              <a:rect l="l" t="t" r="r" b="b"/>
              <a:pathLst>
                <a:path w="100565" h="10936" extrusionOk="0">
                  <a:moveTo>
                    <a:pt x="1" y="1"/>
                  </a:moveTo>
                  <a:lnTo>
                    <a:pt x="1" y="10935"/>
                  </a:lnTo>
                  <a:lnTo>
                    <a:pt x="100565" y="10935"/>
                  </a:lnTo>
                  <a:lnTo>
                    <a:pt x="100565" y="1"/>
                  </a:lnTo>
                  <a:close/>
                </a:path>
              </a:pathLst>
            </a:custGeom>
            <a:solidFill>
              <a:srgbClr val="D8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-65798" y="4744833"/>
              <a:ext cx="9267568" cy="340218"/>
            </a:xfrm>
            <a:custGeom>
              <a:avLst/>
              <a:gdLst/>
              <a:ahLst/>
              <a:cxnLst/>
              <a:rect l="l" t="t" r="r" b="b"/>
              <a:pathLst>
                <a:path w="100565" h="6096" extrusionOk="0">
                  <a:moveTo>
                    <a:pt x="1" y="0"/>
                  </a:moveTo>
                  <a:lnTo>
                    <a:pt x="1" y="6096"/>
                  </a:lnTo>
                  <a:lnTo>
                    <a:pt x="100565" y="6096"/>
                  </a:lnTo>
                  <a:lnTo>
                    <a:pt x="100565" y="0"/>
                  </a:ln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6"/>
          <p:cNvSpPr/>
          <p:nvPr/>
        </p:nvSpPr>
        <p:spPr>
          <a:xfrm>
            <a:off x="8372095" y="4026449"/>
            <a:ext cx="805144" cy="769428"/>
          </a:xfrm>
          <a:custGeom>
            <a:avLst/>
            <a:gdLst/>
            <a:ahLst/>
            <a:cxnLst/>
            <a:rect l="l" t="t" r="r" b="b"/>
            <a:pathLst>
              <a:path w="2997" h="2864" extrusionOk="0">
                <a:moveTo>
                  <a:pt x="1182" y="0"/>
                </a:moveTo>
                <a:lnTo>
                  <a:pt x="1182" y="0"/>
                </a:lnTo>
                <a:cubicBezTo>
                  <a:pt x="1181" y="0"/>
                  <a:pt x="870" y="444"/>
                  <a:pt x="1059" y="1493"/>
                </a:cubicBezTo>
                <a:cubicBezTo>
                  <a:pt x="1059" y="1493"/>
                  <a:pt x="501" y="388"/>
                  <a:pt x="0" y="331"/>
                </a:cubicBezTo>
                <a:lnTo>
                  <a:pt x="0" y="331"/>
                </a:lnTo>
                <a:cubicBezTo>
                  <a:pt x="0" y="331"/>
                  <a:pt x="529" y="917"/>
                  <a:pt x="662" y="2089"/>
                </a:cubicBezTo>
                <a:cubicBezTo>
                  <a:pt x="662" y="2089"/>
                  <a:pt x="303" y="1569"/>
                  <a:pt x="19" y="1370"/>
                </a:cubicBezTo>
                <a:lnTo>
                  <a:pt x="19" y="1370"/>
                </a:lnTo>
                <a:cubicBezTo>
                  <a:pt x="19" y="1370"/>
                  <a:pt x="199" y="1985"/>
                  <a:pt x="76" y="2864"/>
                </a:cubicBezTo>
                <a:lnTo>
                  <a:pt x="2231" y="2864"/>
                </a:lnTo>
                <a:cubicBezTo>
                  <a:pt x="2231" y="2864"/>
                  <a:pt x="2457" y="2079"/>
                  <a:pt x="2996" y="1446"/>
                </a:cubicBezTo>
                <a:cubicBezTo>
                  <a:pt x="2996" y="1445"/>
                  <a:pt x="2993" y="1444"/>
                  <a:pt x="2987" y="1444"/>
                </a:cubicBezTo>
                <a:cubicBezTo>
                  <a:pt x="2917" y="1444"/>
                  <a:pt x="2431" y="1559"/>
                  <a:pt x="2221" y="1909"/>
                </a:cubicBezTo>
                <a:cubicBezTo>
                  <a:pt x="2221" y="1909"/>
                  <a:pt x="2325" y="1087"/>
                  <a:pt x="2514" y="681"/>
                </a:cubicBezTo>
                <a:lnTo>
                  <a:pt x="2514" y="681"/>
                </a:lnTo>
                <a:cubicBezTo>
                  <a:pt x="2514" y="681"/>
                  <a:pt x="2051" y="1002"/>
                  <a:pt x="1900" y="1522"/>
                </a:cubicBezTo>
                <a:cubicBezTo>
                  <a:pt x="1900" y="1522"/>
                  <a:pt x="1767" y="501"/>
                  <a:pt x="1560" y="217"/>
                </a:cubicBezTo>
                <a:lnTo>
                  <a:pt x="1560" y="217"/>
                </a:lnTo>
                <a:cubicBezTo>
                  <a:pt x="1560" y="218"/>
                  <a:pt x="1663" y="964"/>
                  <a:pt x="1493" y="1342"/>
                </a:cubicBezTo>
                <a:cubicBezTo>
                  <a:pt x="1493" y="1342"/>
                  <a:pt x="1049" y="577"/>
                  <a:pt x="11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"/>
          <p:cNvSpPr/>
          <p:nvPr/>
        </p:nvSpPr>
        <p:spPr>
          <a:xfrm>
            <a:off x="7323048" y="4684476"/>
            <a:ext cx="504328" cy="481947"/>
          </a:xfrm>
          <a:custGeom>
            <a:avLst/>
            <a:gdLst/>
            <a:ahLst/>
            <a:cxnLst/>
            <a:rect l="l" t="t" r="r" b="b"/>
            <a:pathLst>
              <a:path w="2997" h="2864" extrusionOk="0">
                <a:moveTo>
                  <a:pt x="1182" y="0"/>
                </a:moveTo>
                <a:lnTo>
                  <a:pt x="1182" y="0"/>
                </a:lnTo>
                <a:cubicBezTo>
                  <a:pt x="1181" y="0"/>
                  <a:pt x="870" y="444"/>
                  <a:pt x="1059" y="1493"/>
                </a:cubicBezTo>
                <a:cubicBezTo>
                  <a:pt x="1059" y="1493"/>
                  <a:pt x="501" y="388"/>
                  <a:pt x="0" y="331"/>
                </a:cubicBezTo>
                <a:lnTo>
                  <a:pt x="0" y="331"/>
                </a:lnTo>
                <a:cubicBezTo>
                  <a:pt x="0" y="331"/>
                  <a:pt x="529" y="917"/>
                  <a:pt x="662" y="2089"/>
                </a:cubicBezTo>
                <a:cubicBezTo>
                  <a:pt x="662" y="2089"/>
                  <a:pt x="303" y="1569"/>
                  <a:pt x="19" y="1370"/>
                </a:cubicBezTo>
                <a:lnTo>
                  <a:pt x="19" y="1370"/>
                </a:lnTo>
                <a:cubicBezTo>
                  <a:pt x="19" y="1370"/>
                  <a:pt x="199" y="1985"/>
                  <a:pt x="76" y="2864"/>
                </a:cubicBezTo>
                <a:lnTo>
                  <a:pt x="2231" y="2864"/>
                </a:lnTo>
                <a:cubicBezTo>
                  <a:pt x="2231" y="2864"/>
                  <a:pt x="2457" y="2079"/>
                  <a:pt x="2996" y="1446"/>
                </a:cubicBezTo>
                <a:cubicBezTo>
                  <a:pt x="2996" y="1445"/>
                  <a:pt x="2993" y="1444"/>
                  <a:pt x="2987" y="1444"/>
                </a:cubicBezTo>
                <a:cubicBezTo>
                  <a:pt x="2917" y="1444"/>
                  <a:pt x="2431" y="1559"/>
                  <a:pt x="2221" y="1909"/>
                </a:cubicBezTo>
                <a:cubicBezTo>
                  <a:pt x="2221" y="1909"/>
                  <a:pt x="2325" y="1087"/>
                  <a:pt x="2514" y="681"/>
                </a:cubicBezTo>
                <a:lnTo>
                  <a:pt x="2514" y="681"/>
                </a:lnTo>
                <a:cubicBezTo>
                  <a:pt x="2514" y="681"/>
                  <a:pt x="2051" y="1002"/>
                  <a:pt x="1900" y="1522"/>
                </a:cubicBezTo>
                <a:cubicBezTo>
                  <a:pt x="1900" y="1522"/>
                  <a:pt x="1767" y="501"/>
                  <a:pt x="1560" y="217"/>
                </a:cubicBezTo>
                <a:lnTo>
                  <a:pt x="1560" y="217"/>
                </a:lnTo>
                <a:cubicBezTo>
                  <a:pt x="1560" y="218"/>
                  <a:pt x="1663" y="964"/>
                  <a:pt x="1493" y="1342"/>
                </a:cubicBezTo>
                <a:cubicBezTo>
                  <a:pt x="1493" y="1342"/>
                  <a:pt x="1049" y="577"/>
                  <a:pt x="1182" y="0"/>
                </a:cubicBezTo>
                <a:close/>
              </a:path>
            </a:pathLst>
          </a:custGeom>
          <a:solidFill>
            <a:srgbClr val="C9D3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64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726450" y="1602275"/>
            <a:ext cx="4015200" cy="26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7"/>
          <p:cNvSpPr/>
          <p:nvPr/>
        </p:nvSpPr>
        <p:spPr>
          <a:xfrm flipH="1">
            <a:off x="-9050" y="4397198"/>
            <a:ext cx="9165325" cy="762438"/>
          </a:xfrm>
          <a:custGeom>
            <a:avLst/>
            <a:gdLst/>
            <a:ahLst/>
            <a:cxnLst/>
            <a:rect l="l" t="t" r="r" b="b"/>
            <a:pathLst>
              <a:path w="366613" h="36489" extrusionOk="0">
                <a:moveTo>
                  <a:pt x="366310" y="0"/>
                </a:moveTo>
                <a:lnTo>
                  <a:pt x="286764" y="3122"/>
                </a:lnTo>
                <a:lnTo>
                  <a:pt x="0" y="4579"/>
                </a:lnTo>
                <a:lnTo>
                  <a:pt x="548" y="36489"/>
                </a:lnTo>
                <a:lnTo>
                  <a:pt x="366613" y="364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9" name="Google Shape;89;p7"/>
          <p:cNvSpPr/>
          <p:nvPr/>
        </p:nvSpPr>
        <p:spPr>
          <a:xfrm>
            <a:off x="-8025" y="4715378"/>
            <a:ext cx="9155750" cy="461303"/>
          </a:xfrm>
          <a:custGeom>
            <a:avLst/>
            <a:gdLst/>
            <a:ahLst/>
            <a:cxnLst/>
            <a:rect l="l" t="t" r="r" b="b"/>
            <a:pathLst>
              <a:path w="366230" h="32469" extrusionOk="0">
                <a:moveTo>
                  <a:pt x="62" y="0"/>
                </a:moveTo>
                <a:lnTo>
                  <a:pt x="56875" y="1292"/>
                </a:lnTo>
                <a:lnTo>
                  <a:pt x="366230" y="9353"/>
                </a:lnTo>
                <a:lnTo>
                  <a:pt x="366106" y="32057"/>
                </a:lnTo>
                <a:lnTo>
                  <a:pt x="0" y="324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90" name="Google Shape;90;p7"/>
          <p:cNvSpPr/>
          <p:nvPr/>
        </p:nvSpPr>
        <p:spPr>
          <a:xfrm flipH="1">
            <a:off x="5275175" y="-292896"/>
            <a:ext cx="2492263" cy="940077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/>
          <p:nvPr/>
        </p:nvSpPr>
        <p:spPr>
          <a:xfrm rot="544783" flipH="1">
            <a:off x="6456384" y="1050983"/>
            <a:ext cx="4796355" cy="1502515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>
            <a:off x="-333025" y="287151"/>
            <a:ext cx="2492263" cy="940077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2188650" y="1250125"/>
            <a:ext cx="4766700" cy="224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95" name="Google Shape;95;p8"/>
          <p:cNvGrpSpPr/>
          <p:nvPr/>
        </p:nvGrpSpPr>
        <p:grpSpPr>
          <a:xfrm>
            <a:off x="-166425" y="4647775"/>
            <a:ext cx="9443854" cy="874600"/>
            <a:chOff x="-166425" y="4245175"/>
            <a:chExt cx="9443854" cy="874600"/>
          </a:xfrm>
        </p:grpSpPr>
        <p:sp>
          <p:nvSpPr>
            <p:cNvPr id="96" name="Google Shape;96;p8"/>
            <p:cNvSpPr/>
            <p:nvPr/>
          </p:nvSpPr>
          <p:spPr>
            <a:xfrm>
              <a:off x="-166425" y="4245175"/>
              <a:ext cx="9443480" cy="779626"/>
            </a:xfrm>
            <a:custGeom>
              <a:avLst/>
              <a:gdLst/>
              <a:ahLst/>
              <a:cxnLst/>
              <a:rect l="l" t="t" r="r" b="b"/>
              <a:pathLst>
                <a:path w="376047" h="17145" extrusionOk="0">
                  <a:moveTo>
                    <a:pt x="373761" y="1524"/>
                  </a:moveTo>
                  <a:lnTo>
                    <a:pt x="0" y="0"/>
                  </a:lnTo>
                  <a:lnTo>
                    <a:pt x="4572" y="17145"/>
                  </a:lnTo>
                  <a:lnTo>
                    <a:pt x="376047" y="163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7" name="Google Shape;97;p8"/>
            <p:cNvSpPr/>
            <p:nvPr/>
          </p:nvSpPr>
          <p:spPr>
            <a:xfrm>
              <a:off x="-24583" y="4418275"/>
              <a:ext cx="9302012" cy="701500"/>
            </a:xfrm>
            <a:custGeom>
              <a:avLst/>
              <a:gdLst/>
              <a:ahLst/>
              <a:cxnLst/>
              <a:rect l="l" t="t" r="r" b="b"/>
              <a:pathLst>
                <a:path w="375346" h="28060" extrusionOk="0">
                  <a:moveTo>
                    <a:pt x="373060" y="0"/>
                  </a:moveTo>
                  <a:lnTo>
                    <a:pt x="0" y="8902"/>
                  </a:lnTo>
                  <a:lnTo>
                    <a:pt x="555" y="28060"/>
                  </a:lnTo>
                  <a:lnTo>
                    <a:pt x="375346" y="27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98" name="Google Shape;98;p8"/>
          <p:cNvSpPr/>
          <p:nvPr/>
        </p:nvSpPr>
        <p:spPr>
          <a:xfrm flipH="1">
            <a:off x="-909129" y="-181748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"/>
          <p:cNvSpPr/>
          <p:nvPr/>
        </p:nvSpPr>
        <p:spPr>
          <a:xfrm rot="544783" flipH="1">
            <a:off x="6268621" y="-252017"/>
            <a:ext cx="4796355" cy="1502515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1413375" y="1713611"/>
            <a:ext cx="3053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>
            <a:off x="1509250" y="217700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2"/>
          </p:nvPr>
        </p:nvSpPr>
        <p:spPr>
          <a:xfrm>
            <a:off x="4677225" y="1713611"/>
            <a:ext cx="3053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3"/>
          </p:nvPr>
        </p:nvSpPr>
        <p:spPr>
          <a:xfrm>
            <a:off x="4766825" y="217700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4"/>
          </p:nvPr>
        </p:nvSpPr>
        <p:spPr>
          <a:xfrm>
            <a:off x="1413525" y="3456977"/>
            <a:ext cx="3053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5"/>
          </p:nvPr>
        </p:nvSpPr>
        <p:spPr>
          <a:xfrm>
            <a:off x="1509250" y="3910499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6"/>
          </p:nvPr>
        </p:nvSpPr>
        <p:spPr>
          <a:xfrm>
            <a:off x="4677275" y="3466477"/>
            <a:ext cx="3053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7"/>
          </p:nvPr>
        </p:nvSpPr>
        <p:spPr>
          <a:xfrm>
            <a:off x="4773200" y="3910499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8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9" hasCustomPrompt="1"/>
          </p:nvPr>
        </p:nvSpPr>
        <p:spPr>
          <a:xfrm>
            <a:off x="2543875" y="1080447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3" hasCustomPrompt="1"/>
          </p:nvPr>
        </p:nvSpPr>
        <p:spPr>
          <a:xfrm>
            <a:off x="2543875" y="2802605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14" hasCustomPrompt="1"/>
          </p:nvPr>
        </p:nvSpPr>
        <p:spPr>
          <a:xfrm>
            <a:off x="5807876" y="1080447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15" hasCustomPrompt="1"/>
          </p:nvPr>
        </p:nvSpPr>
        <p:spPr>
          <a:xfrm>
            <a:off x="5807876" y="2791956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/>
          <p:nvPr/>
        </p:nvSpPr>
        <p:spPr>
          <a:xfrm>
            <a:off x="-310993" y="4480679"/>
            <a:ext cx="9595775" cy="931300"/>
          </a:xfrm>
          <a:custGeom>
            <a:avLst/>
            <a:gdLst/>
            <a:ahLst/>
            <a:cxnLst/>
            <a:rect l="l" t="t" r="r" b="b"/>
            <a:pathLst>
              <a:path w="383831" h="37252" extrusionOk="0">
                <a:moveTo>
                  <a:pt x="3008" y="16952"/>
                </a:moveTo>
                <a:cubicBezTo>
                  <a:pt x="-1570" y="13055"/>
                  <a:pt x="-4067" y="10490"/>
                  <a:pt x="19684" y="8975"/>
                </a:cubicBezTo>
                <a:cubicBezTo>
                  <a:pt x="43435" y="7460"/>
                  <a:pt x="109572" y="8790"/>
                  <a:pt x="145514" y="7862"/>
                </a:cubicBezTo>
                <a:cubicBezTo>
                  <a:pt x="181457" y="6934"/>
                  <a:pt x="200448" y="4584"/>
                  <a:pt x="235339" y="3408"/>
                </a:cubicBezTo>
                <a:cubicBezTo>
                  <a:pt x="270230" y="2233"/>
                  <a:pt x="330275" y="-1670"/>
                  <a:pt x="354859" y="809"/>
                </a:cubicBezTo>
                <a:cubicBezTo>
                  <a:pt x="379443" y="3288"/>
                  <a:pt x="386742" y="12345"/>
                  <a:pt x="382844" y="18284"/>
                </a:cubicBezTo>
                <a:cubicBezTo>
                  <a:pt x="378947" y="24223"/>
                  <a:pt x="387423" y="34097"/>
                  <a:pt x="331474" y="36443"/>
                </a:cubicBezTo>
                <a:cubicBezTo>
                  <a:pt x="275525" y="38789"/>
                  <a:pt x="101895" y="35609"/>
                  <a:pt x="47151" y="32360"/>
                </a:cubicBezTo>
                <a:cubicBezTo>
                  <a:pt x="-7593" y="29112"/>
                  <a:pt x="7586" y="20850"/>
                  <a:pt x="3008" y="169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5" name="Google Shape;135;p13"/>
          <p:cNvSpPr/>
          <p:nvPr/>
        </p:nvSpPr>
        <p:spPr>
          <a:xfrm>
            <a:off x="-387533" y="4915563"/>
            <a:ext cx="9748825" cy="527475"/>
          </a:xfrm>
          <a:custGeom>
            <a:avLst/>
            <a:gdLst/>
            <a:ahLst/>
            <a:cxnLst/>
            <a:rect l="l" t="t" r="r" b="b"/>
            <a:pathLst>
              <a:path w="389953" h="21099" extrusionOk="0">
                <a:moveTo>
                  <a:pt x="10719" y="9691"/>
                </a:moveTo>
                <a:cubicBezTo>
                  <a:pt x="22473" y="7773"/>
                  <a:pt x="60086" y="9073"/>
                  <a:pt x="109824" y="7464"/>
                </a:cubicBezTo>
                <a:cubicBezTo>
                  <a:pt x="159562" y="5856"/>
                  <a:pt x="262750" y="411"/>
                  <a:pt x="309147" y="40"/>
                </a:cubicBezTo>
                <a:cubicBezTo>
                  <a:pt x="355545" y="-331"/>
                  <a:pt x="383883" y="1919"/>
                  <a:pt x="388209" y="5237"/>
                </a:cubicBezTo>
                <a:cubicBezTo>
                  <a:pt x="392535" y="8556"/>
                  <a:pt x="393256" y="17662"/>
                  <a:pt x="335104" y="19951"/>
                </a:cubicBezTo>
                <a:cubicBezTo>
                  <a:pt x="276953" y="22240"/>
                  <a:pt x="93364" y="20681"/>
                  <a:pt x="39300" y="18971"/>
                </a:cubicBezTo>
                <a:cubicBezTo>
                  <a:pt x="-14764" y="17261"/>
                  <a:pt x="-1035" y="11609"/>
                  <a:pt x="10719" y="96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grpSp>
        <p:nvGrpSpPr>
          <p:cNvPr id="136" name="Google Shape;136;p13"/>
          <p:cNvGrpSpPr/>
          <p:nvPr/>
        </p:nvGrpSpPr>
        <p:grpSpPr>
          <a:xfrm>
            <a:off x="-94480" y="3924523"/>
            <a:ext cx="2660254" cy="1227976"/>
            <a:chOff x="3311075" y="2692625"/>
            <a:chExt cx="1472601" cy="679717"/>
          </a:xfrm>
        </p:grpSpPr>
        <p:sp>
          <p:nvSpPr>
            <p:cNvPr id="137" name="Google Shape;137;p13"/>
            <p:cNvSpPr/>
            <p:nvPr/>
          </p:nvSpPr>
          <p:spPr>
            <a:xfrm>
              <a:off x="4265859" y="2961135"/>
              <a:ext cx="176102" cy="179821"/>
            </a:xfrm>
            <a:custGeom>
              <a:avLst/>
              <a:gdLst/>
              <a:ahLst/>
              <a:cxnLst/>
              <a:rect l="l" t="t" r="r" b="b"/>
              <a:pathLst>
                <a:path w="1797" h="1835" extrusionOk="0">
                  <a:moveTo>
                    <a:pt x="1" y="1"/>
                  </a:moveTo>
                  <a:cubicBezTo>
                    <a:pt x="1" y="1"/>
                    <a:pt x="360" y="1135"/>
                    <a:pt x="256" y="1787"/>
                  </a:cubicBezTo>
                  <a:lnTo>
                    <a:pt x="1796" y="1834"/>
                  </a:lnTo>
                  <a:cubicBezTo>
                    <a:pt x="1796" y="1834"/>
                    <a:pt x="1551" y="1456"/>
                    <a:pt x="1485" y="1040"/>
                  </a:cubicBezTo>
                  <a:lnTo>
                    <a:pt x="1485" y="1040"/>
                  </a:lnTo>
                  <a:cubicBezTo>
                    <a:pt x="1485" y="1040"/>
                    <a:pt x="1447" y="1418"/>
                    <a:pt x="1494" y="1569"/>
                  </a:cubicBezTo>
                  <a:cubicBezTo>
                    <a:pt x="1494" y="1569"/>
                    <a:pt x="1248" y="842"/>
                    <a:pt x="1343" y="435"/>
                  </a:cubicBezTo>
                  <a:lnTo>
                    <a:pt x="1343" y="435"/>
                  </a:lnTo>
                  <a:cubicBezTo>
                    <a:pt x="1343" y="435"/>
                    <a:pt x="1154" y="757"/>
                    <a:pt x="1173" y="1172"/>
                  </a:cubicBezTo>
                  <a:cubicBezTo>
                    <a:pt x="1173" y="1172"/>
                    <a:pt x="918" y="558"/>
                    <a:pt x="927" y="86"/>
                  </a:cubicBezTo>
                  <a:lnTo>
                    <a:pt x="927" y="86"/>
                  </a:lnTo>
                  <a:cubicBezTo>
                    <a:pt x="927" y="86"/>
                    <a:pt x="776" y="766"/>
                    <a:pt x="842" y="1276"/>
                  </a:cubicBezTo>
                  <a:cubicBezTo>
                    <a:pt x="842" y="1276"/>
                    <a:pt x="606" y="747"/>
                    <a:pt x="615" y="388"/>
                  </a:cubicBezTo>
                  <a:lnTo>
                    <a:pt x="615" y="388"/>
                  </a:lnTo>
                  <a:cubicBezTo>
                    <a:pt x="615" y="388"/>
                    <a:pt x="464" y="861"/>
                    <a:pt x="521" y="1125"/>
                  </a:cubicBezTo>
                  <a:cubicBezTo>
                    <a:pt x="521" y="1125"/>
                    <a:pt x="209" y="25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555832" y="3272174"/>
              <a:ext cx="97312" cy="91037"/>
            </a:xfrm>
            <a:custGeom>
              <a:avLst/>
              <a:gdLst/>
              <a:ahLst/>
              <a:cxnLst/>
              <a:rect l="l" t="t" r="r" b="b"/>
              <a:pathLst>
                <a:path w="993" h="929" extrusionOk="0">
                  <a:moveTo>
                    <a:pt x="510" y="0"/>
                  </a:moveTo>
                  <a:cubicBezTo>
                    <a:pt x="0" y="0"/>
                    <a:pt x="9" y="928"/>
                    <a:pt x="9" y="928"/>
                  </a:cubicBezTo>
                  <a:lnTo>
                    <a:pt x="992" y="928"/>
                  </a:lnTo>
                  <a:cubicBezTo>
                    <a:pt x="992" y="928"/>
                    <a:pt x="822" y="30"/>
                    <a:pt x="548" y="2"/>
                  </a:cubicBezTo>
                  <a:cubicBezTo>
                    <a:pt x="535" y="1"/>
                    <a:pt x="522" y="0"/>
                    <a:pt x="510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346511" y="3098917"/>
              <a:ext cx="300460" cy="161202"/>
            </a:xfrm>
            <a:custGeom>
              <a:avLst/>
              <a:gdLst/>
              <a:ahLst/>
              <a:cxnLst/>
              <a:rect l="l" t="t" r="r" b="b"/>
              <a:pathLst>
                <a:path w="3066" h="1645" extrusionOk="0">
                  <a:moveTo>
                    <a:pt x="865" y="1"/>
                  </a:moveTo>
                  <a:cubicBezTo>
                    <a:pt x="733" y="1"/>
                    <a:pt x="601" y="25"/>
                    <a:pt x="473" y="78"/>
                  </a:cubicBezTo>
                  <a:cubicBezTo>
                    <a:pt x="0" y="258"/>
                    <a:pt x="397" y="778"/>
                    <a:pt x="766" y="1005"/>
                  </a:cubicBezTo>
                  <a:cubicBezTo>
                    <a:pt x="1510" y="1469"/>
                    <a:pt x="1982" y="1645"/>
                    <a:pt x="2248" y="1645"/>
                  </a:cubicBezTo>
                  <a:cubicBezTo>
                    <a:pt x="3066" y="1645"/>
                    <a:pt x="1960" y="1"/>
                    <a:pt x="86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311075" y="2692625"/>
              <a:ext cx="1322672" cy="668718"/>
            </a:xfrm>
            <a:custGeom>
              <a:avLst/>
              <a:gdLst/>
              <a:ahLst/>
              <a:cxnLst/>
              <a:rect l="l" t="t" r="r" b="b"/>
              <a:pathLst>
                <a:path w="13497" h="6824" extrusionOk="0">
                  <a:moveTo>
                    <a:pt x="3295" y="0"/>
                  </a:moveTo>
                  <a:cubicBezTo>
                    <a:pt x="3140" y="0"/>
                    <a:pt x="2995" y="29"/>
                    <a:pt x="2864" y="94"/>
                  </a:cubicBezTo>
                  <a:cubicBezTo>
                    <a:pt x="2056" y="486"/>
                    <a:pt x="1439" y="1295"/>
                    <a:pt x="432" y="1295"/>
                  </a:cubicBezTo>
                  <a:cubicBezTo>
                    <a:pt x="296" y="1295"/>
                    <a:pt x="152" y="1280"/>
                    <a:pt x="0" y="1247"/>
                  </a:cubicBezTo>
                  <a:lnTo>
                    <a:pt x="0" y="1247"/>
                  </a:lnTo>
                  <a:lnTo>
                    <a:pt x="95" y="6823"/>
                  </a:lnTo>
                  <a:lnTo>
                    <a:pt x="13259" y="6823"/>
                  </a:lnTo>
                  <a:cubicBezTo>
                    <a:pt x="13246" y="6805"/>
                    <a:pt x="13497" y="5013"/>
                    <a:pt x="11795" y="4527"/>
                  </a:cubicBezTo>
                  <a:cubicBezTo>
                    <a:pt x="10065" y="4026"/>
                    <a:pt x="8931" y="2722"/>
                    <a:pt x="8893" y="2410"/>
                  </a:cubicBezTo>
                  <a:cubicBezTo>
                    <a:pt x="8846" y="2089"/>
                    <a:pt x="7211" y="1077"/>
                    <a:pt x="6266" y="1030"/>
                  </a:cubicBezTo>
                  <a:cubicBezTo>
                    <a:pt x="5458" y="982"/>
                    <a:pt x="4208" y="0"/>
                    <a:pt x="3295" y="0"/>
                  </a:cubicBezTo>
                  <a:close/>
                  <a:moveTo>
                    <a:pt x="13259" y="6823"/>
                  </a:moveTo>
                  <a:lnTo>
                    <a:pt x="13259" y="6823"/>
                  </a:lnTo>
                  <a:cubicBezTo>
                    <a:pt x="13259" y="6823"/>
                    <a:pt x="13259" y="6823"/>
                    <a:pt x="13259" y="6823"/>
                  </a:cubicBezTo>
                  <a:cubicBezTo>
                    <a:pt x="13259" y="6823"/>
                    <a:pt x="13259" y="6823"/>
                    <a:pt x="13259" y="6823"/>
                  </a:cubicBezTo>
                  <a:close/>
                </a:path>
              </a:pathLst>
            </a:custGeom>
            <a:solidFill>
              <a:srgbClr val="9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3938941" y="2886265"/>
              <a:ext cx="231666" cy="204320"/>
            </a:xfrm>
            <a:custGeom>
              <a:avLst/>
              <a:gdLst/>
              <a:ahLst/>
              <a:cxnLst/>
              <a:rect l="l" t="t" r="r" b="b"/>
              <a:pathLst>
                <a:path w="2364" h="2085" extrusionOk="0">
                  <a:moveTo>
                    <a:pt x="996" y="0"/>
                  </a:moveTo>
                  <a:cubicBezTo>
                    <a:pt x="520" y="0"/>
                    <a:pt x="71" y="330"/>
                    <a:pt x="29" y="623"/>
                  </a:cubicBezTo>
                  <a:cubicBezTo>
                    <a:pt x="1" y="897"/>
                    <a:pt x="284" y="1341"/>
                    <a:pt x="530" y="1634"/>
                  </a:cubicBezTo>
                  <a:cubicBezTo>
                    <a:pt x="753" y="1900"/>
                    <a:pt x="1073" y="2085"/>
                    <a:pt x="1389" y="2085"/>
                  </a:cubicBezTo>
                  <a:cubicBezTo>
                    <a:pt x="1567" y="2085"/>
                    <a:pt x="1743" y="2026"/>
                    <a:pt x="1900" y="1889"/>
                  </a:cubicBezTo>
                  <a:cubicBezTo>
                    <a:pt x="2363" y="1521"/>
                    <a:pt x="2108" y="207"/>
                    <a:pt x="1182" y="18"/>
                  </a:cubicBezTo>
                  <a:cubicBezTo>
                    <a:pt x="1120" y="6"/>
                    <a:pt x="1058" y="0"/>
                    <a:pt x="99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3311957" y="2794443"/>
              <a:ext cx="1300427" cy="569645"/>
            </a:xfrm>
            <a:custGeom>
              <a:avLst/>
              <a:gdLst/>
              <a:ahLst/>
              <a:cxnLst/>
              <a:rect l="l" t="t" r="r" b="b"/>
              <a:pathLst>
                <a:path w="13270" h="5813" extrusionOk="0">
                  <a:moveTo>
                    <a:pt x="1437" y="0"/>
                  </a:moveTo>
                  <a:lnTo>
                    <a:pt x="1437" y="0"/>
                  </a:lnTo>
                  <a:cubicBezTo>
                    <a:pt x="1126" y="163"/>
                    <a:pt x="793" y="278"/>
                    <a:pt x="408" y="278"/>
                  </a:cubicBezTo>
                  <a:cubicBezTo>
                    <a:pt x="279" y="278"/>
                    <a:pt x="143" y="265"/>
                    <a:pt x="1" y="237"/>
                  </a:cubicBezTo>
                  <a:lnTo>
                    <a:pt x="1" y="237"/>
                  </a:lnTo>
                  <a:lnTo>
                    <a:pt x="95" y="5813"/>
                  </a:lnTo>
                  <a:lnTo>
                    <a:pt x="13260" y="5813"/>
                  </a:lnTo>
                  <a:cubicBezTo>
                    <a:pt x="13260" y="5813"/>
                    <a:pt x="13260" y="5784"/>
                    <a:pt x="13269" y="5728"/>
                  </a:cubicBezTo>
                  <a:cubicBezTo>
                    <a:pt x="13090" y="5567"/>
                    <a:pt x="12948" y="5387"/>
                    <a:pt x="12787" y="5255"/>
                  </a:cubicBezTo>
                  <a:cubicBezTo>
                    <a:pt x="12466" y="5009"/>
                    <a:pt x="12126" y="4953"/>
                    <a:pt x="11719" y="4915"/>
                  </a:cubicBezTo>
                  <a:cubicBezTo>
                    <a:pt x="11105" y="4858"/>
                    <a:pt x="10604" y="4679"/>
                    <a:pt x="10018" y="4546"/>
                  </a:cubicBezTo>
                  <a:cubicBezTo>
                    <a:pt x="9957" y="4533"/>
                    <a:pt x="9892" y="4529"/>
                    <a:pt x="9825" y="4529"/>
                  </a:cubicBezTo>
                  <a:cubicBezTo>
                    <a:pt x="9716" y="4529"/>
                    <a:pt x="9602" y="4539"/>
                    <a:pt x="9491" y="4539"/>
                  </a:cubicBezTo>
                  <a:cubicBezTo>
                    <a:pt x="9328" y="4539"/>
                    <a:pt x="9171" y="4517"/>
                    <a:pt x="9045" y="4404"/>
                  </a:cubicBezTo>
                  <a:cubicBezTo>
                    <a:pt x="8884" y="4263"/>
                    <a:pt x="8903" y="3989"/>
                    <a:pt x="8771" y="3894"/>
                  </a:cubicBezTo>
                  <a:cubicBezTo>
                    <a:pt x="8639" y="3781"/>
                    <a:pt x="8289" y="3705"/>
                    <a:pt x="8119" y="3639"/>
                  </a:cubicBezTo>
                  <a:cubicBezTo>
                    <a:pt x="7703" y="3450"/>
                    <a:pt x="7297" y="3384"/>
                    <a:pt x="6852" y="3280"/>
                  </a:cubicBezTo>
                  <a:cubicBezTo>
                    <a:pt x="5936" y="3062"/>
                    <a:pt x="5057" y="3384"/>
                    <a:pt x="4187" y="2807"/>
                  </a:cubicBezTo>
                  <a:cubicBezTo>
                    <a:pt x="3904" y="2618"/>
                    <a:pt x="3639" y="2420"/>
                    <a:pt x="3535" y="2089"/>
                  </a:cubicBezTo>
                  <a:cubicBezTo>
                    <a:pt x="3488" y="1947"/>
                    <a:pt x="3564" y="1843"/>
                    <a:pt x="3441" y="1711"/>
                  </a:cubicBezTo>
                  <a:cubicBezTo>
                    <a:pt x="3327" y="1588"/>
                    <a:pt x="2968" y="1494"/>
                    <a:pt x="2817" y="1428"/>
                  </a:cubicBezTo>
                  <a:cubicBezTo>
                    <a:pt x="2647" y="1342"/>
                    <a:pt x="2439" y="1182"/>
                    <a:pt x="2297" y="1116"/>
                  </a:cubicBezTo>
                  <a:cubicBezTo>
                    <a:pt x="2210" y="1084"/>
                    <a:pt x="2118" y="1078"/>
                    <a:pt x="2028" y="1078"/>
                  </a:cubicBezTo>
                  <a:cubicBezTo>
                    <a:pt x="1987" y="1078"/>
                    <a:pt x="1946" y="1080"/>
                    <a:pt x="1906" y="1080"/>
                  </a:cubicBezTo>
                  <a:cubicBezTo>
                    <a:pt x="1749" y="1080"/>
                    <a:pt x="1603" y="1064"/>
                    <a:pt x="1494" y="908"/>
                  </a:cubicBezTo>
                  <a:cubicBezTo>
                    <a:pt x="1305" y="662"/>
                    <a:pt x="1390" y="312"/>
                    <a:pt x="14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3524022" y="2714576"/>
              <a:ext cx="308496" cy="198048"/>
            </a:xfrm>
            <a:custGeom>
              <a:avLst/>
              <a:gdLst/>
              <a:ahLst/>
              <a:cxnLst/>
              <a:rect l="l" t="t" r="r" b="b"/>
              <a:pathLst>
                <a:path w="3148" h="2021" extrusionOk="0">
                  <a:moveTo>
                    <a:pt x="1235" y="1"/>
                  </a:moveTo>
                  <a:cubicBezTo>
                    <a:pt x="438" y="1"/>
                    <a:pt x="48" y="688"/>
                    <a:pt x="29" y="1118"/>
                  </a:cubicBezTo>
                  <a:cubicBezTo>
                    <a:pt x="1" y="1572"/>
                    <a:pt x="672" y="1968"/>
                    <a:pt x="1522" y="2016"/>
                  </a:cubicBezTo>
                  <a:cubicBezTo>
                    <a:pt x="1578" y="2019"/>
                    <a:pt x="1633" y="2020"/>
                    <a:pt x="1687" y="2020"/>
                  </a:cubicBezTo>
                  <a:cubicBezTo>
                    <a:pt x="2480" y="2020"/>
                    <a:pt x="3102" y="1704"/>
                    <a:pt x="3120" y="1288"/>
                  </a:cubicBezTo>
                  <a:cubicBezTo>
                    <a:pt x="3148" y="834"/>
                    <a:pt x="2175" y="50"/>
                    <a:pt x="1315" y="3"/>
                  </a:cubicBezTo>
                  <a:cubicBezTo>
                    <a:pt x="1288" y="1"/>
                    <a:pt x="1261" y="1"/>
                    <a:pt x="123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525002" y="2707128"/>
              <a:ext cx="304772" cy="197754"/>
            </a:xfrm>
            <a:custGeom>
              <a:avLst/>
              <a:gdLst/>
              <a:ahLst/>
              <a:cxnLst/>
              <a:rect l="l" t="t" r="r" b="b"/>
              <a:pathLst>
                <a:path w="3110" h="2018" extrusionOk="0">
                  <a:moveTo>
                    <a:pt x="1224" y="1"/>
                  </a:moveTo>
                  <a:cubicBezTo>
                    <a:pt x="428" y="1"/>
                    <a:pt x="47" y="679"/>
                    <a:pt x="29" y="1118"/>
                  </a:cubicBezTo>
                  <a:cubicBezTo>
                    <a:pt x="0" y="1562"/>
                    <a:pt x="662" y="1969"/>
                    <a:pt x="1512" y="2016"/>
                  </a:cubicBezTo>
                  <a:cubicBezTo>
                    <a:pt x="1546" y="2017"/>
                    <a:pt x="1580" y="2018"/>
                    <a:pt x="1613" y="2018"/>
                  </a:cubicBezTo>
                  <a:cubicBezTo>
                    <a:pt x="2409" y="2018"/>
                    <a:pt x="3063" y="1696"/>
                    <a:pt x="3091" y="1279"/>
                  </a:cubicBezTo>
                  <a:cubicBezTo>
                    <a:pt x="3110" y="835"/>
                    <a:pt x="2146" y="50"/>
                    <a:pt x="1305" y="3"/>
                  </a:cubicBezTo>
                  <a:cubicBezTo>
                    <a:pt x="1277" y="2"/>
                    <a:pt x="1251" y="1"/>
                    <a:pt x="122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461990" y="3020422"/>
              <a:ext cx="276059" cy="204320"/>
            </a:xfrm>
            <a:custGeom>
              <a:avLst/>
              <a:gdLst/>
              <a:ahLst/>
              <a:cxnLst/>
              <a:rect l="l" t="t" r="r" b="b"/>
              <a:pathLst>
                <a:path w="2817" h="2085" extrusionOk="0">
                  <a:moveTo>
                    <a:pt x="584" y="1"/>
                  </a:moveTo>
                  <a:cubicBezTo>
                    <a:pt x="547" y="1"/>
                    <a:pt x="514" y="4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817" y="1711"/>
                    <a:pt x="2382" y="1040"/>
                    <a:pt x="1768" y="539"/>
                  </a:cubicBezTo>
                  <a:cubicBezTo>
                    <a:pt x="1339" y="202"/>
                    <a:pt x="879" y="1"/>
                    <a:pt x="58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941783" y="2876074"/>
              <a:ext cx="233430" cy="203634"/>
            </a:xfrm>
            <a:custGeom>
              <a:avLst/>
              <a:gdLst/>
              <a:ahLst/>
              <a:cxnLst/>
              <a:rect l="l" t="t" r="r" b="b"/>
              <a:pathLst>
                <a:path w="2382" h="2078" extrusionOk="0">
                  <a:moveTo>
                    <a:pt x="998" y="1"/>
                  </a:moveTo>
                  <a:cubicBezTo>
                    <a:pt x="529" y="1"/>
                    <a:pt x="80" y="330"/>
                    <a:pt x="38" y="623"/>
                  </a:cubicBezTo>
                  <a:cubicBezTo>
                    <a:pt x="0" y="888"/>
                    <a:pt x="284" y="1341"/>
                    <a:pt x="539" y="1634"/>
                  </a:cubicBezTo>
                  <a:cubicBezTo>
                    <a:pt x="761" y="1898"/>
                    <a:pt x="1074" y="2078"/>
                    <a:pt x="1386" y="2078"/>
                  </a:cubicBezTo>
                  <a:cubicBezTo>
                    <a:pt x="1567" y="2078"/>
                    <a:pt x="1747" y="2018"/>
                    <a:pt x="1909" y="1880"/>
                  </a:cubicBezTo>
                  <a:cubicBezTo>
                    <a:pt x="2382" y="1502"/>
                    <a:pt x="2127" y="207"/>
                    <a:pt x="1181" y="18"/>
                  </a:cubicBezTo>
                  <a:cubicBezTo>
                    <a:pt x="1121" y="6"/>
                    <a:pt x="1059" y="1"/>
                    <a:pt x="99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4035664" y="3172806"/>
              <a:ext cx="232156" cy="170413"/>
            </a:xfrm>
            <a:custGeom>
              <a:avLst/>
              <a:gdLst/>
              <a:ahLst/>
              <a:cxnLst/>
              <a:rect l="l" t="t" r="r" b="b"/>
              <a:pathLst>
                <a:path w="2369" h="1739" extrusionOk="0">
                  <a:moveTo>
                    <a:pt x="636" y="1"/>
                  </a:moveTo>
                  <a:cubicBezTo>
                    <a:pt x="254" y="1"/>
                    <a:pt x="0" y="427"/>
                    <a:pt x="53" y="884"/>
                  </a:cubicBezTo>
                  <a:cubicBezTo>
                    <a:pt x="111" y="1470"/>
                    <a:pt x="697" y="1739"/>
                    <a:pt x="1265" y="1739"/>
                  </a:cubicBezTo>
                  <a:cubicBezTo>
                    <a:pt x="1622" y="1739"/>
                    <a:pt x="1972" y="1632"/>
                    <a:pt x="2180" y="1432"/>
                  </a:cubicBezTo>
                  <a:cubicBezTo>
                    <a:pt x="2369" y="1243"/>
                    <a:pt x="2255" y="770"/>
                    <a:pt x="932" y="80"/>
                  </a:cubicBezTo>
                  <a:cubicBezTo>
                    <a:pt x="828" y="25"/>
                    <a:pt x="728" y="1"/>
                    <a:pt x="63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4180700" y="3091175"/>
              <a:ext cx="255283" cy="96917"/>
            </a:xfrm>
            <a:custGeom>
              <a:avLst/>
              <a:gdLst/>
              <a:ahLst/>
              <a:cxnLst/>
              <a:rect l="l" t="t" r="r" b="b"/>
              <a:pathLst>
                <a:path w="2605" h="989" extrusionOk="0">
                  <a:moveTo>
                    <a:pt x="934" y="1"/>
                  </a:moveTo>
                  <a:cubicBezTo>
                    <a:pt x="891" y="1"/>
                    <a:pt x="850" y="5"/>
                    <a:pt x="813" y="16"/>
                  </a:cubicBezTo>
                  <a:cubicBezTo>
                    <a:pt x="142" y="205"/>
                    <a:pt x="0" y="583"/>
                    <a:pt x="104" y="847"/>
                  </a:cubicBezTo>
                  <a:cubicBezTo>
                    <a:pt x="146" y="959"/>
                    <a:pt x="441" y="988"/>
                    <a:pt x="763" y="988"/>
                  </a:cubicBezTo>
                  <a:cubicBezTo>
                    <a:pt x="878" y="988"/>
                    <a:pt x="995" y="984"/>
                    <a:pt x="1106" y="980"/>
                  </a:cubicBezTo>
                  <a:cubicBezTo>
                    <a:pt x="2604" y="909"/>
                    <a:pt x="1531" y="1"/>
                    <a:pt x="934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181582" y="3084708"/>
              <a:ext cx="254402" cy="96525"/>
            </a:xfrm>
            <a:custGeom>
              <a:avLst/>
              <a:gdLst/>
              <a:ahLst/>
              <a:cxnLst/>
              <a:rect l="l" t="t" r="r" b="b"/>
              <a:pathLst>
                <a:path w="2596" h="985" extrusionOk="0">
                  <a:moveTo>
                    <a:pt x="925" y="0"/>
                  </a:moveTo>
                  <a:cubicBezTo>
                    <a:pt x="882" y="0"/>
                    <a:pt x="841" y="5"/>
                    <a:pt x="804" y="15"/>
                  </a:cubicBezTo>
                  <a:cubicBezTo>
                    <a:pt x="143" y="204"/>
                    <a:pt x="1" y="582"/>
                    <a:pt x="95" y="838"/>
                  </a:cubicBezTo>
                  <a:cubicBezTo>
                    <a:pt x="135" y="951"/>
                    <a:pt x="405" y="984"/>
                    <a:pt x="709" y="984"/>
                  </a:cubicBezTo>
                  <a:cubicBezTo>
                    <a:pt x="837" y="984"/>
                    <a:pt x="971" y="978"/>
                    <a:pt x="1097" y="970"/>
                  </a:cubicBezTo>
                  <a:cubicBezTo>
                    <a:pt x="2595" y="908"/>
                    <a:pt x="1522" y="0"/>
                    <a:pt x="925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4137875" y="3186820"/>
              <a:ext cx="441185" cy="151696"/>
            </a:xfrm>
            <a:custGeom>
              <a:avLst/>
              <a:gdLst/>
              <a:ahLst/>
              <a:cxnLst/>
              <a:rect l="l" t="t" r="r" b="b"/>
              <a:pathLst>
                <a:path w="4502" h="1548" extrusionOk="0">
                  <a:moveTo>
                    <a:pt x="3415" y="1"/>
                  </a:moveTo>
                  <a:cubicBezTo>
                    <a:pt x="1" y="1"/>
                    <a:pt x="2232" y="1547"/>
                    <a:pt x="3624" y="1547"/>
                  </a:cubicBezTo>
                  <a:cubicBezTo>
                    <a:pt x="3935" y="1547"/>
                    <a:pt x="4205" y="1469"/>
                    <a:pt x="4359" y="1279"/>
                  </a:cubicBezTo>
                  <a:cubicBezTo>
                    <a:pt x="4473" y="1138"/>
                    <a:pt x="4501" y="864"/>
                    <a:pt x="4473" y="760"/>
                  </a:cubicBezTo>
                  <a:cubicBezTo>
                    <a:pt x="4454" y="675"/>
                    <a:pt x="4378" y="542"/>
                    <a:pt x="4322" y="438"/>
                  </a:cubicBezTo>
                  <a:cubicBezTo>
                    <a:pt x="4218" y="268"/>
                    <a:pt x="3972" y="13"/>
                    <a:pt x="3670" y="4"/>
                  </a:cubicBezTo>
                  <a:cubicBezTo>
                    <a:pt x="3581" y="2"/>
                    <a:pt x="3496" y="1"/>
                    <a:pt x="341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143559" y="3183194"/>
              <a:ext cx="440989" cy="151598"/>
            </a:xfrm>
            <a:custGeom>
              <a:avLst/>
              <a:gdLst/>
              <a:ahLst/>
              <a:cxnLst/>
              <a:rect l="l" t="t" r="r" b="b"/>
              <a:pathLst>
                <a:path w="4500" h="1547" extrusionOk="0">
                  <a:moveTo>
                    <a:pt x="3422" y="0"/>
                  </a:moveTo>
                  <a:cubicBezTo>
                    <a:pt x="1" y="0"/>
                    <a:pt x="2231" y="1546"/>
                    <a:pt x="3622" y="1546"/>
                  </a:cubicBezTo>
                  <a:cubicBezTo>
                    <a:pt x="3934" y="1546"/>
                    <a:pt x="4204" y="1469"/>
                    <a:pt x="4358" y="1279"/>
                  </a:cubicBezTo>
                  <a:cubicBezTo>
                    <a:pt x="4481" y="1137"/>
                    <a:pt x="4500" y="863"/>
                    <a:pt x="4481" y="759"/>
                  </a:cubicBezTo>
                  <a:cubicBezTo>
                    <a:pt x="4453" y="674"/>
                    <a:pt x="4386" y="541"/>
                    <a:pt x="4320" y="437"/>
                  </a:cubicBezTo>
                  <a:cubicBezTo>
                    <a:pt x="4216" y="277"/>
                    <a:pt x="3971" y="12"/>
                    <a:pt x="3678" y="3"/>
                  </a:cubicBezTo>
                  <a:cubicBezTo>
                    <a:pt x="3589" y="1"/>
                    <a:pt x="3504" y="0"/>
                    <a:pt x="3422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221271" y="3188094"/>
              <a:ext cx="363277" cy="147090"/>
            </a:xfrm>
            <a:custGeom>
              <a:avLst/>
              <a:gdLst/>
              <a:ahLst/>
              <a:cxnLst/>
              <a:rect l="l" t="t" r="r" b="b"/>
              <a:pathLst>
                <a:path w="3707" h="1501" extrusionOk="0">
                  <a:moveTo>
                    <a:pt x="3083" y="0"/>
                  </a:moveTo>
                  <a:cubicBezTo>
                    <a:pt x="3074" y="9"/>
                    <a:pt x="3055" y="28"/>
                    <a:pt x="3045" y="47"/>
                  </a:cubicBezTo>
                  <a:cubicBezTo>
                    <a:pt x="2889" y="235"/>
                    <a:pt x="2620" y="312"/>
                    <a:pt x="2310" y="312"/>
                  </a:cubicBezTo>
                  <a:cubicBezTo>
                    <a:pt x="1982" y="312"/>
                    <a:pt x="1609" y="226"/>
                    <a:pt x="1278" y="95"/>
                  </a:cubicBezTo>
                  <a:lnTo>
                    <a:pt x="1278" y="95"/>
                  </a:lnTo>
                  <a:cubicBezTo>
                    <a:pt x="0" y="473"/>
                    <a:pt x="1706" y="1500"/>
                    <a:pt x="2844" y="1500"/>
                  </a:cubicBezTo>
                  <a:cubicBezTo>
                    <a:pt x="3153" y="1500"/>
                    <a:pt x="3421" y="1424"/>
                    <a:pt x="3575" y="1238"/>
                  </a:cubicBezTo>
                  <a:cubicBezTo>
                    <a:pt x="3688" y="1087"/>
                    <a:pt x="3707" y="822"/>
                    <a:pt x="3688" y="709"/>
                  </a:cubicBezTo>
                  <a:cubicBezTo>
                    <a:pt x="3660" y="624"/>
                    <a:pt x="3593" y="491"/>
                    <a:pt x="3527" y="387"/>
                  </a:cubicBezTo>
                  <a:cubicBezTo>
                    <a:pt x="3452" y="255"/>
                    <a:pt x="3282" y="76"/>
                    <a:pt x="3083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813897" y="2917918"/>
              <a:ext cx="95744" cy="102993"/>
            </a:xfrm>
            <a:custGeom>
              <a:avLst/>
              <a:gdLst/>
              <a:ahLst/>
              <a:cxnLst/>
              <a:rect l="l" t="t" r="r" b="b"/>
              <a:pathLst>
                <a:path w="977" h="1051" extrusionOk="0">
                  <a:moveTo>
                    <a:pt x="441" y="0"/>
                  </a:moveTo>
                  <a:cubicBezTo>
                    <a:pt x="395" y="0"/>
                    <a:pt x="346" y="8"/>
                    <a:pt x="294" y="26"/>
                  </a:cubicBezTo>
                  <a:cubicBezTo>
                    <a:pt x="67" y="101"/>
                    <a:pt x="1" y="366"/>
                    <a:pt x="20" y="574"/>
                  </a:cubicBezTo>
                  <a:cubicBezTo>
                    <a:pt x="48" y="697"/>
                    <a:pt x="152" y="924"/>
                    <a:pt x="247" y="1009"/>
                  </a:cubicBezTo>
                  <a:cubicBezTo>
                    <a:pt x="281" y="1037"/>
                    <a:pt x="322" y="1050"/>
                    <a:pt x="365" y="1050"/>
                  </a:cubicBezTo>
                  <a:cubicBezTo>
                    <a:pt x="466" y="1050"/>
                    <a:pt x="583" y="982"/>
                    <a:pt x="681" y="876"/>
                  </a:cubicBezTo>
                  <a:cubicBezTo>
                    <a:pt x="977" y="547"/>
                    <a:pt x="820" y="0"/>
                    <a:pt x="441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3816739" y="2908609"/>
              <a:ext cx="96626" cy="102993"/>
            </a:xfrm>
            <a:custGeom>
              <a:avLst/>
              <a:gdLst/>
              <a:ahLst/>
              <a:cxnLst/>
              <a:rect l="l" t="t" r="r" b="b"/>
              <a:pathLst>
                <a:path w="986" h="1051" extrusionOk="0">
                  <a:moveTo>
                    <a:pt x="450" y="1"/>
                  </a:moveTo>
                  <a:cubicBezTo>
                    <a:pt x="404" y="1"/>
                    <a:pt x="355" y="9"/>
                    <a:pt x="303" y="26"/>
                  </a:cubicBezTo>
                  <a:cubicBezTo>
                    <a:pt x="66" y="102"/>
                    <a:pt x="0" y="366"/>
                    <a:pt x="29" y="574"/>
                  </a:cubicBezTo>
                  <a:cubicBezTo>
                    <a:pt x="48" y="697"/>
                    <a:pt x="161" y="924"/>
                    <a:pt x="255" y="1009"/>
                  </a:cubicBezTo>
                  <a:cubicBezTo>
                    <a:pt x="290" y="1038"/>
                    <a:pt x="330" y="1051"/>
                    <a:pt x="374" y="1051"/>
                  </a:cubicBezTo>
                  <a:cubicBezTo>
                    <a:pt x="474" y="1051"/>
                    <a:pt x="591" y="982"/>
                    <a:pt x="690" y="877"/>
                  </a:cubicBezTo>
                  <a:cubicBezTo>
                    <a:pt x="985" y="548"/>
                    <a:pt x="829" y="1"/>
                    <a:pt x="4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878771" y="2829232"/>
              <a:ext cx="117107" cy="53897"/>
            </a:xfrm>
            <a:custGeom>
              <a:avLst/>
              <a:gdLst/>
              <a:ahLst/>
              <a:cxnLst/>
              <a:rect l="l" t="t" r="r" b="b"/>
              <a:pathLst>
                <a:path w="1195" h="550" extrusionOk="0">
                  <a:moveTo>
                    <a:pt x="518" y="0"/>
                  </a:moveTo>
                  <a:cubicBezTo>
                    <a:pt x="383" y="0"/>
                    <a:pt x="252" y="43"/>
                    <a:pt x="171" y="90"/>
                  </a:cubicBezTo>
                  <a:cubicBezTo>
                    <a:pt x="95" y="156"/>
                    <a:pt x="0" y="279"/>
                    <a:pt x="0" y="354"/>
                  </a:cubicBezTo>
                  <a:cubicBezTo>
                    <a:pt x="0" y="449"/>
                    <a:pt x="171" y="515"/>
                    <a:pt x="388" y="543"/>
                  </a:cubicBezTo>
                  <a:cubicBezTo>
                    <a:pt x="426" y="548"/>
                    <a:pt x="464" y="550"/>
                    <a:pt x="500" y="550"/>
                  </a:cubicBezTo>
                  <a:cubicBezTo>
                    <a:pt x="944" y="550"/>
                    <a:pt x="1194" y="245"/>
                    <a:pt x="766" y="61"/>
                  </a:cubicBezTo>
                  <a:cubicBezTo>
                    <a:pt x="689" y="17"/>
                    <a:pt x="603" y="0"/>
                    <a:pt x="518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881515" y="2822666"/>
              <a:ext cx="116813" cy="53211"/>
            </a:xfrm>
            <a:custGeom>
              <a:avLst/>
              <a:gdLst/>
              <a:ahLst/>
              <a:cxnLst/>
              <a:rect l="l" t="t" r="r" b="b"/>
              <a:pathLst>
                <a:path w="1192" h="543" extrusionOk="0">
                  <a:moveTo>
                    <a:pt x="522" y="1"/>
                  </a:moveTo>
                  <a:cubicBezTo>
                    <a:pt x="388" y="1"/>
                    <a:pt x="261" y="39"/>
                    <a:pt x="180" y="91"/>
                  </a:cubicBezTo>
                  <a:cubicBezTo>
                    <a:pt x="95" y="147"/>
                    <a:pt x="1" y="280"/>
                    <a:pt x="1" y="346"/>
                  </a:cubicBezTo>
                  <a:cubicBezTo>
                    <a:pt x="1" y="440"/>
                    <a:pt x="180" y="516"/>
                    <a:pt x="398" y="535"/>
                  </a:cubicBezTo>
                  <a:cubicBezTo>
                    <a:pt x="440" y="540"/>
                    <a:pt x="481" y="543"/>
                    <a:pt x="521" y="543"/>
                  </a:cubicBezTo>
                  <a:cubicBezTo>
                    <a:pt x="949" y="543"/>
                    <a:pt x="1191" y="234"/>
                    <a:pt x="776" y="53"/>
                  </a:cubicBezTo>
                  <a:cubicBezTo>
                    <a:pt x="695" y="16"/>
                    <a:pt x="607" y="1"/>
                    <a:pt x="52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379575" y="2835993"/>
              <a:ext cx="145330" cy="204124"/>
            </a:xfrm>
            <a:custGeom>
              <a:avLst/>
              <a:gdLst/>
              <a:ahLst/>
              <a:cxnLst/>
              <a:rect l="l" t="t" r="r" b="b"/>
              <a:pathLst>
                <a:path w="1483" h="2083" extrusionOk="0">
                  <a:moveTo>
                    <a:pt x="826" y="1"/>
                  </a:moveTo>
                  <a:cubicBezTo>
                    <a:pt x="717" y="1"/>
                    <a:pt x="579" y="47"/>
                    <a:pt x="407" y="153"/>
                  </a:cubicBezTo>
                  <a:cubicBezTo>
                    <a:pt x="1" y="418"/>
                    <a:pt x="57" y="1297"/>
                    <a:pt x="142" y="1618"/>
                  </a:cubicBezTo>
                  <a:cubicBezTo>
                    <a:pt x="190" y="1788"/>
                    <a:pt x="294" y="1986"/>
                    <a:pt x="369" y="2043"/>
                  </a:cubicBezTo>
                  <a:cubicBezTo>
                    <a:pt x="396" y="2070"/>
                    <a:pt x="430" y="2083"/>
                    <a:pt x="468" y="2083"/>
                  </a:cubicBezTo>
                  <a:cubicBezTo>
                    <a:pt x="536" y="2083"/>
                    <a:pt x="619" y="2043"/>
                    <a:pt x="709" y="1977"/>
                  </a:cubicBezTo>
                  <a:cubicBezTo>
                    <a:pt x="1082" y="1677"/>
                    <a:pt x="1483" y="1"/>
                    <a:pt x="82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3399076" y="3162125"/>
              <a:ext cx="72322" cy="75260"/>
            </a:xfrm>
            <a:custGeom>
              <a:avLst/>
              <a:gdLst/>
              <a:ahLst/>
              <a:cxnLst/>
              <a:rect l="l" t="t" r="r" b="b"/>
              <a:pathLst>
                <a:path w="738" h="768" extrusionOk="0">
                  <a:moveTo>
                    <a:pt x="321" y="0"/>
                  </a:moveTo>
                  <a:cubicBezTo>
                    <a:pt x="142" y="19"/>
                    <a:pt x="38" y="189"/>
                    <a:pt x="9" y="350"/>
                  </a:cubicBezTo>
                  <a:cubicBezTo>
                    <a:pt x="0" y="454"/>
                    <a:pt x="28" y="634"/>
                    <a:pt x="76" y="700"/>
                  </a:cubicBezTo>
                  <a:cubicBezTo>
                    <a:pt x="103" y="746"/>
                    <a:pt x="151" y="767"/>
                    <a:pt x="209" y="767"/>
                  </a:cubicBezTo>
                  <a:cubicBezTo>
                    <a:pt x="270" y="767"/>
                    <a:pt x="343" y="743"/>
                    <a:pt x="416" y="700"/>
                  </a:cubicBezTo>
                  <a:cubicBezTo>
                    <a:pt x="737" y="511"/>
                    <a:pt x="709" y="0"/>
                    <a:pt x="32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376831" y="3230330"/>
              <a:ext cx="272335" cy="113576"/>
            </a:xfrm>
            <a:custGeom>
              <a:avLst/>
              <a:gdLst/>
              <a:ahLst/>
              <a:cxnLst/>
              <a:rect l="l" t="t" r="r" b="b"/>
              <a:pathLst>
                <a:path w="2779" h="1159" extrusionOk="0">
                  <a:moveTo>
                    <a:pt x="1674" y="1"/>
                  </a:moveTo>
                  <a:cubicBezTo>
                    <a:pt x="1138" y="1"/>
                    <a:pt x="501" y="215"/>
                    <a:pt x="255" y="486"/>
                  </a:cubicBezTo>
                  <a:cubicBezTo>
                    <a:pt x="0" y="788"/>
                    <a:pt x="615" y="1072"/>
                    <a:pt x="1229" y="1138"/>
                  </a:cubicBezTo>
                  <a:cubicBezTo>
                    <a:pt x="1352" y="1152"/>
                    <a:pt x="1500" y="1159"/>
                    <a:pt x="1652" y="1159"/>
                  </a:cubicBezTo>
                  <a:cubicBezTo>
                    <a:pt x="2001" y="1159"/>
                    <a:pt x="2375" y="1124"/>
                    <a:pt x="2533" y="1072"/>
                  </a:cubicBezTo>
                  <a:cubicBezTo>
                    <a:pt x="2779" y="977"/>
                    <a:pt x="2590" y="363"/>
                    <a:pt x="2306" y="155"/>
                  </a:cubicBezTo>
                  <a:cubicBezTo>
                    <a:pt x="2150" y="47"/>
                    <a:pt x="1923" y="1"/>
                    <a:pt x="167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3603008" y="2940555"/>
              <a:ext cx="150818" cy="116516"/>
            </a:xfrm>
            <a:custGeom>
              <a:avLst/>
              <a:gdLst/>
              <a:ahLst/>
              <a:cxnLst/>
              <a:rect l="l" t="t" r="r" b="b"/>
              <a:pathLst>
                <a:path w="1539" h="1189" extrusionOk="0">
                  <a:moveTo>
                    <a:pt x="837" y="0"/>
                  </a:moveTo>
                  <a:cubicBezTo>
                    <a:pt x="510" y="0"/>
                    <a:pt x="142" y="134"/>
                    <a:pt x="83" y="362"/>
                  </a:cubicBezTo>
                  <a:cubicBezTo>
                    <a:pt x="1" y="684"/>
                    <a:pt x="758" y="1188"/>
                    <a:pt x="1068" y="1188"/>
                  </a:cubicBezTo>
                  <a:cubicBezTo>
                    <a:pt x="1113" y="1188"/>
                    <a:pt x="1148" y="1178"/>
                    <a:pt x="1170" y="1156"/>
                  </a:cubicBezTo>
                  <a:cubicBezTo>
                    <a:pt x="1369" y="957"/>
                    <a:pt x="1539" y="447"/>
                    <a:pt x="1312" y="163"/>
                  </a:cubicBezTo>
                  <a:cubicBezTo>
                    <a:pt x="1225" y="51"/>
                    <a:pt x="1039" y="0"/>
                    <a:pt x="8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3008" y="2930854"/>
              <a:ext cx="150818" cy="116908"/>
            </a:xfrm>
            <a:custGeom>
              <a:avLst/>
              <a:gdLst/>
              <a:ahLst/>
              <a:cxnLst/>
              <a:rect l="l" t="t" r="r" b="b"/>
              <a:pathLst>
                <a:path w="1539" h="1193" extrusionOk="0">
                  <a:moveTo>
                    <a:pt x="839" y="1"/>
                  </a:moveTo>
                  <a:cubicBezTo>
                    <a:pt x="512" y="1"/>
                    <a:pt x="142" y="138"/>
                    <a:pt x="83" y="366"/>
                  </a:cubicBezTo>
                  <a:cubicBezTo>
                    <a:pt x="0" y="681"/>
                    <a:pt x="760" y="1192"/>
                    <a:pt x="1070" y="1192"/>
                  </a:cubicBezTo>
                  <a:cubicBezTo>
                    <a:pt x="1113" y="1192"/>
                    <a:pt x="1148" y="1182"/>
                    <a:pt x="1170" y="1160"/>
                  </a:cubicBezTo>
                  <a:cubicBezTo>
                    <a:pt x="1369" y="962"/>
                    <a:pt x="1539" y="451"/>
                    <a:pt x="1312" y="168"/>
                  </a:cubicBezTo>
                  <a:cubicBezTo>
                    <a:pt x="1225" y="53"/>
                    <a:pt x="1040" y="1"/>
                    <a:pt x="839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3726876" y="3034534"/>
              <a:ext cx="310358" cy="172177"/>
            </a:xfrm>
            <a:custGeom>
              <a:avLst/>
              <a:gdLst/>
              <a:ahLst/>
              <a:cxnLst/>
              <a:rect l="l" t="t" r="r" b="b"/>
              <a:pathLst>
                <a:path w="3167" h="1757" extrusionOk="0">
                  <a:moveTo>
                    <a:pt x="1783" y="0"/>
                  </a:moveTo>
                  <a:cubicBezTo>
                    <a:pt x="1241" y="0"/>
                    <a:pt x="557" y="233"/>
                    <a:pt x="331" y="565"/>
                  </a:cubicBezTo>
                  <a:cubicBezTo>
                    <a:pt x="1" y="1057"/>
                    <a:pt x="587" y="1567"/>
                    <a:pt x="1040" y="1699"/>
                  </a:cubicBezTo>
                  <a:cubicBezTo>
                    <a:pt x="1185" y="1738"/>
                    <a:pt x="1366" y="1757"/>
                    <a:pt x="1558" y="1757"/>
                  </a:cubicBezTo>
                  <a:cubicBezTo>
                    <a:pt x="2116" y="1757"/>
                    <a:pt x="2771" y="1598"/>
                    <a:pt x="2940" y="1302"/>
                  </a:cubicBezTo>
                  <a:cubicBezTo>
                    <a:pt x="3167" y="924"/>
                    <a:pt x="2789" y="612"/>
                    <a:pt x="2420" y="197"/>
                  </a:cubicBezTo>
                  <a:cubicBezTo>
                    <a:pt x="2296" y="60"/>
                    <a:pt x="2058" y="0"/>
                    <a:pt x="178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735206" y="3028948"/>
              <a:ext cx="310358" cy="172079"/>
            </a:xfrm>
            <a:custGeom>
              <a:avLst/>
              <a:gdLst/>
              <a:ahLst/>
              <a:cxnLst/>
              <a:rect l="l" t="t" r="r" b="b"/>
              <a:pathLst>
                <a:path w="3167" h="1756" extrusionOk="0">
                  <a:moveTo>
                    <a:pt x="1781" y="0"/>
                  </a:moveTo>
                  <a:cubicBezTo>
                    <a:pt x="1239" y="0"/>
                    <a:pt x="557" y="230"/>
                    <a:pt x="331" y="556"/>
                  </a:cubicBezTo>
                  <a:cubicBezTo>
                    <a:pt x="1" y="1057"/>
                    <a:pt x="587" y="1567"/>
                    <a:pt x="1040" y="1690"/>
                  </a:cubicBezTo>
                  <a:cubicBezTo>
                    <a:pt x="1189" y="1735"/>
                    <a:pt x="1374" y="1756"/>
                    <a:pt x="1571" y="1756"/>
                  </a:cubicBezTo>
                  <a:cubicBezTo>
                    <a:pt x="2123" y="1756"/>
                    <a:pt x="2766" y="1588"/>
                    <a:pt x="2940" y="1303"/>
                  </a:cubicBezTo>
                  <a:cubicBezTo>
                    <a:pt x="3167" y="925"/>
                    <a:pt x="2789" y="603"/>
                    <a:pt x="2420" y="197"/>
                  </a:cubicBezTo>
                  <a:cubicBezTo>
                    <a:pt x="2296" y="60"/>
                    <a:pt x="2056" y="0"/>
                    <a:pt x="178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108378" y="3102641"/>
              <a:ext cx="69676" cy="49389"/>
            </a:xfrm>
            <a:custGeom>
              <a:avLst/>
              <a:gdLst/>
              <a:ahLst/>
              <a:cxnLst/>
              <a:rect l="l" t="t" r="r" b="b"/>
              <a:pathLst>
                <a:path w="711" h="504" extrusionOk="0">
                  <a:moveTo>
                    <a:pt x="366" y="0"/>
                  </a:moveTo>
                  <a:cubicBezTo>
                    <a:pt x="234" y="0"/>
                    <a:pt x="34" y="124"/>
                    <a:pt x="20" y="296"/>
                  </a:cubicBezTo>
                  <a:cubicBezTo>
                    <a:pt x="1" y="443"/>
                    <a:pt x="151" y="503"/>
                    <a:pt x="315" y="503"/>
                  </a:cubicBezTo>
                  <a:cubicBezTo>
                    <a:pt x="393" y="503"/>
                    <a:pt x="473" y="490"/>
                    <a:pt x="540" y="466"/>
                  </a:cubicBezTo>
                  <a:cubicBezTo>
                    <a:pt x="710" y="399"/>
                    <a:pt x="559" y="154"/>
                    <a:pt x="464" y="40"/>
                  </a:cubicBezTo>
                  <a:cubicBezTo>
                    <a:pt x="444" y="13"/>
                    <a:pt x="408" y="0"/>
                    <a:pt x="36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4111808" y="3097055"/>
              <a:ext cx="69872" cy="49389"/>
            </a:xfrm>
            <a:custGeom>
              <a:avLst/>
              <a:gdLst/>
              <a:ahLst/>
              <a:cxnLst/>
              <a:rect l="l" t="t" r="r" b="b"/>
              <a:pathLst>
                <a:path w="713" h="504" extrusionOk="0">
                  <a:moveTo>
                    <a:pt x="368" y="1"/>
                  </a:moveTo>
                  <a:cubicBezTo>
                    <a:pt x="235" y="1"/>
                    <a:pt x="35" y="122"/>
                    <a:pt x="13" y="286"/>
                  </a:cubicBezTo>
                  <a:cubicBezTo>
                    <a:pt x="1" y="441"/>
                    <a:pt x="155" y="503"/>
                    <a:pt x="317" y="503"/>
                  </a:cubicBezTo>
                  <a:cubicBezTo>
                    <a:pt x="393" y="503"/>
                    <a:pt x="470" y="490"/>
                    <a:pt x="533" y="466"/>
                  </a:cubicBezTo>
                  <a:cubicBezTo>
                    <a:pt x="713" y="400"/>
                    <a:pt x="562" y="145"/>
                    <a:pt x="467" y="41"/>
                  </a:cubicBezTo>
                  <a:cubicBezTo>
                    <a:pt x="446" y="13"/>
                    <a:pt x="411" y="1"/>
                    <a:pt x="36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3937275" y="3219256"/>
              <a:ext cx="99075" cy="104169"/>
            </a:xfrm>
            <a:custGeom>
              <a:avLst/>
              <a:gdLst/>
              <a:ahLst/>
              <a:cxnLst/>
              <a:rect l="l" t="t" r="r" b="b"/>
              <a:pathLst>
                <a:path w="1011" h="1063" extrusionOk="0">
                  <a:moveTo>
                    <a:pt x="505" y="1"/>
                  </a:moveTo>
                  <a:cubicBezTo>
                    <a:pt x="332" y="1"/>
                    <a:pt x="100" y="148"/>
                    <a:pt x="65" y="438"/>
                  </a:cubicBezTo>
                  <a:cubicBezTo>
                    <a:pt x="0" y="845"/>
                    <a:pt x="479" y="1062"/>
                    <a:pt x="721" y="1062"/>
                  </a:cubicBezTo>
                  <a:cubicBezTo>
                    <a:pt x="726" y="1062"/>
                    <a:pt x="731" y="1062"/>
                    <a:pt x="736" y="1062"/>
                  </a:cubicBezTo>
                  <a:cubicBezTo>
                    <a:pt x="1010" y="1043"/>
                    <a:pt x="793" y="173"/>
                    <a:pt x="651" y="51"/>
                  </a:cubicBezTo>
                  <a:cubicBezTo>
                    <a:pt x="615" y="17"/>
                    <a:pt x="564" y="1"/>
                    <a:pt x="50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3689637" y="3234740"/>
              <a:ext cx="226276" cy="98975"/>
            </a:xfrm>
            <a:custGeom>
              <a:avLst/>
              <a:gdLst/>
              <a:ahLst/>
              <a:cxnLst/>
              <a:rect l="l" t="t" r="r" b="b"/>
              <a:pathLst>
                <a:path w="2309" h="1010" extrusionOk="0">
                  <a:moveTo>
                    <a:pt x="1250" y="1"/>
                  </a:moveTo>
                  <a:cubicBezTo>
                    <a:pt x="735" y="1"/>
                    <a:pt x="48" y="256"/>
                    <a:pt x="21" y="535"/>
                  </a:cubicBezTo>
                  <a:cubicBezTo>
                    <a:pt x="1" y="765"/>
                    <a:pt x="508" y="1010"/>
                    <a:pt x="1014" y="1010"/>
                  </a:cubicBezTo>
                  <a:cubicBezTo>
                    <a:pt x="1195" y="1010"/>
                    <a:pt x="1377" y="979"/>
                    <a:pt x="1534" y="904"/>
                  </a:cubicBezTo>
                  <a:cubicBezTo>
                    <a:pt x="2309" y="554"/>
                    <a:pt x="1893" y="63"/>
                    <a:pt x="1373" y="6"/>
                  </a:cubicBezTo>
                  <a:cubicBezTo>
                    <a:pt x="1333" y="2"/>
                    <a:pt x="1292" y="1"/>
                    <a:pt x="12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771955" y="2737115"/>
              <a:ext cx="208833" cy="75358"/>
            </a:xfrm>
            <a:custGeom>
              <a:avLst/>
              <a:gdLst/>
              <a:ahLst/>
              <a:cxnLst/>
              <a:rect l="l" t="t" r="r" b="b"/>
              <a:pathLst>
                <a:path w="2131" h="769" extrusionOk="0">
                  <a:moveTo>
                    <a:pt x="269" y="1"/>
                  </a:moveTo>
                  <a:cubicBezTo>
                    <a:pt x="98" y="1"/>
                    <a:pt x="0" y="30"/>
                    <a:pt x="70" y="104"/>
                  </a:cubicBezTo>
                  <a:cubicBezTo>
                    <a:pt x="488" y="557"/>
                    <a:pt x="1318" y="768"/>
                    <a:pt x="1759" y="768"/>
                  </a:cubicBezTo>
                  <a:cubicBezTo>
                    <a:pt x="1915" y="768"/>
                    <a:pt x="2023" y="741"/>
                    <a:pt x="2045" y="689"/>
                  </a:cubicBezTo>
                  <a:cubicBezTo>
                    <a:pt x="2130" y="491"/>
                    <a:pt x="1639" y="302"/>
                    <a:pt x="1232" y="160"/>
                  </a:cubicBezTo>
                  <a:cubicBezTo>
                    <a:pt x="984" y="73"/>
                    <a:pt x="537" y="1"/>
                    <a:pt x="269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3768329" y="2728492"/>
              <a:ext cx="213341" cy="74868"/>
            </a:xfrm>
            <a:custGeom>
              <a:avLst/>
              <a:gdLst/>
              <a:ahLst/>
              <a:cxnLst/>
              <a:rect l="l" t="t" r="r" b="b"/>
              <a:pathLst>
                <a:path w="2177" h="764" extrusionOk="0">
                  <a:moveTo>
                    <a:pt x="304" y="1"/>
                  </a:moveTo>
                  <a:cubicBezTo>
                    <a:pt x="116" y="1"/>
                    <a:pt x="1" y="31"/>
                    <a:pt x="69" y="106"/>
                  </a:cubicBezTo>
                  <a:cubicBezTo>
                    <a:pt x="485" y="557"/>
                    <a:pt x="1332" y="763"/>
                    <a:pt x="1788" y="763"/>
                  </a:cubicBezTo>
                  <a:cubicBezTo>
                    <a:pt x="1954" y="763"/>
                    <a:pt x="2069" y="736"/>
                    <a:pt x="2091" y="683"/>
                  </a:cubicBezTo>
                  <a:cubicBezTo>
                    <a:pt x="2177" y="484"/>
                    <a:pt x="1695" y="295"/>
                    <a:pt x="1279" y="154"/>
                  </a:cubicBezTo>
                  <a:cubicBezTo>
                    <a:pt x="1035" y="69"/>
                    <a:pt x="587" y="1"/>
                    <a:pt x="30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4163060" y="2924190"/>
              <a:ext cx="179629" cy="163358"/>
            </a:xfrm>
            <a:custGeom>
              <a:avLst/>
              <a:gdLst/>
              <a:ahLst/>
              <a:cxnLst/>
              <a:rect l="l" t="t" r="r" b="b"/>
              <a:pathLst>
                <a:path w="1833" h="1667" extrusionOk="0">
                  <a:moveTo>
                    <a:pt x="213" y="0"/>
                  </a:moveTo>
                  <a:cubicBezTo>
                    <a:pt x="156" y="0"/>
                    <a:pt x="117" y="29"/>
                    <a:pt x="105" y="94"/>
                  </a:cubicBezTo>
                  <a:cubicBezTo>
                    <a:pt x="1" y="623"/>
                    <a:pt x="388" y="850"/>
                    <a:pt x="625" y="1068"/>
                  </a:cubicBezTo>
                  <a:cubicBezTo>
                    <a:pt x="856" y="1282"/>
                    <a:pt x="1591" y="1666"/>
                    <a:pt x="1735" y="1666"/>
                  </a:cubicBezTo>
                  <a:cubicBezTo>
                    <a:pt x="1749" y="1666"/>
                    <a:pt x="1758" y="1662"/>
                    <a:pt x="1759" y="1653"/>
                  </a:cubicBezTo>
                  <a:cubicBezTo>
                    <a:pt x="1833" y="1292"/>
                    <a:pt x="598" y="0"/>
                    <a:pt x="21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4166784" y="2920172"/>
              <a:ext cx="181589" cy="163652"/>
            </a:xfrm>
            <a:custGeom>
              <a:avLst/>
              <a:gdLst/>
              <a:ahLst/>
              <a:cxnLst/>
              <a:rect l="l" t="t" r="r" b="b"/>
              <a:pathLst>
                <a:path w="1853" h="1670" extrusionOk="0">
                  <a:moveTo>
                    <a:pt x="178" y="1"/>
                  </a:moveTo>
                  <a:cubicBezTo>
                    <a:pt x="113" y="1"/>
                    <a:pt x="70" y="33"/>
                    <a:pt x="57" y="107"/>
                  </a:cubicBezTo>
                  <a:cubicBezTo>
                    <a:pt x="1" y="475"/>
                    <a:pt x="379" y="834"/>
                    <a:pt x="634" y="1080"/>
                  </a:cubicBezTo>
                  <a:cubicBezTo>
                    <a:pt x="873" y="1294"/>
                    <a:pt x="1600" y="1670"/>
                    <a:pt x="1757" y="1670"/>
                  </a:cubicBezTo>
                  <a:cubicBezTo>
                    <a:pt x="1774" y="1670"/>
                    <a:pt x="1784" y="1666"/>
                    <a:pt x="1787" y="1657"/>
                  </a:cubicBezTo>
                  <a:cubicBezTo>
                    <a:pt x="1852" y="1298"/>
                    <a:pt x="585" y="1"/>
                    <a:pt x="17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417500" y="2742995"/>
              <a:ext cx="115931" cy="76142"/>
            </a:xfrm>
            <a:custGeom>
              <a:avLst/>
              <a:gdLst/>
              <a:ahLst/>
              <a:cxnLst/>
              <a:rect l="l" t="t" r="r" b="b"/>
              <a:pathLst>
                <a:path w="1183" h="777" extrusionOk="0">
                  <a:moveTo>
                    <a:pt x="842" y="0"/>
                  </a:moveTo>
                  <a:cubicBezTo>
                    <a:pt x="339" y="0"/>
                    <a:pt x="76" y="316"/>
                    <a:pt x="11" y="667"/>
                  </a:cubicBezTo>
                  <a:cubicBezTo>
                    <a:pt x="1" y="735"/>
                    <a:pt x="157" y="776"/>
                    <a:pt x="343" y="776"/>
                  </a:cubicBezTo>
                  <a:cubicBezTo>
                    <a:pt x="517" y="776"/>
                    <a:pt x="718" y="740"/>
                    <a:pt x="833" y="658"/>
                  </a:cubicBezTo>
                  <a:cubicBezTo>
                    <a:pt x="1088" y="469"/>
                    <a:pt x="1182" y="44"/>
                    <a:pt x="1097" y="25"/>
                  </a:cubicBezTo>
                  <a:cubicBezTo>
                    <a:pt x="1006" y="8"/>
                    <a:pt x="921" y="0"/>
                    <a:pt x="842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412894" y="2737115"/>
              <a:ext cx="115931" cy="77024"/>
            </a:xfrm>
            <a:custGeom>
              <a:avLst/>
              <a:gdLst/>
              <a:ahLst/>
              <a:cxnLst/>
              <a:rect l="l" t="t" r="r" b="b"/>
              <a:pathLst>
                <a:path w="1183" h="786" extrusionOk="0">
                  <a:moveTo>
                    <a:pt x="832" y="1"/>
                  </a:moveTo>
                  <a:cubicBezTo>
                    <a:pt x="335" y="1"/>
                    <a:pt x="75" y="322"/>
                    <a:pt x="10" y="671"/>
                  </a:cubicBezTo>
                  <a:cubicBezTo>
                    <a:pt x="1" y="742"/>
                    <a:pt x="154" y="785"/>
                    <a:pt x="337" y="785"/>
                  </a:cubicBezTo>
                  <a:cubicBezTo>
                    <a:pt x="515" y="785"/>
                    <a:pt x="721" y="745"/>
                    <a:pt x="832" y="652"/>
                  </a:cubicBezTo>
                  <a:cubicBezTo>
                    <a:pt x="1088" y="463"/>
                    <a:pt x="1182" y="37"/>
                    <a:pt x="1097" y="28"/>
                  </a:cubicBezTo>
                  <a:cubicBezTo>
                    <a:pt x="1002" y="9"/>
                    <a:pt x="914" y="1"/>
                    <a:pt x="83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440980" y="3127745"/>
              <a:ext cx="258419" cy="241852"/>
            </a:xfrm>
            <a:custGeom>
              <a:avLst/>
              <a:gdLst/>
              <a:ahLst/>
              <a:cxnLst/>
              <a:rect l="l" t="t" r="r" b="b"/>
              <a:pathLst>
                <a:path w="2637" h="2468" extrusionOk="0">
                  <a:moveTo>
                    <a:pt x="1597" y="1"/>
                  </a:moveTo>
                  <a:lnTo>
                    <a:pt x="1597" y="1"/>
                  </a:lnTo>
                  <a:cubicBezTo>
                    <a:pt x="1711" y="502"/>
                    <a:pt x="1323" y="1163"/>
                    <a:pt x="1323" y="1163"/>
                  </a:cubicBezTo>
                  <a:cubicBezTo>
                    <a:pt x="1191" y="842"/>
                    <a:pt x="1276" y="199"/>
                    <a:pt x="1276" y="199"/>
                  </a:cubicBezTo>
                  <a:lnTo>
                    <a:pt x="1276" y="199"/>
                  </a:lnTo>
                  <a:cubicBezTo>
                    <a:pt x="1087" y="454"/>
                    <a:pt x="973" y="1324"/>
                    <a:pt x="973" y="1324"/>
                  </a:cubicBezTo>
                  <a:cubicBezTo>
                    <a:pt x="832" y="880"/>
                    <a:pt x="425" y="606"/>
                    <a:pt x="425" y="605"/>
                  </a:cubicBezTo>
                  <a:lnTo>
                    <a:pt x="425" y="605"/>
                  </a:lnTo>
                  <a:cubicBezTo>
                    <a:pt x="595" y="955"/>
                    <a:pt x="690" y="1664"/>
                    <a:pt x="690" y="1664"/>
                  </a:cubicBezTo>
                  <a:cubicBezTo>
                    <a:pt x="482" y="1362"/>
                    <a:pt x="9" y="1258"/>
                    <a:pt x="0" y="1258"/>
                  </a:cubicBezTo>
                  <a:lnTo>
                    <a:pt x="0" y="1258"/>
                  </a:lnTo>
                  <a:cubicBezTo>
                    <a:pt x="473" y="1787"/>
                    <a:pt x="671" y="2467"/>
                    <a:pt x="671" y="2467"/>
                  </a:cubicBezTo>
                  <a:lnTo>
                    <a:pt x="2571" y="2467"/>
                  </a:lnTo>
                  <a:cubicBezTo>
                    <a:pt x="2467" y="1702"/>
                    <a:pt x="2627" y="1182"/>
                    <a:pt x="2627" y="1182"/>
                  </a:cubicBezTo>
                  <a:lnTo>
                    <a:pt x="2627" y="1182"/>
                  </a:lnTo>
                  <a:cubicBezTo>
                    <a:pt x="2372" y="1352"/>
                    <a:pt x="2060" y="1796"/>
                    <a:pt x="2060" y="1796"/>
                  </a:cubicBezTo>
                  <a:lnTo>
                    <a:pt x="2060" y="1796"/>
                  </a:lnTo>
                  <a:cubicBezTo>
                    <a:pt x="2164" y="795"/>
                    <a:pt x="2637" y="284"/>
                    <a:pt x="2637" y="284"/>
                  </a:cubicBezTo>
                  <a:lnTo>
                    <a:pt x="2637" y="284"/>
                  </a:lnTo>
                  <a:cubicBezTo>
                    <a:pt x="2202" y="331"/>
                    <a:pt x="1701" y="1286"/>
                    <a:pt x="1701" y="1286"/>
                  </a:cubicBezTo>
                  <a:cubicBezTo>
                    <a:pt x="1862" y="379"/>
                    <a:pt x="1597" y="1"/>
                    <a:pt x="1597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4566906" y="3160263"/>
              <a:ext cx="216770" cy="203830"/>
            </a:xfrm>
            <a:custGeom>
              <a:avLst/>
              <a:gdLst/>
              <a:ahLst/>
              <a:cxnLst/>
              <a:rect l="l" t="t" r="r" b="b"/>
              <a:pathLst>
                <a:path w="2212" h="2080" extrusionOk="0">
                  <a:moveTo>
                    <a:pt x="2212" y="0"/>
                  </a:moveTo>
                  <a:lnTo>
                    <a:pt x="2212" y="0"/>
                  </a:lnTo>
                  <a:cubicBezTo>
                    <a:pt x="1966" y="293"/>
                    <a:pt x="1550" y="1286"/>
                    <a:pt x="1550" y="1286"/>
                  </a:cubicBezTo>
                  <a:cubicBezTo>
                    <a:pt x="1635" y="993"/>
                    <a:pt x="1465" y="435"/>
                    <a:pt x="1465" y="435"/>
                  </a:cubicBezTo>
                  <a:cubicBezTo>
                    <a:pt x="1465" y="851"/>
                    <a:pt x="1163" y="1465"/>
                    <a:pt x="1163" y="1465"/>
                  </a:cubicBezTo>
                  <a:cubicBezTo>
                    <a:pt x="1267" y="870"/>
                    <a:pt x="1115" y="76"/>
                    <a:pt x="1115" y="76"/>
                  </a:cubicBezTo>
                  <a:cubicBezTo>
                    <a:pt x="1115" y="634"/>
                    <a:pt x="785" y="1333"/>
                    <a:pt x="785" y="1333"/>
                  </a:cubicBezTo>
                  <a:cubicBezTo>
                    <a:pt x="832" y="851"/>
                    <a:pt x="605" y="473"/>
                    <a:pt x="605" y="473"/>
                  </a:cubicBezTo>
                  <a:lnTo>
                    <a:pt x="605" y="473"/>
                  </a:lnTo>
                  <a:cubicBezTo>
                    <a:pt x="700" y="946"/>
                    <a:pt x="378" y="1787"/>
                    <a:pt x="378" y="1787"/>
                  </a:cubicBezTo>
                  <a:cubicBezTo>
                    <a:pt x="444" y="1607"/>
                    <a:pt x="416" y="1173"/>
                    <a:pt x="416" y="1172"/>
                  </a:cubicBezTo>
                  <a:lnTo>
                    <a:pt x="416" y="1172"/>
                  </a:lnTo>
                  <a:cubicBezTo>
                    <a:pt x="312" y="1654"/>
                    <a:pt x="0" y="2080"/>
                    <a:pt x="0" y="2080"/>
                  </a:cubicBezTo>
                  <a:lnTo>
                    <a:pt x="1834" y="2080"/>
                  </a:lnTo>
                  <a:cubicBezTo>
                    <a:pt x="1758" y="1295"/>
                    <a:pt x="2212" y="1"/>
                    <a:pt x="2212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4352978" y="3250926"/>
              <a:ext cx="179727" cy="121416"/>
            </a:xfrm>
            <a:custGeom>
              <a:avLst/>
              <a:gdLst/>
              <a:ahLst/>
              <a:cxnLst/>
              <a:rect l="l" t="t" r="r" b="b"/>
              <a:pathLst>
                <a:path w="1834" h="1239" extrusionOk="0">
                  <a:moveTo>
                    <a:pt x="1730" y="1"/>
                  </a:moveTo>
                  <a:cubicBezTo>
                    <a:pt x="1541" y="171"/>
                    <a:pt x="1371" y="766"/>
                    <a:pt x="1371" y="766"/>
                  </a:cubicBezTo>
                  <a:cubicBezTo>
                    <a:pt x="1380" y="587"/>
                    <a:pt x="1087" y="256"/>
                    <a:pt x="1087" y="256"/>
                  </a:cubicBezTo>
                  <a:lnTo>
                    <a:pt x="1087" y="256"/>
                  </a:lnTo>
                  <a:cubicBezTo>
                    <a:pt x="1182" y="501"/>
                    <a:pt x="1030" y="870"/>
                    <a:pt x="1030" y="870"/>
                  </a:cubicBezTo>
                  <a:cubicBezTo>
                    <a:pt x="1002" y="520"/>
                    <a:pt x="652" y="48"/>
                    <a:pt x="652" y="48"/>
                  </a:cubicBezTo>
                  <a:lnTo>
                    <a:pt x="652" y="48"/>
                  </a:lnTo>
                  <a:cubicBezTo>
                    <a:pt x="785" y="379"/>
                    <a:pt x="605" y="785"/>
                    <a:pt x="605" y="785"/>
                  </a:cubicBezTo>
                  <a:cubicBezTo>
                    <a:pt x="548" y="502"/>
                    <a:pt x="227" y="284"/>
                    <a:pt x="227" y="284"/>
                  </a:cubicBezTo>
                  <a:lnTo>
                    <a:pt x="227" y="284"/>
                  </a:lnTo>
                  <a:cubicBezTo>
                    <a:pt x="425" y="549"/>
                    <a:pt x="312" y="1059"/>
                    <a:pt x="312" y="1059"/>
                  </a:cubicBezTo>
                  <a:cubicBezTo>
                    <a:pt x="331" y="955"/>
                    <a:pt x="199" y="691"/>
                    <a:pt x="199" y="690"/>
                  </a:cubicBezTo>
                  <a:lnTo>
                    <a:pt x="199" y="690"/>
                  </a:lnTo>
                  <a:cubicBezTo>
                    <a:pt x="218" y="974"/>
                    <a:pt x="0" y="1239"/>
                    <a:pt x="0" y="1239"/>
                  </a:cubicBezTo>
                  <a:lnTo>
                    <a:pt x="1834" y="1239"/>
                  </a:lnTo>
                  <a:cubicBezTo>
                    <a:pt x="1569" y="766"/>
                    <a:pt x="1730" y="1"/>
                    <a:pt x="1730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3941783" y="2892635"/>
              <a:ext cx="208441" cy="187072"/>
            </a:xfrm>
            <a:custGeom>
              <a:avLst/>
              <a:gdLst/>
              <a:ahLst/>
              <a:cxnLst/>
              <a:rect l="l" t="t" r="r" b="b"/>
              <a:pathLst>
                <a:path w="2127" h="1909" extrusionOk="0">
                  <a:moveTo>
                    <a:pt x="397" y="0"/>
                  </a:moveTo>
                  <a:cubicBezTo>
                    <a:pt x="189" y="123"/>
                    <a:pt x="66" y="293"/>
                    <a:pt x="38" y="444"/>
                  </a:cubicBezTo>
                  <a:cubicBezTo>
                    <a:pt x="0" y="719"/>
                    <a:pt x="284" y="1172"/>
                    <a:pt x="539" y="1465"/>
                  </a:cubicBezTo>
                  <a:cubicBezTo>
                    <a:pt x="761" y="1729"/>
                    <a:pt x="1074" y="1909"/>
                    <a:pt x="1386" y="1909"/>
                  </a:cubicBezTo>
                  <a:cubicBezTo>
                    <a:pt x="1567" y="1909"/>
                    <a:pt x="1747" y="1849"/>
                    <a:pt x="1909" y="1711"/>
                  </a:cubicBezTo>
                  <a:cubicBezTo>
                    <a:pt x="2051" y="1597"/>
                    <a:pt x="2127" y="1380"/>
                    <a:pt x="2127" y="1134"/>
                  </a:cubicBezTo>
                  <a:lnTo>
                    <a:pt x="2127" y="1134"/>
                  </a:lnTo>
                  <a:cubicBezTo>
                    <a:pt x="2056" y="1153"/>
                    <a:pt x="1982" y="1162"/>
                    <a:pt x="1907" y="1162"/>
                  </a:cubicBezTo>
                  <a:cubicBezTo>
                    <a:pt x="1610" y="1162"/>
                    <a:pt x="1287" y="1020"/>
                    <a:pt x="1030" y="794"/>
                  </a:cubicBezTo>
                  <a:cubicBezTo>
                    <a:pt x="785" y="577"/>
                    <a:pt x="520" y="274"/>
                    <a:pt x="39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818601" y="2925072"/>
              <a:ext cx="80652" cy="86530"/>
            </a:xfrm>
            <a:custGeom>
              <a:avLst/>
              <a:gdLst/>
              <a:ahLst/>
              <a:cxnLst/>
              <a:rect l="l" t="t" r="r" b="b"/>
              <a:pathLst>
                <a:path w="823" h="883" extrusionOk="0">
                  <a:moveTo>
                    <a:pt x="95" y="0"/>
                  </a:moveTo>
                  <a:cubicBezTo>
                    <a:pt x="10" y="123"/>
                    <a:pt x="0" y="274"/>
                    <a:pt x="10" y="406"/>
                  </a:cubicBezTo>
                  <a:cubicBezTo>
                    <a:pt x="29" y="529"/>
                    <a:pt x="142" y="756"/>
                    <a:pt x="227" y="841"/>
                  </a:cubicBezTo>
                  <a:cubicBezTo>
                    <a:pt x="264" y="870"/>
                    <a:pt x="307" y="883"/>
                    <a:pt x="352" y="883"/>
                  </a:cubicBezTo>
                  <a:cubicBezTo>
                    <a:pt x="455" y="883"/>
                    <a:pt x="572" y="814"/>
                    <a:pt x="671" y="709"/>
                  </a:cubicBezTo>
                  <a:cubicBezTo>
                    <a:pt x="775" y="605"/>
                    <a:pt x="822" y="463"/>
                    <a:pt x="822" y="331"/>
                  </a:cubicBezTo>
                  <a:lnTo>
                    <a:pt x="822" y="331"/>
                  </a:lnTo>
                  <a:cubicBezTo>
                    <a:pt x="745" y="377"/>
                    <a:pt x="641" y="411"/>
                    <a:pt x="539" y="411"/>
                  </a:cubicBezTo>
                  <a:cubicBezTo>
                    <a:pt x="517" y="411"/>
                    <a:pt x="494" y="410"/>
                    <a:pt x="473" y="406"/>
                  </a:cubicBezTo>
                  <a:cubicBezTo>
                    <a:pt x="255" y="369"/>
                    <a:pt x="104" y="189"/>
                    <a:pt x="9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881515" y="2839815"/>
              <a:ext cx="104465" cy="35082"/>
            </a:xfrm>
            <a:custGeom>
              <a:avLst/>
              <a:gdLst/>
              <a:ahLst/>
              <a:cxnLst/>
              <a:rect l="l" t="t" r="r" b="b"/>
              <a:pathLst>
                <a:path w="1066" h="358" extrusionOk="0">
                  <a:moveTo>
                    <a:pt x="86" y="1"/>
                  </a:moveTo>
                  <a:cubicBezTo>
                    <a:pt x="39" y="57"/>
                    <a:pt x="1" y="123"/>
                    <a:pt x="1" y="161"/>
                  </a:cubicBezTo>
                  <a:cubicBezTo>
                    <a:pt x="1" y="256"/>
                    <a:pt x="180" y="322"/>
                    <a:pt x="388" y="350"/>
                  </a:cubicBezTo>
                  <a:cubicBezTo>
                    <a:pt x="429" y="355"/>
                    <a:pt x="468" y="357"/>
                    <a:pt x="506" y="357"/>
                  </a:cubicBezTo>
                  <a:cubicBezTo>
                    <a:pt x="840" y="357"/>
                    <a:pt x="1066" y="180"/>
                    <a:pt x="955" y="10"/>
                  </a:cubicBezTo>
                  <a:lnTo>
                    <a:pt x="955" y="10"/>
                  </a:lnTo>
                  <a:cubicBezTo>
                    <a:pt x="887" y="86"/>
                    <a:pt x="751" y="132"/>
                    <a:pt x="582" y="132"/>
                  </a:cubicBezTo>
                  <a:cubicBezTo>
                    <a:pt x="541" y="132"/>
                    <a:pt x="499" y="129"/>
                    <a:pt x="454" y="123"/>
                  </a:cubicBezTo>
                  <a:cubicBezTo>
                    <a:pt x="284" y="105"/>
                    <a:pt x="143" y="67"/>
                    <a:pt x="8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3769505" y="2728688"/>
              <a:ext cx="203835" cy="73692"/>
            </a:xfrm>
            <a:custGeom>
              <a:avLst/>
              <a:gdLst/>
              <a:ahLst/>
              <a:cxnLst/>
              <a:rect l="l" t="t" r="r" b="b"/>
              <a:pathLst>
                <a:path w="2080" h="752" extrusionOk="0">
                  <a:moveTo>
                    <a:pt x="170" y="1"/>
                  </a:moveTo>
                  <a:cubicBezTo>
                    <a:pt x="48" y="10"/>
                    <a:pt x="0" y="48"/>
                    <a:pt x="48" y="95"/>
                  </a:cubicBezTo>
                  <a:cubicBezTo>
                    <a:pt x="463" y="545"/>
                    <a:pt x="1311" y="752"/>
                    <a:pt x="1767" y="752"/>
                  </a:cubicBezTo>
                  <a:cubicBezTo>
                    <a:pt x="1933" y="752"/>
                    <a:pt x="2047" y="724"/>
                    <a:pt x="2070" y="671"/>
                  </a:cubicBezTo>
                  <a:cubicBezTo>
                    <a:pt x="2079" y="624"/>
                    <a:pt x="2079" y="586"/>
                    <a:pt x="2061" y="549"/>
                  </a:cubicBezTo>
                  <a:cubicBezTo>
                    <a:pt x="2006" y="574"/>
                    <a:pt x="1916" y="587"/>
                    <a:pt x="1803" y="587"/>
                  </a:cubicBezTo>
                  <a:cubicBezTo>
                    <a:pt x="1370" y="587"/>
                    <a:pt x="598" y="398"/>
                    <a:pt x="170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4167764" y="2921348"/>
              <a:ext cx="176004" cy="163456"/>
            </a:xfrm>
            <a:custGeom>
              <a:avLst/>
              <a:gdLst/>
              <a:ahLst/>
              <a:cxnLst/>
              <a:rect l="l" t="t" r="r" b="b"/>
              <a:pathLst>
                <a:path w="1796" h="1668" extrusionOk="0">
                  <a:moveTo>
                    <a:pt x="132" y="0"/>
                  </a:moveTo>
                  <a:cubicBezTo>
                    <a:pt x="95" y="19"/>
                    <a:pt x="57" y="47"/>
                    <a:pt x="57" y="114"/>
                  </a:cubicBezTo>
                  <a:cubicBezTo>
                    <a:pt x="0" y="473"/>
                    <a:pt x="378" y="832"/>
                    <a:pt x="643" y="1078"/>
                  </a:cubicBezTo>
                  <a:cubicBezTo>
                    <a:pt x="874" y="1291"/>
                    <a:pt x="1599" y="1667"/>
                    <a:pt x="1757" y="1667"/>
                  </a:cubicBezTo>
                  <a:cubicBezTo>
                    <a:pt x="1773" y="1667"/>
                    <a:pt x="1784" y="1663"/>
                    <a:pt x="1786" y="1654"/>
                  </a:cubicBezTo>
                  <a:cubicBezTo>
                    <a:pt x="1796" y="1588"/>
                    <a:pt x="1758" y="1465"/>
                    <a:pt x="1682" y="1333"/>
                  </a:cubicBezTo>
                  <a:cubicBezTo>
                    <a:pt x="1380" y="1219"/>
                    <a:pt x="888" y="936"/>
                    <a:pt x="699" y="775"/>
                  </a:cubicBezTo>
                  <a:cubicBezTo>
                    <a:pt x="482" y="567"/>
                    <a:pt x="199" y="303"/>
                    <a:pt x="13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4186286" y="3122338"/>
              <a:ext cx="189037" cy="58895"/>
            </a:xfrm>
            <a:custGeom>
              <a:avLst/>
              <a:gdLst/>
              <a:ahLst/>
              <a:cxnLst/>
              <a:rect l="l" t="t" r="r" b="b"/>
              <a:pathLst>
                <a:path w="1929" h="601" extrusionOk="0">
                  <a:moveTo>
                    <a:pt x="1692" y="0"/>
                  </a:moveTo>
                  <a:lnTo>
                    <a:pt x="1692" y="0"/>
                  </a:lnTo>
                  <a:cubicBezTo>
                    <a:pt x="1569" y="57"/>
                    <a:pt x="1380" y="104"/>
                    <a:pt x="1096" y="113"/>
                  </a:cubicBezTo>
                  <a:cubicBezTo>
                    <a:pt x="971" y="123"/>
                    <a:pt x="836" y="129"/>
                    <a:pt x="707" y="129"/>
                  </a:cubicBezTo>
                  <a:cubicBezTo>
                    <a:pt x="440" y="129"/>
                    <a:pt x="200" y="102"/>
                    <a:pt x="123" y="19"/>
                  </a:cubicBezTo>
                  <a:cubicBezTo>
                    <a:pt x="10" y="170"/>
                    <a:pt x="0" y="331"/>
                    <a:pt x="47" y="454"/>
                  </a:cubicBezTo>
                  <a:cubicBezTo>
                    <a:pt x="87" y="567"/>
                    <a:pt x="357" y="600"/>
                    <a:pt x="661" y="600"/>
                  </a:cubicBezTo>
                  <a:cubicBezTo>
                    <a:pt x="789" y="600"/>
                    <a:pt x="923" y="594"/>
                    <a:pt x="1049" y="586"/>
                  </a:cubicBezTo>
                  <a:cubicBezTo>
                    <a:pt x="1890" y="548"/>
                    <a:pt x="1928" y="246"/>
                    <a:pt x="169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3525002" y="2762986"/>
              <a:ext cx="304772" cy="142191"/>
            </a:xfrm>
            <a:custGeom>
              <a:avLst/>
              <a:gdLst/>
              <a:ahLst/>
              <a:cxnLst/>
              <a:rect l="l" t="t" r="r" b="b"/>
              <a:pathLst>
                <a:path w="3110" h="1451" extrusionOk="0">
                  <a:moveTo>
                    <a:pt x="208" y="0"/>
                  </a:moveTo>
                  <a:cubicBezTo>
                    <a:pt x="95" y="180"/>
                    <a:pt x="29" y="378"/>
                    <a:pt x="29" y="548"/>
                  </a:cubicBezTo>
                  <a:cubicBezTo>
                    <a:pt x="0" y="992"/>
                    <a:pt x="662" y="1399"/>
                    <a:pt x="1512" y="1446"/>
                  </a:cubicBezTo>
                  <a:cubicBezTo>
                    <a:pt x="1568" y="1449"/>
                    <a:pt x="1623" y="1451"/>
                    <a:pt x="1678" y="1451"/>
                  </a:cubicBezTo>
                  <a:cubicBezTo>
                    <a:pt x="2453" y="1451"/>
                    <a:pt x="3074" y="1142"/>
                    <a:pt x="3100" y="718"/>
                  </a:cubicBezTo>
                  <a:cubicBezTo>
                    <a:pt x="3110" y="577"/>
                    <a:pt x="3006" y="388"/>
                    <a:pt x="2836" y="218"/>
                  </a:cubicBezTo>
                  <a:cubicBezTo>
                    <a:pt x="2564" y="393"/>
                    <a:pt x="2130" y="503"/>
                    <a:pt x="1646" y="503"/>
                  </a:cubicBezTo>
                  <a:cubicBezTo>
                    <a:pt x="1608" y="503"/>
                    <a:pt x="1570" y="502"/>
                    <a:pt x="1531" y="501"/>
                  </a:cubicBezTo>
                  <a:cubicBezTo>
                    <a:pt x="945" y="463"/>
                    <a:pt x="454" y="265"/>
                    <a:pt x="208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3603008" y="2944475"/>
              <a:ext cx="141606" cy="103287"/>
            </a:xfrm>
            <a:custGeom>
              <a:avLst/>
              <a:gdLst/>
              <a:ahLst/>
              <a:cxnLst/>
              <a:rect l="l" t="t" r="r" b="b"/>
              <a:pathLst>
                <a:path w="1445" h="1054" extrusionOk="0">
                  <a:moveTo>
                    <a:pt x="272" y="0"/>
                  </a:moveTo>
                  <a:cubicBezTo>
                    <a:pt x="178" y="67"/>
                    <a:pt x="102" y="133"/>
                    <a:pt x="83" y="227"/>
                  </a:cubicBezTo>
                  <a:cubicBezTo>
                    <a:pt x="1" y="550"/>
                    <a:pt x="765" y="1054"/>
                    <a:pt x="1071" y="1054"/>
                  </a:cubicBezTo>
                  <a:cubicBezTo>
                    <a:pt x="1115" y="1054"/>
                    <a:pt x="1149" y="1044"/>
                    <a:pt x="1170" y="1021"/>
                  </a:cubicBezTo>
                  <a:cubicBezTo>
                    <a:pt x="1312" y="879"/>
                    <a:pt x="1444" y="586"/>
                    <a:pt x="1416" y="312"/>
                  </a:cubicBezTo>
                  <a:lnTo>
                    <a:pt x="1416" y="312"/>
                  </a:lnTo>
                  <a:cubicBezTo>
                    <a:pt x="1369" y="397"/>
                    <a:pt x="1321" y="464"/>
                    <a:pt x="1274" y="520"/>
                  </a:cubicBezTo>
                  <a:cubicBezTo>
                    <a:pt x="1253" y="541"/>
                    <a:pt x="1220" y="551"/>
                    <a:pt x="1178" y="551"/>
                  </a:cubicBezTo>
                  <a:cubicBezTo>
                    <a:pt x="954" y="551"/>
                    <a:pt x="479" y="279"/>
                    <a:pt x="27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4111808" y="3104699"/>
              <a:ext cx="63404" cy="41256"/>
            </a:xfrm>
            <a:custGeom>
              <a:avLst/>
              <a:gdLst/>
              <a:ahLst/>
              <a:cxnLst/>
              <a:rect l="l" t="t" r="r" b="b"/>
              <a:pathLst>
                <a:path w="647" h="421" extrusionOk="0">
                  <a:moveTo>
                    <a:pt x="146" y="0"/>
                  </a:moveTo>
                  <a:cubicBezTo>
                    <a:pt x="80" y="48"/>
                    <a:pt x="32" y="114"/>
                    <a:pt x="13" y="199"/>
                  </a:cubicBezTo>
                  <a:cubicBezTo>
                    <a:pt x="1" y="353"/>
                    <a:pt x="159" y="420"/>
                    <a:pt x="321" y="420"/>
                  </a:cubicBezTo>
                  <a:cubicBezTo>
                    <a:pt x="396" y="420"/>
                    <a:pt x="473" y="406"/>
                    <a:pt x="533" y="378"/>
                  </a:cubicBezTo>
                  <a:cubicBezTo>
                    <a:pt x="647" y="341"/>
                    <a:pt x="628" y="246"/>
                    <a:pt x="599" y="152"/>
                  </a:cubicBezTo>
                  <a:lnTo>
                    <a:pt x="599" y="152"/>
                  </a:lnTo>
                  <a:cubicBezTo>
                    <a:pt x="550" y="164"/>
                    <a:pt x="496" y="171"/>
                    <a:pt x="443" y="171"/>
                  </a:cubicBezTo>
                  <a:cubicBezTo>
                    <a:pt x="293" y="171"/>
                    <a:pt x="153" y="119"/>
                    <a:pt x="146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3733344" y="3063051"/>
              <a:ext cx="301146" cy="137585"/>
            </a:xfrm>
            <a:custGeom>
              <a:avLst/>
              <a:gdLst/>
              <a:ahLst/>
              <a:cxnLst/>
              <a:rect l="l" t="t" r="r" b="b"/>
              <a:pathLst>
                <a:path w="3073" h="1404" extrusionOk="0">
                  <a:moveTo>
                    <a:pt x="587" y="0"/>
                  </a:moveTo>
                  <a:cubicBezTo>
                    <a:pt x="492" y="66"/>
                    <a:pt x="407" y="142"/>
                    <a:pt x="350" y="208"/>
                  </a:cubicBezTo>
                  <a:cubicBezTo>
                    <a:pt x="1" y="709"/>
                    <a:pt x="596" y="1219"/>
                    <a:pt x="1059" y="1342"/>
                  </a:cubicBezTo>
                  <a:cubicBezTo>
                    <a:pt x="1207" y="1384"/>
                    <a:pt x="1390" y="1404"/>
                    <a:pt x="1586" y="1404"/>
                  </a:cubicBezTo>
                  <a:cubicBezTo>
                    <a:pt x="2142" y="1404"/>
                    <a:pt x="2791" y="1241"/>
                    <a:pt x="2959" y="955"/>
                  </a:cubicBezTo>
                  <a:cubicBezTo>
                    <a:pt x="3072" y="756"/>
                    <a:pt x="3025" y="567"/>
                    <a:pt x="2902" y="378"/>
                  </a:cubicBezTo>
                  <a:cubicBezTo>
                    <a:pt x="2609" y="516"/>
                    <a:pt x="2191" y="591"/>
                    <a:pt x="1820" y="591"/>
                  </a:cubicBezTo>
                  <a:cubicBezTo>
                    <a:pt x="1628" y="591"/>
                    <a:pt x="1449" y="571"/>
                    <a:pt x="1305" y="529"/>
                  </a:cubicBezTo>
                  <a:cubicBezTo>
                    <a:pt x="1040" y="463"/>
                    <a:pt x="728" y="246"/>
                    <a:pt x="58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4038016" y="3191720"/>
              <a:ext cx="223336" cy="150618"/>
            </a:xfrm>
            <a:custGeom>
              <a:avLst/>
              <a:gdLst/>
              <a:ahLst/>
              <a:cxnLst/>
              <a:rect l="l" t="t" r="r" b="b"/>
              <a:pathLst>
                <a:path w="2279" h="1537" extrusionOk="0">
                  <a:moveTo>
                    <a:pt x="218" y="1"/>
                  </a:moveTo>
                  <a:cubicBezTo>
                    <a:pt x="77" y="161"/>
                    <a:pt x="1" y="426"/>
                    <a:pt x="29" y="681"/>
                  </a:cubicBezTo>
                  <a:cubicBezTo>
                    <a:pt x="87" y="1267"/>
                    <a:pt x="673" y="1536"/>
                    <a:pt x="1241" y="1536"/>
                  </a:cubicBezTo>
                  <a:cubicBezTo>
                    <a:pt x="1598" y="1536"/>
                    <a:pt x="1948" y="1430"/>
                    <a:pt x="2156" y="1229"/>
                  </a:cubicBezTo>
                  <a:cubicBezTo>
                    <a:pt x="2279" y="1107"/>
                    <a:pt x="2269" y="851"/>
                    <a:pt x="1844" y="483"/>
                  </a:cubicBezTo>
                  <a:cubicBezTo>
                    <a:pt x="1687" y="533"/>
                    <a:pt x="1512" y="558"/>
                    <a:pt x="1336" y="558"/>
                  </a:cubicBezTo>
                  <a:cubicBezTo>
                    <a:pt x="877" y="558"/>
                    <a:pt x="410" y="383"/>
                    <a:pt x="218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3461990" y="3020422"/>
              <a:ext cx="266847" cy="204320"/>
            </a:xfrm>
            <a:custGeom>
              <a:avLst/>
              <a:gdLst/>
              <a:ahLst/>
              <a:cxnLst/>
              <a:rect l="l" t="t" r="r" b="b"/>
              <a:pathLst>
                <a:path w="2723" h="2085" extrusionOk="0">
                  <a:moveTo>
                    <a:pt x="615" y="0"/>
                  </a:moveTo>
                  <a:cubicBezTo>
                    <a:pt x="568" y="0"/>
                    <a:pt x="520" y="0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722" y="1768"/>
                    <a:pt x="2571" y="1380"/>
                    <a:pt x="2231" y="993"/>
                  </a:cubicBezTo>
                  <a:cubicBezTo>
                    <a:pt x="1768" y="993"/>
                    <a:pt x="1154" y="804"/>
                    <a:pt x="757" y="237"/>
                  </a:cubicBezTo>
                  <a:cubicBezTo>
                    <a:pt x="691" y="152"/>
                    <a:pt x="643" y="76"/>
                    <a:pt x="61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3379575" y="2841677"/>
              <a:ext cx="113089" cy="198440"/>
            </a:xfrm>
            <a:custGeom>
              <a:avLst/>
              <a:gdLst/>
              <a:ahLst/>
              <a:cxnLst/>
              <a:rect l="l" t="t" r="r" b="b"/>
              <a:pathLst>
                <a:path w="1154" h="2025" extrusionOk="0">
                  <a:moveTo>
                    <a:pt x="577" y="0"/>
                  </a:moveTo>
                  <a:cubicBezTo>
                    <a:pt x="520" y="29"/>
                    <a:pt x="473" y="57"/>
                    <a:pt x="398" y="95"/>
                  </a:cubicBezTo>
                  <a:cubicBezTo>
                    <a:pt x="1" y="360"/>
                    <a:pt x="48" y="1229"/>
                    <a:pt x="142" y="1560"/>
                  </a:cubicBezTo>
                  <a:cubicBezTo>
                    <a:pt x="190" y="1720"/>
                    <a:pt x="294" y="1928"/>
                    <a:pt x="369" y="1985"/>
                  </a:cubicBezTo>
                  <a:cubicBezTo>
                    <a:pt x="396" y="2012"/>
                    <a:pt x="429" y="2024"/>
                    <a:pt x="466" y="2024"/>
                  </a:cubicBezTo>
                  <a:cubicBezTo>
                    <a:pt x="534" y="2024"/>
                    <a:pt x="618" y="1983"/>
                    <a:pt x="709" y="1910"/>
                  </a:cubicBezTo>
                  <a:cubicBezTo>
                    <a:pt x="898" y="1758"/>
                    <a:pt x="1097" y="1267"/>
                    <a:pt x="1154" y="804"/>
                  </a:cubicBezTo>
                  <a:cubicBezTo>
                    <a:pt x="1106" y="766"/>
                    <a:pt x="1059" y="738"/>
                    <a:pt x="1031" y="700"/>
                  </a:cubicBezTo>
                  <a:cubicBezTo>
                    <a:pt x="898" y="568"/>
                    <a:pt x="700" y="293"/>
                    <a:pt x="57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3412894" y="2747209"/>
              <a:ext cx="107601" cy="66931"/>
            </a:xfrm>
            <a:custGeom>
              <a:avLst/>
              <a:gdLst/>
              <a:ahLst/>
              <a:cxnLst/>
              <a:rect l="l" t="t" r="r" b="b"/>
              <a:pathLst>
                <a:path w="1098" h="683" extrusionOk="0">
                  <a:moveTo>
                    <a:pt x="417" y="1"/>
                  </a:moveTo>
                  <a:cubicBezTo>
                    <a:pt x="180" y="114"/>
                    <a:pt x="58" y="341"/>
                    <a:pt x="10" y="558"/>
                  </a:cubicBezTo>
                  <a:cubicBezTo>
                    <a:pt x="0" y="637"/>
                    <a:pt x="163" y="682"/>
                    <a:pt x="354" y="682"/>
                  </a:cubicBezTo>
                  <a:cubicBezTo>
                    <a:pt x="529" y="682"/>
                    <a:pt x="729" y="644"/>
                    <a:pt x="842" y="558"/>
                  </a:cubicBezTo>
                  <a:cubicBezTo>
                    <a:pt x="974" y="473"/>
                    <a:pt x="1050" y="312"/>
                    <a:pt x="1097" y="180"/>
                  </a:cubicBezTo>
                  <a:lnTo>
                    <a:pt x="1097" y="180"/>
                  </a:lnTo>
                  <a:cubicBezTo>
                    <a:pt x="1078" y="190"/>
                    <a:pt x="1040" y="199"/>
                    <a:pt x="1021" y="199"/>
                  </a:cubicBezTo>
                  <a:cubicBezTo>
                    <a:pt x="1007" y="200"/>
                    <a:pt x="992" y="201"/>
                    <a:pt x="977" y="201"/>
                  </a:cubicBezTo>
                  <a:cubicBezTo>
                    <a:pt x="799" y="201"/>
                    <a:pt x="556" y="105"/>
                    <a:pt x="41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3376831" y="3238954"/>
              <a:ext cx="267729" cy="106129"/>
            </a:xfrm>
            <a:custGeom>
              <a:avLst/>
              <a:gdLst/>
              <a:ahLst/>
              <a:cxnLst/>
              <a:rect l="l" t="t" r="r" b="b"/>
              <a:pathLst>
                <a:path w="2732" h="1083" extrusionOk="0">
                  <a:moveTo>
                    <a:pt x="1087" y="1"/>
                  </a:moveTo>
                  <a:cubicBezTo>
                    <a:pt x="747" y="86"/>
                    <a:pt x="426" y="237"/>
                    <a:pt x="265" y="417"/>
                  </a:cubicBezTo>
                  <a:cubicBezTo>
                    <a:pt x="0" y="710"/>
                    <a:pt x="615" y="984"/>
                    <a:pt x="1229" y="1059"/>
                  </a:cubicBezTo>
                  <a:cubicBezTo>
                    <a:pt x="1361" y="1075"/>
                    <a:pt x="1522" y="1082"/>
                    <a:pt x="1686" y="1082"/>
                  </a:cubicBezTo>
                  <a:cubicBezTo>
                    <a:pt x="2025" y="1082"/>
                    <a:pt x="2380" y="1050"/>
                    <a:pt x="2533" y="993"/>
                  </a:cubicBezTo>
                  <a:cubicBezTo>
                    <a:pt x="2731" y="917"/>
                    <a:pt x="2646" y="511"/>
                    <a:pt x="2476" y="247"/>
                  </a:cubicBezTo>
                  <a:cubicBezTo>
                    <a:pt x="2418" y="249"/>
                    <a:pt x="2360" y="250"/>
                    <a:pt x="2304" y="250"/>
                  </a:cubicBezTo>
                  <a:cubicBezTo>
                    <a:pt x="2150" y="250"/>
                    <a:pt x="2003" y="241"/>
                    <a:pt x="1871" y="228"/>
                  </a:cubicBezTo>
                  <a:cubicBezTo>
                    <a:pt x="1578" y="190"/>
                    <a:pt x="1295" y="105"/>
                    <a:pt x="108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3690323" y="3242678"/>
              <a:ext cx="212655" cy="90645"/>
            </a:xfrm>
            <a:custGeom>
              <a:avLst/>
              <a:gdLst/>
              <a:ahLst/>
              <a:cxnLst/>
              <a:rect l="l" t="t" r="r" b="b"/>
              <a:pathLst>
                <a:path w="2170" h="925" extrusionOk="0">
                  <a:moveTo>
                    <a:pt x="1612" y="1"/>
                  </a:moveTo>
                  <a:lnTo>
                    <a:pt x="1545" y="29"/>
                  </a:lnTo>
                  <a:cubicBezTo>
                    <a:pt x="1383" y="103"/>
                    <a:pt x="1193" y="135"/>
                    <a:pt x="1006" y="135"/>
                  </a:cubicBezTo>
                  <a:cubicBezTo>
                    <a:pt x="832" y="135"/>
                    <a:pt x="661" y="107"/>
                    <a:pt x="515" y="57"/>
                  </a:cubicBezTo>
                  <a:cubicBezTo>
                    <a:pt x="241" y="152"/>
                    <a:pt x="33" y="303"/>
                    <a:pt x="14" y="454"/>
                  </a:cubicBezTo>
                  <a:cubicBezTo>
                    <a:pt x="0" y="684"/>
                    <a:pt x="512" y="925"/>
                    <a:pt x="1016" y="925"/>
                  </a:cubicBezTo>
                  <a:cubicBezTo>
                    <a:pt x="1195" y="925"/>
                    <a:pt x="1373" y="895"/>
                    <a:pt x="1527" y="823"/>
                  </a:cubicBezTo>
                  <a:cubicBezTo>
                    <a:pt x="2169" y="530"/>
                    <a:pt x="1990" y="152"/>
                    <a:pt x="1612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3936295" y="3230624"/>
              <a:ext cx="90746" cy="92801"/>
            </a:xfrm>
            <a:custGeom>
              <a:avLst/>
              <a:gdLst/>
              <a:ahLst/>
              <a:cxnLst/>
              <a:rect l="l" t="t" r="r" b="b"/>
              <a:pathLst>
                <a:path w="926" h="947" extrusionOk="0">
                  <a:moveTo>
                    <a:pt x="226" y="1"/>
                  </a:moveTo>
                  <a:cubicBezTo>
                    <a:pt x="141" y="76"/>
                    <a:pt x="84" y="180"/>
                    <a:pt x="56" y="322"/>
                  </a:cubicBezTo>
                  <a:cubicBezTo>
                    <a:pt x="1" y="729"/>
                    <a:pt x="480" y="946"/>
                    <a:pt x="721" y="946"/>
                  </a:cubicBezTo>
                  <a:cubicBezTo>
                    <a:pt x="727" y="946"/>
                    <a:pt x="732" y="946"/>
                    <a:pt x="737" y="946"/>
                  </a:cubicBezTo>
                  <a:cubicBezTo>
                    <a:pt x="926" y="936"/>
                    <a:pt x="878" y="521"/>
                    <a:pt x="793" y="228"/>
                  </a:cubicBezTo>
                  <a:lnTo>
                    <a:pt x="793" y="228"/>
                  </a:lnTo>
                  <a:cubicBezTo>
                    <a:pt x="782" y="228"/>
                    <a:pt x="771" y="228"/>
                    <a:pt x="759" y="228"/>
                  </a:cubicBezTo>
                  <a:cubicBezTo>
                    <a:pt x="584" y="228"/>
                    <a:pt x="359" y="160"/>
                    <a:pt x="22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3399076" y="3173198"/>
              <a:ext cx="66736" cy="64187"/>
            </a:xfrm>
            <a:custGeom>
              <a:avLst/>
              <a:gdLst/>
              <a:ahLst/>
              <a:cxnLst/>
              <a:rect l="l" t="t" r="r" b="b"/>
              <a:pathLst>
                <a:path w="681" h="655" extrusionOk="0">
                  <a:moveTo>
                    <a:pt x="123" y="1"/>
                  </a:moveTo>
                  <a:cubicBezTo>
                    <a:pt x="57" y="67"/>
                    <a:pt x="28" y="152"/>
                    <a:pt x="9" y="237"/>
                  </a:cubicBezTo>
                  <a:cubicBezTo>
                    <a:pt x="0" y="341"/>
                    <a:pt x="28" y="521"/>
                    <a:pt x="76" y="587"/>
                  </a:cubicBezTo>
                  <a:cubicBezTo>
                    <a:pt x="103" y="633"/>
                    <a:pt x="151" y="654"/>
                    <a:pt x="209" y="654"/>
                  </a:cubicBezTo>
                  <a:cubicBezTo>
                    <a:pt x="270" y="654"/>
                    <a:pt x="343" y="630"/>
                    <a:pt x="416" y="587"/>
                  </a:cubicBezTo>
                  <a:cubicBezTo>
                    <a:pt x="614" y="473"/>
                    <a:pt x="680" y="218"/>
                    <a:pt x="605" y="57"/>
                  </a:cubicBezTo>
                  <a:lnTo>
                    <a:pt x="605" y="57"/>
                  </a:lnTo>
                  <a:cubicBezTo>
                    <a:pt x="551" y="92"/>
                    <a:pt x="484" y="110"/>
                    <a:pt x="414" y="110"/>
                  </a:cubicBezTo>
                  <a:cubicBezTo>
                    <a:pt x="314" y="110"/>
                    <a:pt x="207" y="73"/>
                    <a:pt x="123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3"/>
          <p:cNvSpPr/>
          <p:nvPr/>
        </p:nvSpPr>
        <p:spPr>
          <a:xfrm flipH="1">
            <a:off x="-292908" y="759548"/>
            <a:ext cx="1604686" cy="605306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7655633" y="129550"/>
            <a:ext cx="2481811" cy="927193"/>
          </a:xfrm>
          <a:custGeom>
            <a:avLst/>
            <a:gdLst/>
            <a:ahLst/>
            <a:cxnLst/>
            <a:rect l="l" t="t" r="r" b="b"/>
            <a:pathLst>
              <a:path w="32388" h="12100" extrusionOk="0">
                <a:moveTo>
                  <a:pt x="15035" y="1"/>
                </a:moveTo>
                <a:cubicBezTo>
                  <a:pt x="14202" y="1"/>
                  <a:pt x="13526" y="500"/>
                  <a:pt x="13278" y="1859"/>
                </a:cubicBezTo>
                <a:cubicBezTo>
                  <a:pt x="13132" y="1831"/>
                  <a:pt x="12999" y="1817"/>
                  <a:pt x="12877" y="1817"/>
                </a:cubicBezTo>
                <a:cubicBezTo>
                  <a:pt x="11122" y="1817"/>
                  <a:pt x="11786" y="4562"/>
                  <a:pt x="10145" y="4562"/>
                </a:cubicBezTo>
                <a:cubicBezTo>
                  <a:pt x="9992" y="4562"/>
                  <a:pt x="9818" y="4538"/>
                  <a:pt x="9621" y="4486"/>
                </a:cubicBezTo>
                <a:lnTo>
                  <a:pt x="9621" y="4486"/>
                </a:lnTo>
                <a:cubicBezTo>
                  <a:pt x="9659" y="4873"/>
                  <a:pt x="9489" y="5308"/>
                  <a:pt x="9611" y="5686"/>
                </a:cubicBezTo>
                <a:cubicBezTo>
                  <a:pt x="9152" y="5644"/>
                  <a:pt x="8677" y="5623"/>
                  <a:pt x="8193" y="5623"/>
                </a:cubicBezTo>
                <a:cubicBezTo>
                  <a:pt x="6298" y="5623"/>
                  <a:pt x="4272" y="5948"/>
                  <a:pt x="2571" y="6603"/>
                </a:cubicBezTo>
                <a:cubicBezTo>
                  <a:pt x="0" y="7567"/>
                  <a:pt x="227" y="10364"/>
                  <a:pt x="3072" y="11064"/>
                </a:cubicBezTo>
                <a:cubicBezTo>
                  <a:pt x="3243" y="11106"/>
                  <a:pt x="3407" y="11124"/>
                  <a:pt x="3567" y="11124"/>
                </a:cubicBezTo>
                <a:cubicBezTo>
                  <a:pt x="4842" y="11124"/>
                  <a:pt x="5781" y="9931"/>
                  <a:pt x="6896" y="9931"/>
                </a:cubicBezTo>
                <a:cubicBezTo>
                  <a:pt x="6990" y="9931"/>
                  <a:pt x="7086" y="9939"/>
                  <a:pt x="7183" y="9958"/>
                </a:cubicBezTo>
                <a:cubicBezTo>
                  <a:pt x="7816" y="10071"/>
                  <a:pt x="8241" y="10553"/>
                  <a:pt x="8922" y="10648"/>
                </a:cubicBezTo>
                <a:cubicBezTo>
                  <a:pt x="9008" y="10659"/>
                  <a:pt x="9095" y="10664"/>
                  <a:pt x="9184" y="10664"/>
                </a:cubicBezTo>
                <a:cubicBezTo>
                  <a:pt x="9764" y="10664"/>
                  <a:pt x="10383" y="10436"/>
                  <a:pt x="10916" y="10166"/>
                </a:cubicBezTo>
                <a:cubicBezTo>
                  <a:pt x="11406" y="10298"/>
                  <a:pt x="11925" y="10366"/>
                  <a:pt x="12490" y="10366"/>
                </a:cubicBezTo>
                <a:cubicBezTo>
                  <a:pt x="12894" y="10366"/>
                  <a:pt x="13322" y="10331"/>
                  <a:pt x="13779" y="10260"/>
                </a:cubicBezTo>
                <a:cubicBezTo>
                  <a:pt x="15234" y="10046"/>
                  <a:pt x="16244" y="9157"/>
                  <a:pt x="17459" y="9157"/>
                </a:cubicBezTo>
                <a:cubicBezTo>
                  <a:pt x="17800" y="9157"/>
                  <a:pt x="18156" y="9227"/>
                  <a:pt x="18542" y="9400"/>
                </a:cubicBezTo>
                <a:cubicBezTo>
                  <a:pt x="20206" y="10156"/>
                  <a:pt x="20933" y="11801"/>
                  <a:pt x="22899" y="12056"/>
                </a:cubicBezTo>
                <a:cubicBezTo>
                  <a:pt x="23119" y="12085"/>
                  <a:pt x="23339" y="12099"/>
                  <a:pt x="23555" y="12099"/>
                </a:cubicBezTo>
                <a:cubicBezTo>
                  <a:pt x="25113" y="12099"/>
                  <a:pt x="26521" y="11349"/>
                  <a:pt x="27010" y="9797"/>
                </a:cubicBezTo>
                <a:cubicBezTo>
                  <a:pt x="27555" y="10139"/>
                  <a:pt x="28179" y="10303"/>
                  <a:pt x="28777" y="10303"/>
                </a:cubicBezTo>
                <a:cubicBezTo>
                  <a:pt x="30162" y="10303"/>
                  <a:pt x="31413" y="9425"/>
                  <a:pt x="31235" y="7841"/>
                </a:cubicBezTo>
                <a:cubicBezTo>
                  <a:pt x="32388" y="7217"/>
                  <a:pt x="31679" y="6130"/>
                  <a:pt x="30715" y="5809"/>
                </a:cubicBezTo>
                <a:cubicBezTo>
                  <a:pt x="31025" y="3881"/>
                  <a:pt x="29094" y="2706"/>
                  <a:pt x="27317" y="2706"/>
                </a:cubicBezTo>
                <a:cubicBezTo>
                  <a:pt x="26166" y="2706"/>
                  <a:pt x="25079" y="3198"/>
                  <a:pt x="24704" y="4297"/>
                </a:cubicBezTo>
                <a:cubicBezTo>
                  <a:pt x="23794" y="3300"/>
                  <a:pt x="22851" y="2859"/>
                  <a:pt x="21490" y="2859"/>
                </a:cubicBezTo>
                <a:cubicBezTo>
                  <a:pt x="21368" y="2859"/>
                  <a:pt x="21242" y="2863"/>
                  <a:pt x="21113" y="2870"/>
                </a:cubicBezTo>
                <a:cubicBezTo>
                  <a:pt x="20508" y="2898"/>
                  <a:pt x="20197" y="2953"/>
                  <a:pt x="19987" y="2953"/>
                </a:cubicBezTo>
                <a:cubicBezTo>
                  <a:pt x="19635" y="2953"/>
                  <a:pt x="19565" y="2800"/>
                  <a:pt x="18873" y="2114"/>
                </a:cubicBezTo>
                <a:cubicBezTo>
                  <a:pt x="17846" y="1098"/>
                  <a:pt x="16269" y="1"/>
                  <a:pt x="15035" y="1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2"/>
          <p:cNvSpPr/>
          <p:nvPr/>
        </p:nvSpPr>
        <p:spPr>
          <a:xfrm>
            <a:off x="5732019" y="-723548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2"/>
          <p:cNvSpPr/>
          <p:nvPr/>
        </p:nvSpPr>
        <p:spPr>
          <a:xfrm rot="-544783">
            <a:off x="-2395870" y="1012733"/>
            <a:ext cx="4796355" cy="1502515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2"/>
          <p:cNvSpPr/>
          <p:nvPr/>
        </p:nvSpPr>
        <p:spPr>
          <a:xfrm flipH="1">
            <a:off x="7772806" y="2994951"/>
            <a:ext cx="2492263" cy="940077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32"/>
          <p:cNvGrpSpPr/>
          <p:nvPr/>
        </p:nvGrpSpPr>
        <p:grpSpPr>
          <a:xfrm flipH="1">
            <a:off x="-41125" y="4571272"/>
            <a:ext cx="9271069" cy="638999"/>
            <a:chOff x="-68375" y="4177775"/>
            <a:chExt cx="9271069" cy="1032308"/>
          </a:xfrm>
        </p:grpSpPr>
        <p:sp>
          <p:nvSpPr>
            <p:cNvPr id="612" name="Google Shape;612;p32"/>
            <p:cNvSpPr/>
            <p:nvPr/>
          </p:nvSpPr>
          <p:spPr>
            <a:xfrm>
              <a:off x="-65798" y="4177775"/>
              <a:ext cx="9267568" cy="610338"/>
            </a:xfrm>
            <a:custGeom>
              <a:avLst/>
              <a:gdLst/>
              <a:ahLst/>
              <a:cxnLst/>
              <a:rect l="l" t="t" r="r" b="b"/>
              <a:pathLst>
                <a:path w="100565" h="10936" extrusionOk="0">
                  <a:moveTo>
                    <a:pt x="1" y="1"/>
                  </a:moveTo>
                  <a:lnTo>
                    <a:pt x="1" y="10935"/>
                  </a:lnTo>
                  <a:lnTo>
                    <a:pt x="100565" y="10935"/>
                  </a:lnTo>
                  <a:lnTo>
                    <a:pt x="100565" y="1"/>
                  </a:lnTo>
                  <a:close/>
                </a:path>
              </a:pathLst>
            </a:custGeom>
            <a:solidFill>
              <a:srgbClr val="D8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-65798" y="4178333"/>
              <a:ext cx="9268489" cy="248466"/>
            </a:xfrm>
            <a:custGeom>
              <a:avLst/>
              <a:gdLst/>
              <a:ahLst/>
              <a:cxnLst/>
              <a:rect l="l" t="t" r="r" b="b"/>
              <a:pathLst>
                <a:path w="100575" h="4452" extrusionOk="0">
                  <a:moveTo>
                    <a:pt x="1" y="0"/>
                  </a:moveTo>
                  <a:lnTo>
                    <a:pt x="61685" y="4451"/>
                  </a:lnTo>
                  <a:lnTo>
                    <a:pt x="100574" y="0"/>
                  </a:lnTo>
                  <a:close/>
                </a:path>
              </a:pathLst>
            </a:custGeom>
            <a:solidFill>
              <a:srgbClr val="F9E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-65798" y="4744833"/>
              <a:ext cx="9267568" cy="340218"/>
            </a:xfrm>
            <a:custGeom>
              <a:avLst/>
              <a:gdLst/>
              <a:ahLst/>
              <a:cxnLst/>
              <a:rect l="l" t="t" r="r" b="b"/>
              <a:pathLst>
                <a:path w="100565" h="6096" extrusionOk="0">
                  <a:moveTo>
                    <a:pt x="1" y="0"/>
                  </a:moveTo>
                  <a:lnTo>
                    <a:pt x="1" y="6096"/>
                  </a:lnTo>
                  <a:lnTo>
                    <a:pt x="100565" y="6096"/>
                  </a:lnTo>
                  <a:lnTo>
                    <a:pt x="100565" y="0"/>
                  </a:ln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-68375" y="4869853"/>
              <a:ext cx="9271069" cy="340229"/>
            </a:xfrm>
            <a:custGeom>
              <a:avLst/>
              <a:gdLst/>
              <a:ahLst/>
              <a:cxnLst/>
              <a:rect l="l" t="t" r="r" b="b"/>
              <a:pathLst>
                <a:path w="100603" h="8421" extrusionOk="0">
                  <a:moveTo>
                    <a:pt x="33503" y="0"/>
                  </a:moveTo>
                  <a:cubicBezTo>
                    <a:pt x="33503" y="0"/>
                    <a:pt x="473" y="3478"/>
                    <a:pt x="38" y="3922"/>
                  </a:cubicBezTo>
                  <a:lnTo>
                    <a:pt x="0" y="7986"/>
                  </a:lnTo>
                  <a:lnTo>
                    <a:pt x="100602" y="8421"/>
                  </a:lnTo>
                  <a:lnTo>
                    <a:pt x="100602" y="1607"/>
                  </a:lnTo>
                  <a:lnTo>
                    <a:pt x="65408" y="0"/>
                  </a:lnTo>
                  <a:close/>
                </a:path>
              </a:pathLst>
            </a:custGeom>
            <a:solidFill>
              <a:srgbClr val="FFF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2"/>
          <p:cNvGrpSpPr/>
          <p:nvPr/>
        </p:nvGrpSpPr>
        <p:grpSpPr>
          <a:xfrm>
            <a:off x="7626373" y="1259625"/>
            <a:ext cx="1419073" cy="3443653"/>
            <a:chOff x="3594050" y="3357900"/>
            <a:chExt cx="169900" cy="412300"/>
          </a:xfrm>
        </p:grpSpPr>
        <p:sp>
          <p:nvSpPr>
            <p:cNvPr id="617" name="Google Shape;617;p32"/>
            <p:cNvSpPr/>
            <p:nvPr/>
          </p:nvSpPr>
          <p:spPr>
            <a:xfrm>
              <a:off x="3700125" y="3618975"/>
              <a:ext cx="21050" cy="72075"/>
            </a:xfrm>
            <a:custGeom>
              <a:avLst/>
              <a:gdLst/>
              <a:ahLst/>
              <a:cxnLst/>
              <a:rect l="l" t="t" r="r" b="b"/>
              <a:pathLst>
                <a:path w="842" h="2883" extrusionOk="0">
                  <a:moveTo>
                    <a:pt x="57" y="0"/>
                  </a:moveTo>
                  <a:lnTo>
                    <a:pt x="0" y="95"/>
                  </a:lnTo>
                  <a:cubicBezTo>
                    <a:pt x="766" y="671"/>
                    <a:pt x="738" y="2146"/>
                    <a:pt x="624" y="2883"/>
                  </a:cubicBezTo>
                  <a:lnTo>
                    <a:pt x="662" y="2883"/>
                  </a:lnTo>
                  <a:cubicBezTo>
                    <a:pt x="785" y="2146"/>
                    <a:pt x="842" y="596"/>
                    <a:pt x="57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713625" y="3686550"/>
              <a:ext cx="5425" cy="12775"/>
            </a:xfrm>
            <a:custGeom>
              <a:avLst/>
              <a:gdLst/>
              <a:ahLst/>
              <a:cxnLst/>
              <a:rect l="l" t="t" r="r" b="b"/>
              <a:pathLst>
                <a:path w="217" h="511" extrusionOk="0">
                  <a:moveTo>
                    <a:pt x="99" y="0"/>
                  </a:moveTo>
                  <a:cubicBezTo>
                    <a:pt x="8" y="0"/>
                    <a:pt x="0" y="343"/>
                    <a:pt x="75" y="511"/>
                  </a:cubicBezTo>
                  <a:cubicBezTo>
                    <a:pt x="75" y="511"/>
                    <a:pt x="198" y="236"/>
                    <a:pt x="188" y="161"/>
                  </a:cubicBezTo>
                  <a:cubicBezTo>
                    <a:pt x="179" y="95"/>
                    <a:pt x="217" y="10"/>
                    <a:pt x="103" y="0"/>
                  </a:cubicBezTo>
                  <a:cubicBezTo>
                    <a:pt x="102" y="0"/>
                    <a:pt x="101" y="0"/>
                    <a:pt x="99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594050" y="3676850"/>
              <a:ext cx="19150" cy="92400"/>
            </a:xfrm>
            <a:custGeom>
              <a:avLst/>
              <a:gdLst/>
              <a:ahLst/>
              <a:cxnLst/>
              <a:rect l="l" t="t" r="r" b="b"/>
              <a:pathLst>
                <a:path w="766" h="3696" extrusionOk="0">
                  <a:moveTo>
                    <a:pt x="766" y="1"/>
                  </a:moveTo>
                  <a:lnTo>
                    <a:pt x="529" y="237"/>
                  </a:lnTo>
                  <a:cubicBezTo>
                    <a:pt x="529" y="237"/>
                    <a:pt x="57" y="2316"/>
                    <a:pt x="0" y="3696"/>
                  </a:cubicBezTo>
                  <a:lnTo>
                    <a:pt x="321" y="3696"/>
                  </a:lnTo>
                  <a:cubicBezTo>
                    <a:pt x="321" y="3696"/>
                    <a:pt x="416" y="1617"/>
                    <a:pt x="7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601600" y="3595225"/>
              <a:ext cx="44675" cy="97725"/>
            </a:xfrm>
            <a:custGeom>
              <a:avLst/>
              <a:gdLst/>
              <a:ahLst/>
              <a:cxnLst/>
              <a:rect l="l" t="t" r="r" b="b"/>
              <a:pathLst>
                <a:path w="1787" h="3909" extrusionOk="0">
                  <a:moveTo>
                    <a:pt x="866" y="1"/>
                  </a:moveTo>
                  <a:cubicBezTo>
                    <a:pt x="1" y="1"/>
                    <a:pt x="82" y="2990"/>
                    <a:pt x="180" y="3908"/>
                  </a:cubicBezTo>
                  <a:lnTo>
                    <a:pt x="322" y="3814"/>
                  </a:lnTo>
                  <a:cubicBezTo>
                    <a:pt x="407" y="3322"/>
                    <a:pt x="1787" y="336"/>
                    <a:pt x="1031" y="34"/>
                  </a:cubicBezTo>
                  <a:cubicBezTo>
                    <a:pt x="972" y="11"/>
                    <a:pt x="917" y="1"/>
                    <a:pt x="8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678150" y="3683225"/>
              <a:ext cx="16575" cy="86025"/>
            </a:xfrm>
            <a:custGeom>
              <a:avLst/>
              <a:gdLst/>
              <a:ahLst/>
              <a:cxnLst/>
              <a:rect l="l" t="t" r="r" b="b"/>
              <a:pathLst>
                <a:path w="663" h="3441" extrusionOk="0">
                  <a:moveTo>
                    <a:pt x="511" y="1"/>
                  </a:moveTo>
                  <a:cubicBezTo>
                    <a:pt x="511" y="1"/>
                    <a:pt x="48" y="2061"/>
                    <a:pt x="1" y="3441"/>
                  </a:cubicBezTo>
                  <a:lnTo>
                    <a:pt x="322" y="3441"/>
                  </a:lnTo>
                  <a:cubicBezTo>
                    <a:pt x="312" y="3441"/>
                    <a:pt x="312" y="1607"/>
                    <a:pt x="662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676025" y="3607825"/>
              <a:ext cx="27225" cy="93400"/>
            </a:xfrm>
            <a:custGeom>
              <a:avLst/>
              <a:gdLst/>
              <a:ahLst/>
              <a:cxnLst/>
              <a:rect l="l" t="t" r="r" b="b"/>
              <a:pathLst>
                <a:path w="1089" h="3736" extrusionOk="0">
                  <a:moveTo>
                    <a:pt x="818" y="0"/>
                  </a:moveTo>
                  <a:cubicBezTo>
                    <a:pt x="728" y="0"/>
                    <a:pt x="613" y="76"/>
                    <a:pt x="473" y="267"/>
                  </a:cubicBezTo>
                  <a:cubicBezTo>
                    <a:pt x="38" y="872"/>
                    <a:pt x="0" y="1514"/>
                    <a:pt x="10" y="1798"/>
                  </a:cubicBezTo>
                  <a:cubicBezTo>
                    <a:pt x="29" y="2081"/>
                    <a:pt x="520" y="3111"/>
                    <a:pt x="473" y="3669"/>
                  </a:cubicBezTo>
                  <a:lnTo>
                    <a:pt x="596" y="3735"/>
                  </a:lnTo>
                  <a:cubicBezTo>
                    <a:pt x="728" y="3357"/>
                    <a:pt x="851" y="2913"/>
                    <a:pt x="832" y="2762"/>
                  </a:cubicBezTo>
                  <a:cubicBezTo>
                    <a:pt x="804" y="2601"/>
                    <a:pt x="860" y="1694"/>
                    <a:pt x="1031" y="692"/>
                  </a:cubicBezTo>
                  <a:cubicBezTo>
                    <a:pt x="1089" y="362"/>
                    <a:pt x="1014" y="0"/>
                    <a:pt x="818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662325" y="3357900"/>
              <a:ext cx="10650" cy="28850"/>
            </a:xfrm>
            <a:custGeom>
              <a:avLst/>
              <a:gdLst/>
              <a:ahLst/>
              <a:cxnLst/>
              <a:rect l="l" t="t" r="r" b="b"/>
              <a:pathLst>
                <a:path w="426" h="1154" extrusionOk="0">
                  <a:moveTo>
                    <a:pt x="369" y="0"/>
                  </a:moveTo>
                  <a:lnTo>
                    <a:pt x="0" y="1012"/>
                  </a:lnTo>
                  <a:lnTo>
                    <a:pt x="104" y="1153"/>
                  </a:lnTo>
                  <a:lnTo>
                    <a:pt x="426" y="1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3610100" y="3390775"/>
              <a:ext cx="106575" cy="254550"/>
            </a:xfrm>
            <a:custGeom>
              <a:avLst/>
              <a:gdLst/>
              <a:ahLst/>
              <a:cxnLst/>
              <a:rect l="l" t="t" r="r" b="b"/>
              <a:pathLst>
                <a:path w="4263" h="10182" extrusionOk="0">
                  <a:moveTo>
                    <a:pt x="2362" y="1"/>
                  </a:moveTo>
                  <a:cubicBezTo>
                    <a:pt x="2164" y="1"/>
                    <a:pt x="1730" y="292"/>
                    <a:pt x="1730" y="292"/>
                  </a:cubicBezTo>
                  <a:cubicBezTo>
                    <a:pt x="2288" y="793"/>
                    <a:pt x="993" y="2390"/>
                    <a:pt x="823" y="3949"/>
                  </a:cubicBezTo>
                  <a:cubicBezTo>
                    <a:pt x="738" y="4649"/>
                    <a:pt x="539" y="6114"/>
                    <a:pt x="379" y="7078"/>
                  </a:cubicBezTo>
                  <a:cubicBezTo>
                    <a:pt x="256" y="7493"/>
                    <a:pt x="1" y="8438"/>
                    <a:pt x="180" y="9346"/>
                  </a:cubicBezTo>
                  <a:cubicBezTo>
                    <a:pt x="253" y="9733"/>
                    <a:pt x="1716" y="10182"/>
                    <a:pt x="3083" y="10182"/>
                  </a:cubicBezTo>
                  <a:cubicBezTo>
                    <a:pt x="3318" y="10182"/>
                    <a:pt x="3550" y="10169"/>
                    <a:pt x="3772" y="10140"/>
                  </a:cubicBezTo>
                  <a:cubicBezTo>
                    <a:pt x="3772" y="10140"/>
                    <a:pt x="4263" y="9374"/>
                    <a:pt x="4055" y="8939"/>
                  </a:cubicBezTo>
                  <a:cubicBezTo>
                    <a:pt x="3922" y="8643"/>
                    <a:pt x="3766" y="8587"/>
                    <a:pt x="3601" y="8587"/>
                  </a:cubicBezTo>
                  <a:cubicBezTo>
                    <a:pt x="3500" y="8587"/>
                    <a:pt x="3396" y="8607"/>
                    <a:pt x="3291" y="8607"/>
                  </a:cubicBezTo>
                  <a:cubicBezTo>
                    <a:pt x="3199" y="8607"/>
                    <a:pt x="3107" y="8591"/>
                    <a:pt x="3016" y="8533"/>
                  </a:cubicBezTo>
                  <a:cubicBezTo>
                    <a:pt x="2694" y="8334"/>
                    <a:pt x="2345" y="8023"/>
                    <a:pt x="2061" y="7720"/>
                  </a:cubicBezTo>
                  <a:cubicBezTo>
                    <a:pt x="2042" y="7503"/>
                    <a:pt x="2014" y="7257"/>
                    <a:pt x="1948" y="7191"/>
                  </a:cubicBezTo>
                  <a:cubicBezTo>
                    <a:pt x="1863" y="7096"/>
                    <a:pt x="1721" y="7030"/>
                    <a:pt x="1541" y="7021"/>
                  </a:cubicBezTo>
                  <a:cubicBezTo>
                    <a:pt x="1305" y="6123"/>
                    <a:pt x="1135" y="4923"/>
                    <a:pt x="1314" y="3902"/>
                  </a:cubicBezTo>
                  <a:cubicBezTo>
                    <a:pt x="1551" y="2494"/>
                    <a:pt x="2439" y="774"/>
                    <a:pt x="2458" y="103"/>
                  </a:cubicBezTo>
                  <a:cubicBezTo>
                    <a:pt x="2462" y="29"/>
                    <a:pt x="2424" y="1"/>
                    <a:pt x="2362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610100" y="3390500"/>
              <a:ext cx="102575" cy="254825"/>
            </a:xfrm>
            <a:custGeom>
              <a:avLst/>
              <a:gdLst/>
              <a:ahLst/>
              <a:cxnLst/>
              <a:rect l="l" t="t" r="r" b="b"/>
              <a:pathLst>
                <a:path w="4103" h="10193" extrusionOk="0">
                  <a:moveTo>
                    <a:pt x="2345" y="1"/>
                  </a:moveTo>
                  <a:lnTo>
                    <a:pt x="2345" y="1"/>
                  </a:lnTo>
                  <a:cubicBezTo>
                    <a:pt x="2137" y="29"/>
                    <a:pt x="1730" y="303"/>
                    <a:pt x="1730" y="303"/>
                  </a:cubicBezTo>
                  <a:cubicBezTo>
                    <a:pt x="2288" y="804"/>
                    <a:pt x="993" y="2401"/>
                    <a:pt x="823" y="3960"/>
                  </a:cubicBezTo>
                  <a:cubicBezTo>
                    <a:pt x="738" y="4660"/>
                    <a:pt x="539" y="6125"/>
                    <a:pt x="379" y="7089"/>
                  </a:cubicBezTo>
                  <a:cubicBezTo>
                    <a:pt x="256" y="7504"/>
                    <a:pt x="1" y="8449"/>
                    <a:pt x="180" y="9357"/>
                  </a:cubicBezTo>
                  <a:cubicBezTo>
                    <a:pt x="253" y="9744"/>
                    <a:pt x="1716" y="10193"/>
                    <a:pt x="3083" y="10193"/>
                  </a:cubicBezTo>
                  <a:cubicBezTo>
                    <a:pt x="3318" y="10193"/>
                    <a:pt x="3550" y="10180"/>
                    <a:pt x="3772" y="10151"/>
                  </a:cubicBezTo>
                  <a:cubicBezTo>
                    <a:pt x="3772" y="10151"/>
                    <a:pt x="4065" y="9678"/>
                    <a:pt x="4102" y="9262"/>
                  </a:cubicBezTo>
                  <a:cubicBezTo>
                    <a:pt x="2751" y="9262"/>
                    <a:pt x="1352" y="8931"/>
                    <a:pt x="1125" y="8629"/>
                  </a:cubicBezTo>
                  <a:cubicBezTo>
                    <a:pt x="530" y="7835"/>
                    <a:pt x="1267" y="7410"/>
                    <a:pt x="1069" y="4414"/>
                  </a:cubicBezTo>
                  <a:cubicBezTo>
                    <a:pt x="974" y="3091"/>
                    <a:pt x="2335" y="917"/>
                    <a:pt x="2345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604425" y="3394525"/>
              <a:ext cx="104700" cy="251000"/>
            </a:xfrm>
            <a:custGeom>
              <a:avLst/>
              <a:gdLst/>
              <a:ahLst/>
              <a:cxnLst/>
              <a:rect l="l" t="t" r="r" b="b"/>
              <a:pathLst>
                <a:path w="4188" h="10040" extrusionOk="0">
                  <a:moveTo>
                    <a:pt x="2184" y="0"/>
                  </a:moveTo>
                  <a:lnTo>
                    <a:pt x="2184" y="0"/>
                  </a:lnTo>
                  <a:cubicBezTo>
                    <a:pt x="2033" y="76"/>
                    <a:pt x="1957" y="142"/>
                    <a:pt x="1957" y="142"/>
                  </a:cubicBezTo>
                  <a:cubicBezTo>
                    <a:pt x="2515" y="643"/>
                    <a:pt x="1220" y="2240"/>
                    <a:pt x="1050" y="3799"/>
                  </a:cubicBezTo>
                  <a:cubicBezTo>
                    <a:pt x="918" y="4943"/>
                    <a:pt x="681" y="6360"/>
                    <a:pt x="559" y="6899"/>
                  </a:cubicBezTo>
                  <a:cubicBezTo>
                    <a:pt x="473" y="7324"/>
                    <a:pt x="1" y="8336"/>
                    <a:pt x="388" y="9337"/>
                  </a:cubicBezTo>
                  <a:cubicBezTo>
                    <a:pt x="521" y="9689"/>
                    <a:pt x="1865" y="10040"/>
                    <a:pt x="3192" y="10040"/>
                  </a:cubicBezTo>
                  <a:cubicBezTo>
                    <a:pt x="3471" y="10040"/>
                    <a:pt x="3751" y="10024"/>
                    <a:pt x="4017" y="9990"/>
                  </a:cubicBezTo>
                  <a:cubicBezTo>
                    <a:pt x="4017" y="9990"/>
                    <a:pt x="4103" y="9923"/>
                    <a:pt x="4188" y="9574"/>
                  </a:cubicBezTo>
                  <a:cubicBezTo>
                    <a:pt x="3753" y="9356"/>
                    <a:pt x="1201" y="9328"/>
                    <a:pt x="880" y="8846"/>
                  </a:cubicBezTo>
                  <a:cubicBezTo>
                    <a:pt x="360" y="8033"/>
                    <a:pt x="1012" y="6663"/>
                    <a:pt x="1059" y="6389"/>
                  </a:cubicBezTo>
                  <a:cubicBezTo>
                    <a:pt x="1230" y="5482"/>
                    <a:pt x="1116" y="4366"/>
                    <a:pt x="1182" y="3705"/>
                  </a:cubicBezTo>
                  <a:cubicBezTo>
                    <a:pt x="1305" y="2259"/>
                    <a:pt x="2647" y="520"/>
                    <a:pt x="2184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656425" y="340420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454" y="1"/>
                  </a:moveTo>
                  <a:lnTo>
                    <a:pt x="10" y="114"/>
                  </a:lnTo>
                  <a:lnTo>
                    <a:pt x="0" y="350"/>
                  </a:lnTo>
                  <a:cubicBezTo>
                    <a:pt x="0" y="350"/>
                    <a:pt x="350" y="331"/>
                    <a:pt x="454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607500" y="3583775"/>
              <a:ext cx="96675" cy="63275"/>
            </a:xfrm>
            <a:custGeom>
              <a:avLst/>
              <a:gdLst/>
              <a:ahLst/>
              <a:cxnLst/>
              <a:rect l="l" t="t" r="r" b="b"/>
              <a:pathLst>
                <a:path w="3867" h="2531" extrusionOk="0">
                  <a:moveTo>
                    <a:pt x="237" y="0"/>
                  </a:moveTo>
                  <a:cubicBezTo>
                    <a:pt x="114" y="492"/>
                    <a:pt x="1" y="1191"/>
                    <a:pt x="237" y="1834"/>
                  </a:cubicBezTo>
                  <a:cubicBezTo>
                    <a:pt x="376" y="2182"/>
                    <a:pt x="1703" y="2531"/>
                    <a:pt x="3015" y="2531"/>
                  </a:cubicBezTo>
                  <a:cubicBezTo>
                    <a:pt x="3303" y="2531"/>
                    <a:pt x="3592" y="2514"/>
                    <a:pt x="3866" y="2476"/>
                  </a:cubicBezTo>
                  <a:lnTo>
                    <a:pt x="3847" y="2420"/>
                  </a:lnTo>
                  <a:cubicBezTo>
                    <a:pt x="3622" y="2449"/>
                    <a:pt x="3389" y="2462"/>
                    <a:pt x="3156" y="2462"/>
                  </a:cubicBezTo>
                  <a:cubicBezTo>
                    <a:pt x="1805" y="2462"/>
                    <a:pt x="429" y="2018"/>
                    <a:pt x="284" y="1663"/>
                  </a:cubicBezTo>
                  <a:cubicBezTo>
                    <a:pt x="67" y="1078"/>
                    <a:pt x="133" y="473"/>
                    <a:pt x="237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623575" y="3596525"/>
              <a:ext cx="13500" cy="38075"/>
            </a:xfrm>
            <a:custGeom>
              <a:avLst/>
              <a:gdLst/>
              <a:ahLst/>
              <a:cxnLst/>
              <a:rect l="l" t="t" r="r" b="b"/>
              <a:pathLst>
                <a:path w="540" h="1523" extrusionOk="0">
                  <a:moveTo>
                    <a:pt x="426" y="1"/>
                  </a:moveTo>
                  <a:cubicBezTo>
                    <a:pt x="0" y="577"/>
                    <a:pt x="256" y="1522"/>
                    <a:pt x="256" y="1522"/>
                  </a:cubicBezTo>
                  <a:lnTo>
                    <a:pt x="539" y="143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689725" y="3613525"/>
              <a:ext cx="11375" cy="30275"/>
            </a:xfrm>
            <a:custGeom>
              <a:avLst/>
              <a:gdLst/>
              <a:ahLst/>
              <a:cxnLst/>
              <a:rect l="l" t="t" r="r" b="b"/>
              <a:pathLst>
                <a:path w="455" h="1211" extrusionOk="0">
                  <a:moveTo>
                    <a:pt x="303" y="1"/>
                  </a:moveTo>
                  <a:cubicBezTo>
                    <a:pt x="1" y="473"/>
                    <a:pt x="237" y="1211"/>
                    <a:pt x="237" y="1211"/>
                  </a:cubicBezTo>
                  <a:lnTo>
                    <a:pt x="454" y="11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632075" y="3392575"/>
              <a:ext cx="18925" cy="9400"/>
            </a:xfrm>
            <a:custGeom>
              <a:avLst/>
              <a:gdLst/>
              <a:ahLst/>
              <a:cxnLst/>
              <a:rect l="l" t="t" r="r" b="b"/>
              <a:pathLst>
                <a:path w="757" h="376" extrusionOk="0">
                  <a:moveTo>
                    <a:pt x="75" y="1"/>
                  </a:moveTo>
                  <a:cubicBezTo>
                    <a:pt x="29" y="1"/>
                    <a:pt x="1" y="15"/>
                    <a:pt x="1" y="50"/>
                  </a:cubicBezTo>
                  <a:cubicBezTo>
                    <a:pt x="1" y="201"/>
                    <a:pt x="124" y="296"/>
                    <a:pt x="246" y="362"/>
                  </a:cubicBezTo>
                  <a:cubicBezTo>
                    <a:pt x="269" y="372"/>
                    <a:pt x="300" y="376"/>
                    <a:pt x="334" y="376"/>
                  </a:cubicBezTo>
                  <a:cubicBezTo>
                    <a:pt x="496" y="376"/>
                    <a:pt x="749" y="283"/>
                    <a:pt x="757" y="267"/>
                  </a:cubicBezTo>
                  <a:cubicBezTo>
                    <a:pt x="757" y="244"/>
                    <a:pt x="266" y="1"/>
                    <a:pt x="75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3627600" y="3379100"/>
              <a:ext cx="49150" cy="30400"/>
            </a:xfrm>
            <a:custGeom>
              <a:avLst/>
              <a:gdLst/>
              <a:ahLst/>
              <a:cxnLst/>
              <a:rect l="l" t="t" r="r" b="b"/>
              <a:pathLst>
                <a:path w="1966" h="1216" extrusionOk="0">
                  <a:moveTo>
                    <a:pt x="1371" y="1"/>
                  </a:moveTo>
                  <a:cubicBezTo>
                    <a:pt x="1095" y="1"/>
                    <a:pt x="793" y="343"/>
                    <a:pt x="728" y="343"/>
                  </a:cubicBezTo>
                  <a:cubicBezTo>
                    <a:pt x="643" y="343"/>
                    <a:pt x="558" y="239"/>
                    <a:pt x="454" y="192"/>
                  </a:cubicBezTo>
                  <a:cubicBezTo>
                    <a:pt x="443" y="188"/>
                    <a:pt x="429" y="186"/>
                    <a:pt x="415" y="186"/>
                  </a:cubicBezTo>
                  <a:cubicBezTo>
                    <a:pt x="292" y="186"/>
                    <a:pt x="62" y="316"/>
                    <a:pt x="28" y="400"/>
                  </a:cubicBezTo>
                  <a:cubicBezTo>
                    <a:pt x="0" y="494"/>
                    <a:pt x="180" y="589"/>
                    <a:pt x="359" y="636"/>
                  </a:cubicBezTo>
                  <a:cubicBezTo>
                    <a:pt x="359" y="636"/>
                    <a:pt x="901" y="1215"/>
                    <a:pt x="1281" y="1215"/>
                  </a:cubicBezTo>
                  <a:cubicBezTo>
                    <a:pt x="1330" y="1215"/>
                    <a:pt x="1376" y="1206"/>
                    <a:pt x="1418" y="1184"/>
                  </a:cubicBezTo>
                  <a:cubicBezTo>
                    <a:pt x="1966" y="920"/>
                    <a:pt x="1805" y="192"/>
                    <a:pt x="1503" y="31"/>
                  </a:cubicBezTo>
                  <a:cubicBezTo>
                    <a:pt x="1460" y="10"/>
                    <a:pt x="1416" y="1"/>
                    <a:pt x="1371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639875" y="3392625"/>
              <a:ext cx="32625" cy="17050"/>
            </a:xfrm>
            <a:custGeom>
              <a:avLst/>
              <a:gdLst/>
              <a:ahLst/>
              <a:cxnLst/>
              <a:rect l="l" t="t" r="r" b="b"/>
              <a:pathLst>
                <a:path w="1305" h="682" extrusionOk="0">
                  <a:moveTo>
                    <a:pt x="1286" y="1"/>
                  </a:moveTo>
                  <a:lnTo>
                    <a:pt x="1286" y="1"/>
                  </a:lnTo>
                  <a:cubicBezTo>
                    <a:pt x="1248" y="142"/>
                    <a:pt x="1163" y="294"/>
                    <a:pt x="1012" y="416"/>
                  </a:cubicBezTo>
                  <a:cubicBezTo>
                    <a:pt x="947" y="469"/>
                    <a:pt x="863" y="490"/>
                    <a:pt x="771" y="490"/>
                  </a:cubicBezTo>
                  <a:cubicBezTo>
                    <a:pt x="528" y="490"/>
                    <a:pt x="220" y="344"/>
                    <a:pt x="1" y="227"/>
                  </a:cubicBezTo>
                  <a:lnTo>
                    <a:pt x="1" y="227"/>
                  </a:lnTo>
                  <a:cubicBezTo>
                    <a:pt x="185" y="396"/>
                    <a:pt x="541" y="681"/>
                    <a:pt x="800" y="681"/>
                  </a:cubicBezTo>
                  <a:cubicBezTo>
                    <a:pt x="846" y="681"/>
                    <a:pt x="889" y="672"/>
                    <a:pt x="927" y="653"/>
                  </a:cubicBezTo>
                  <a:cubicBezTo>
                    <a:pt x="1210" y="511"/>
                    <a:pt x="1305" y="246"/>
                    <a:pt x="1286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3668700" y="3382450"/>
              <a:ext cx="20100" cy="10200"/>
            </a:xfrm>
            <a:custGeom>
              <a:avLst/>
              <a:gdLst/>
              <a:ahLst/>
              <a:cxnLst/>
              <a:rect l="l" t="t" r="r" b="b"/>
              <a:pathLst>
                <a:path w="804" h="408" extrusionOk="0">
                  <a:moveTo>
                    <a:pt x="566" y="0"/>
                  </a:moveTo>
                  <a:cubicBezTo>
                    <a:pt x="391" y="0"/>
                    <a:pt x="135" y="156"/>
                    <a:pt x="1" y="304"/>
                  </a:cubicBezTo>
                  <a:lnTo>
                    <a:pt x="29" y="408"/>
                  </a:lnTo>
                  <a:cubicBezTo>
                    <a:pt x="511" y="398"/>
                    <a:pt x="804" y="398"/>
                    <a:pt x="738" y="124"/>
                  </a:cubicBezTo>
                  <a:cubicBezTo>
                    <a:pt x="713" y="36"/>
                    <a:pt x="649" y="0"/>
                    <a:pt x="566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3667525" y="3360725"/>
              <a:ext cx="22475" cy="28150"/>
            </a:xfrm>
            <a:custGeom>
              <a:avLst/>
              <a:gdLst/>
              <a:ahLst/>
              <a:cxnLst/>
              <a:rect l="l" t="t" r="r" b="b"/>
              <a:pathLst>
                <a:path w="899" h="1126" extrusionOk="0">
                  <a:moveTo>
                    <a:pt x="851" y="1"/>
                  </a:moveTo>
                  <a:lnTo>
                    <a:pt x="0" y="927"/>
                  </a:lnTo>
                  <a:lnTo>
                    <a:pt x="76" y="1125"/>
                  </a:lnTo>
                  <a:lnTo>
                    <a:pt x="898" y="3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3646975" y="3675675"/>
              <a:ext cx="17250" cy="93575"/>
            </a:xfrm>
            <a:custGeom>
              <a:avLst/>
              <a:gdLst/>
              <a:ahLst/>
              <a:cxnLst/>
              <a:rect l="l" t="t" r="r" b="b"/>
              <a:pathLst>
                <a:path w="690" h="3743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66" y="2335"/>
                    <a:pt x="378" y="3743"/>
                  </a:cubicBezTo>
                  <a:lnTo>
                    <a:pt x="690" y="3743"/>
                  </a:lnTo>
                  <a:cubicBezTo>
                    <a:pt x="690" y="3743"/>
                    <a:pt x="246" y="1635"/>
                    <a:pt x="170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46975" y="3675675"/>
              <a:ext cx="8275" cy="41375"/>
            </a:xfrm>
            <a:custGeom>
              <a:avLst/>
              <a:gdLst/>
              <a:ahLst/>
              <a:cxnLst/>
              <a:rect l="l" t="t" r="r" b="b"/>
              <a:pathLst>
                <a:path w="331" h="1655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10" y="728"/>
                    <a:pt x="66" y="1399"/>
                  </a:cubicBezTo>
                  <a:cubicBezTo>
                    <a:pt x="151" y="1437"/>
                    <a:pt x="246" y="1531"/>
                    <a:pt x="331" y="1654"/>
                  </a:cubicBezTo>
                  <a:cubicBezTo>
                    <a:pt x="255" y="1106"/>
                    <a:pt x="199" y="530"/>
                    <a:pt x="170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730600" y="3683950"/>
              <a:ext cx="33350" cy="86250"/>
            </a:xfrm>
            <a:custGeom>
              <a:avLst/>
              <a:gdLst/>
              <a:ahLst/>
              <a:cxnLst/>
              <a:rect l="l" t="t" r="r" b="b"/>
              <a:pathLst>
                <a:path w="1334" h="3450" extrusionOk="0">
                  <a:moveTo>
                    <a:pt x="1" y="0"/>
                  </a:moveTo>
                  <a:cubicBezTo>
                    <a:pt x="1" y="0"/>
                    <a:pt x="445" y="2060"/>
                    <a:pt x="983" y="3450"/>
                  </a:cubicBezTo>
                  <a:lnTo>
                    <a:pt x="1314" y="3450"/>
                  </a:lnTo>
                  <a:cubicBezTo>
                    <a:pt x="1333" y="3450"/>
                    <a:pt x="511" y="1607"/>
                    <a:pt x="171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730600" y="3683950"/>
              <a:ext cx="13500" cy="33325"/>
            </a:xfrm>
            <a:custGeom>
              <a:avLst/>
              <a:gdLst/>
              <a:ahLst/>
              <a:cxnLst/>
              <a:rect l="l" t="t" r="r" b="b"/>
              <a:pathLst>
                <a:path w="540" h="1333" extrusionOk="0">
                  <a:moveTo>
                    <a:pt x="1" y="0"/>
                  </a:moveTo>
                  <a:cubicBezTo>
                    <a:pt x="1" y="0"/>
                    <a:pt x="95" y="454"/>
                    <a:pt x="265" y="1087"/>
                  </a:cubicBezTo>
                  <a:cubicBezTo>
                    <a:pt x="360" y="1144"/>
                    <a:pt x="445" y="1229"/>
                    <a:pt x="539" y="1333"/>
                  </a:cubicBezTo>
                  <a:cubicBezTo>
                    <a:pt x="398" y="898"/>
                    <a:pt x="265" y="435"/>
                    <a:pt x="171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3618375" y="3593625"/>
              <a:ext cx="49175" cy="91750"/>
            </a:xfrm>
            <a:custGeom>
              <a:avLst/>
              <a:gdLst/>
              <a:ahLst/>
              <a:cxnLst/>
              <a:rect l="l" t="t" r="r" b="b"/>
              <a:pathLst>
                <a:path w="1967" h="3670" extrusionOk="0">
                  <a:moveTo>
                    <a:pt x="872" y="0"/>
                  </a:moveTo>
                  <a:cubicBezTo>
                    <a:pt x="0" y="0"/>
                    <a:pt x="844" y="2742"/>
                    <a:pt x="1191" y="3660"/>
                  </a:cubicBezTo>
                  <a:lnTo>
                    <a:pt x="1267" y="3670"/>
                  </a:lnTo>
                  <a:cubicBezTo>
                    <a:pt x="1220" y="3169"/>
                    <a:pt x="1966" y="324"/>
                    <a:pt x="1050" y="31"/>
                  </a:cubicBezTo>
                  <a:cubicBezTo>
                    <a:pt x="984" y="10"/>
                    <a:pt x="925" y="0"/>
                    <a:pt x="872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3623575" y="3597225"/>
              <a:ext cx="32150" cy="95250"/>
            </a:xfrm>
            <a:custGeom>
              <a:avLst/>
              <a:gdLst/>
              <a:ahLst/>
              <a:cxnLst/>
              <a:rect l="l" t="t" r="r" b="b"/>
              <a:pathLst>
                <a:path w="1286" h="3810" extrusionOk="0">
                  <a:moveTo>
                    <a:pt x="378" y="1"/>
                  </a:moveTo>
                  <a:lnTo>
                    <a:pt x="378" y="1"/>
                  </a:lnTo>
                  <a:cubicBezTo>
                    <a:pt x="0" y="653"/>
                    <a:pt x="709" y="3025"/>
                    <a:pt x="1012" y="3809"/>
                  </a:cubicBezTo>
                  <a:lnTo>
                    <a:pt x="1135" y="3724"/>
                  </a:lnTo>
                  <a:cubicBezTo>
                    <a:pt x="1097" y="3441"/>
                    <a:pt x="1276" y="2382"/>
                    <a:pt x="1286" y="1437"/>
                  </a:cubicBezTo>
                  <a:lnTo>
                    <a:pt x="1286" y="1437"/>
                  </a:lnTo>
                  <a:cubicBezTo>
                    <a:pt x="1182" y="1674"/>
                    <a:pt x="1040" y="1815"/>
                    <a:pt x="889" y="1815"/>
                  </a:cubicBezTo>
                  <a:cubicBezTo>
                    <a:pt x="577" y="1815"/>
                    <a:pt x="322" y="1258"/>
                    <a:pt x="322" y="568"/>
                  </a:cubicBezTo>
                  <a:cubicBezTo>
                    <a:pt x="322" y="369"/>
                    <a:pt x="341" y="180"/>
                    <a:pt x="378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3692325" y="3605850"/>
              <a:ext cx="47050" cy="96075"/>
            </a:xfrm>
            <a:custGeom>
              <a:avLst/>
              <a:gdLst/>
              <a:ahLst/>
              <a:cxnLst/>
              <a:rect l="l" t="t" r="r" b="b"/>
              <a:pathLst>
                <a:path w="1882" h="3843" extrusionOk="0">
                  <a:moveTo>
                    <a:pt x="417" y="0"/>
                  </a:moveTo>
                  <a:cubicBezTo>
                    <a:pt x="327" y="0"/>
                    <a:pt x="246" y="77"/>
                    <a:pt x="190" y="270"/>
                  </a:cubicBezTo>
                  <a:cubicBezTo>
                    <a:pt x="1" y="884"/>
                    <a:pt x="275" y="1565"/>
                    <a:pt x="416" y="1858"/>
                  </a:cubicBezTo>
                  <a:cubicBezTo>
                    <a:pt x="558" y="2151"/>
                    <a:pt x="1522" y="3200"/>
                    <a:pt x="1730" y="3767"/>
                  </a:cubicBezTo>
                  <a:lnTo>
                    <a:pt x="1881" y="3842"/>
                  </a:lnTo>
                  <a:cubicBezTo>
                    <a:pt x="1834" y="3464"/>
                    <a:pt x="1758" y="2992"/>
                    <a:pt x="1664" y="2841"/>
                  </a:cubicBezTo>
                  <a:cubicBezTo>
                    <a:pt x="1569" y="2680"/>
                    <a:pt x="1229" y="1754"/>
                    <a:pt x="946" y="714"/>
                  </a:cubicBezTo>
                  <a:cubicBezTo>
                    <a:pt x="848" y="371"/>
                    <a:pt x="613" y="0"/>
                    <a:pt x="417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693750" y="3617325"/>
              <a:ext cx="45150" cy="84375"/>
            </a:xfrm>
            <a:custGeom>
              <a:avLst/>
              <a:gdLst/>
              <a:ahLst/>
              <a:cxnLst/>
              <a:rect l="l" t="t" r="r" b="b"/>
              <a:pathLst>
                <a:path w="1806" h="3375" extrusionOk="0">
                  <a:moveTo>
                    <a:pt x="85" y="0"/>
                  </a:moveTo>
                  <a:cubicBezTo>
                    <a:pt x="0" y="558"/>
                    <a:pt x="227" y="1115"/>
                    <a:pt x="350" y="1380"/>
                  </a:cubicBezTo>
                  <a:cubicBezTo>
                    <a:pt x="492" y="1682"/>
                    <a:pt x="1456" y="2731"/>
                    <a:pt x="1654" y="3298"/>
                  </a:cubicBezTo>
                  <a:lnTo>
                    <a:pt x="1805" y="3374"/>
                  </a:lnTo>
                  <a:cubicBezTo>
                    <a:pt x="1777" y="3005"/>
                    <a:pt x="1701" y="2533"/>
                    <a:pt x="1607" y="2382"/>
                  </a:cubicBezTo>
                  <a:cubicBezTo>
                    <a:pt x="1560" y="2306"/>
                    <a:pt x="1456" y="2032"/>
                    <a:pt x="1323" y="1654"/>
                  </a:cubicBezTo>
                  <a:cubicBezTo>
                    <a:pt x="1323" y="1786"/>
                    <a:pt x="1295" y="1871"/>
                    <a:pt x="1219" y="1881"/>
                  </a:cubicBezTo>
                  <a:cubicBezTo>
                    <a:pt x="1209" y="1884"/>
                    <a:pt x="1198" y="1886"/>
                    <a:pt x="1186" y="1886"/>
                  </a:cubicBezTo>
                  <a:cubicBezTo>
                    <a:pt x="918" y="1886"/>
                    <a:pt x="287" y="1078"/>
                    <a:pt x="142" y="435"/>
                  </a:cubicBezTo>
                  <a:cubicBezTo>
                    <a:pt x="114" y="284"/>
                    <a:pt x="85" y="142"/>
                    <a:pt x="85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3651700" y="3399250"/>
              <a:ext cx="15850" cy="9950"/>
            </a:xfrm>
            <a:custGeom>
              <a:avLst/>
              <a:gdLst/>
              <a:ahLst/>
              <a:cxnLst/>
              <a:rect l="l" t="t" r="r" b="b"/>
              <a:pathLst>
                <a:path w="634" h="398" extrusionOk="0">
                  <a:moveTo>
                    <a:pt x="312" y="0"/>
                  </a:moveTo>
                  <a:cubicBezTo>
                    <a:pt x="142" y="0"/>
                    <a:pt x="0" y="95"/>
                    <a:pt x="0" y="199"/>
                  </a:cubicBezTo>
                  <a:cubicBezTo>
                    <a:pt x="0" y="303"/>
                    <a:pt x="142" y="397"/>
                    <a:pt x="312" y="397"/>
                  </a:cubicBezTo>
                  <a:cubicBezTo>
                    <a:pt x="320" y="398"/>
                    <a:pt x="328" y="398"/>
                    <a:pt x="337" y="398"/>
                  </a:cubicBezTo>
                  <a:cubicBezTo>
                    <a:pt x="504" y="398"/>
                    <a:pt x="633" y="307"/>
                    <a:pt x="633" y="199"/>
                  </a:cubicBezTo>
                  <a:cubicBezTo>
                    <a:pt x="633" y="95"/>
                    <a:pt x="492" y="0"/>
                    <a:pt x="312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634250" y="3385250"/>
              <a:ext cx="9675" cy="4025"/>
            </a:xfrm>
            <a:custGeom>
              <a:avLst/>
              <a:gdLst/>
              <a:ahLst/>
              <a:cxnLst/>
              <a:rect l="l" t="t" r="r" b="b"/>
              <a:pathLst>
                <a:path w="387" h="161" extrusionOk="0">
                  <a:moveTo>
                    <a:pt x="162" y="0"/>
                  </a:moveTo>
                  <a:cubicBezTo>
                    <a:pt x="109" y="0"/>
                    <a:pt x="16" y="20"/>
                    <a:pt x="8" y="59"/>
                  </a:cubicBezTo>
                  <a:cubicBezTo>
                    <a:pt x="0" y="99"/>
                    <a:pt x="183" y="160"/>
                    <a:pt x="290" y="160"/>
                  </a:cubicBezTo>
                  <a:cubicBezTo>
                    <a:pt x="309" y="160"/>
                    <a:pt x="326" y="158"/>
                    <a:pt x="339" y="154"/>
                  </a:cubicBezTo>
                  <a:cubicBezTo>
                    <a:pt x="386" y="135"/>
                    <a:pt x="226" y="3"/>
                    <a:pt x="188" y="3"/>
                  </a:cubicBezTo>
                  <a:cubicBezTo>
                    <a:pt x="181" y="1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3673200" y="3384875"/>
              <a:ext cx="12125" cy="5850"/>
            </a:xfrm>
            <a:custGeom>
              <a:avLst/>
              <a:gdLst/>
              <a:ahLst/>
              <a:cxnLst/>
              <a:rect l="l" t="t" r="r" b="b"/>
              <a:pathLst>
                <a:path w="485" h="234" extrusionOk="0">
                  <a:moveTo>
                    <a:pt x="357" y="0"/>
                  </a:moveTo>
                  <a:cubicBezTo>
                    <a:pt x="249" y="0"/>
                    <a:pt x="89" y="87"/>
                    <a:pt x="0" y="169"/>
                  </a:cubicBezTo>
                  <a:lnTo>
                    <a:pt x="10" y="226"/>
                  </a:lnTo>
                  <a:cubicBezTo>
                    <a:pt x="87" y="230"/>
                    <a:pt x="157" y="234"/>
                    <a:pt x="216" y="234"/>
                  </a:cubicBezTo>
                  <a:cubicBezTo>
                    <a:pt x="394" y="234"/>
                    <a:pt x="484" y="202"/>
                    <a:pt x="463" y="74"/>
                  </a:cubicBezTo>
                  <a:cubicBezTo>
                    <a:pt x="451" y="21"/>
                    <a:pt x="410" y="0"/>
                    <a:pt x="357" y="0"/>
                  </a:cubicBezTo>
                  <a:close/>
                </a:path>
              </a:pathLst>
            </a:custGeom>
            <a:solidFill>
              <a:srgbClr val="F77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672000" y="3387600"/>
              <a:ext cx="6275" cy="2975"/>
            </a:xfrm>
            <a:custGeom>
              <a:avLst/>
              <a:gdLst/>
              <a:ahLst/>
              <a:cxnLst/>
              <a:rect l="l" t="t" r="r" b="b"/>
              <a:pathLst>
                <a:path w="251" h="119" extrusionOk="0">
                  <a:moveTo>
                    <a:pt x="177" y="1"/>
                  </a:moveTo>
                  <a:cubicBezTo>
                    <a:pt x="121" y="1"/>
                    <a:pt x="45" y="44"/>
                    <a:pt x="1" y="88"/>
                  </a:cubicBezTo>
                  <a:lnTo>
                    <a:pt x="10" y="117"/>
                  </a:lnTo>
                  <a:cubicBezTo>
                    <a:pt x="53" y="117"/>
                    <a:pt x="92" y="118"/>
                    <a:pt x="125" y="118"/>
                  </a:cubicBezTo>
                  <a:cubicBezTo>
                    <a:pt x="206" y="118"/>
                    <a:pt x="251" y="108"/>
                    <a:pt x="237" y="41"/>
                  </a:cubicBezTo>
                  <a:cubicBezTo>
                    <a:pt x="227" y="12"/>
                    <a:pt x="205" y="1"/>
                    <a:pt x="177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632075" y="3393325"/>
              <a:ext cx="8775" cy="3825"/>
            </a:xfrm>
            <a:custGeom>
              <a:avLst/>
              <a:gdLst/>
              <a:ahLst/>
              <a:cxnLst/>
              <a:rect l="l" t="t" r="r" b="b"/>
              <a:pathLst>
                <a:path w="351" h="153" extrusionOk="0">
                  <a:moveTo>
                    <a:pt x="1" y="1"/>
                  </a:moveTo>
                  <a:cubicBezTo>
                    <a:pt x="1" y="1"/>
                    <a:pt x="171" y="124"/>
                    <a:pt x="322" y="152"/>
                  </a:cubicBezTo>
                  <a:cubicBezTo>
                    <a:pt x="324" y="153"/>
                    <a:pt x="326" y="153"/>
                    <a:pt x="328" y="153"/>
                  </a:cubicBezTo>
                  <a:cubicBezTo>
                    <a:pt x="351" y="153"/>
                    <a:pt x="180" y="73"/>
                    <a:pt x="1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3639175" y="3396225"/>
              <a:ext cx="1425" cy="1325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32" y="1"/>
                  </a:moveTo>
                  <a:cubicBezTo>
                    <a:pt x="26" y="1"/>
                    <a:pt x="19" y="3"/>
                    <a:pt x="10" y="8"/>
                  </a:cubicBezTo>
                  <a:cubicBezTo>
                    <a:pt x="0" y="27"/>
                    <a:pt x="0" y="36"/>
                    <a:pt x="0" y="46"/>
                  </a:cubicBezTo>
                  <a:cubicBezTo>
                    <a:pt x="5" y="50"/>
                    <a:pt x="12" y="53"/>
                    <a:pt x="19" y="53"/>
                  </a:cubicBezTo>
                  <a:cubicBezTo>
                    <a:pt x="26" y="53"/>
                    <a:pt x="33" y="50"/>
                    <a:pt x="38" y="46"/>
                  </a:cubicBezTo>
                  <a:cubicBezTo>
                    <a:pt x="47" y="36"/>
                    <a:pt x="57" y="27"/>
                    <a:pt x="47" y="8"/>
                  </a:cubicBezTo>
                  <a:cubicBezTo>
                    <a:pt x="43" y="3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3650025" y="3383975"/>
              <a:ext cx="10750" cy="8100"/>
            </a:xfrm>
            <a:custGeom>
              <a:avLst/>
              <a:gdLst/>
              <a:ahLst/>
              <a:cxnLst/>
              <a:rect l="l" t="t" r="r" b="b"/>
              <a:pathLst>
                <a:path w="430" h="324" extrusionOk="0">
                  <a:moveTo>
                    <a:pt x="162" y="1"/>
                  </a:moveTo>
                  <a:cubicBezTo>
                    <a:pt x="117" y="1"/>
                    <a:pt x="75" y="22"/>
                    <a:pt x="48" y="91"/>
                  </a:cubicBezTo>
                  <a:cubicBezTo>
                    <a:pt x="1" y="205"/>
                    <a:pt x="48" y="280"/>
                    <a:pt x="114" y="309"/>
                  </a:cubicBezTo>
                  <a:cubicBezTo>
                    <a:pt x="131" y="319"/>
                    <a:pt x="149" y="323"/>
                    <a:pt x="167" y="323"/>
                  </a:cubicBezTo>
                  <a:cubicBezTo>
                    <a:pt x="288" y="323"/>
                    <a:pt x="429" y="132"/>
                    <a:pt x="266" y="25"/>
                  </a:cubicBezTo>
                  <a:cubicBezTo>
                    <a:pt x="233" y="13"/>
                    <a:pt x="197" y="1"/>
                    <a:pt x="162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3653350" y="3386350"/>
              <a:ext cx="2850" cy="2900"/>
            </a:xfrm>
            <a:custGeom>
              <a:avLst/>
              <a:gdLst/>
              <a:ahLst/>
              <a:cxnLst/>
              <a:rect l="l" t="t" r="r" b="b"/>
              <a:pathLst>
                <a:path w="114" h="116" extrusionOk="0">
                  <a:moveTo>
                    <a:pt x="52" y="0"/>
                  </a:moveTo>
                  <a:cubicBezTo>
                    <a:pt x="33" y="0"/>
                    <a:pt x="16" y="7"/>
                    <a:pt x="10" y="25"/>
                  </a:cubicBezTo>
                  <a:cubicBezTo>
                    <a:pt x="0" y="63"/>
                    <a:pt x="10" y="100"/>
                    <a:pt x="19" y="110"/>
                  </a:cubicBezTo>
                  <a:cubicBezTo>
                    <a:pt x="30" y="113"/>
                    <a:pt x="41" y="116"/>
                    <a:pt x="52" y="116"/>
                  </a:cubicBezTo>
                  <a:cubicBezTo>
                    <a:pt x="71" y="116"/>
                    <a:pt x="89" y="109"/>
                    <a:pt x="95" y="91"/>
                  </a:cubicBezTo>
                  <a:cubicBezTo>
                    <a:pt x="114" y="63"/>
                    <a:pt x="104" y="15"/>
                    <a:pt x="85" y="6"/>
                  </a:cubicBezTo>
                  <a:cubicBezTo>
                    <a:pt x="75" y="2"/>
                    <a:pt x="63" y="0"/>
                    <a:pt x="52" y="0"/>
                  </a:cubicBezTo>
                  <a:close/>
                </a:path>
              </a:pathLst>
            </a:custGeom>
            <a:solidFill>
              <a:srgbClr val="5E3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3654525" y="3386725"/>
              <a:ext cx="975" cy="975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9" y="0"/>
                  </a:moveTo>
                  <a:cubicBezTo>
                    <a:pt x="10" y="0"/>
                    <a:pt x="0" y="0"/>
                    <a:pt x="0" y="10"/>
                  </a:cubicBezTo>
                  <a:lnTo>
                    <a:pt x="0" y="38"/>
                  </a:lnTo>
                  <a:cubicBezTo>
                    <a:pt x="10" y="38"/>
                    <a:pt x="29" y="38"/>
                    <a:pt x="29" y="29"/>
                  </a:cubicBezTo>
                  <a:cubicBezTo>
                    <a:pt x="38" y="10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3656425" y="3379625"/>
              <a:ext cx="5200" cy="6875"/>
            </a:xfrm>
            <a:custGeom>
              <a:avLst/>
              <a:gdLst/>
              <a:ahLst/>
              <a:cxnLst/>
              <a:rect l="l" t="t" r="r" b="b"/>
              <a:pathLst>
                <a:path w="208" h="275" extrusionOk="0">
                  <a:moveTo>
                    <a:pt x="47" y="1"/>
                  </a:moveTo>
                  <a:lnTo>
                    <a:pt x="0" y="48"/>
                  </a:lnTo>
                  <a:cubicBezTo>
                    <a:pt x="19" y="76"/>
                    <a:pt x="161" y="143"/>
                    <a:pt x="151" y="275"/>
                  </a:cubicBezTo>
                  <a:lnTo>
                    <a:pt x="199" y="256"/>
                  </a:lnTo>
                  <a:cubicBezTo>
                    <a:pt x="199" y="256"/>
                    <a:pt x="208" y="105"/>
                    <a:pt x="47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3652875" y="3420800"/>
              <a:ext cx="11125" cy="9425"/>
            </a:xfrm>
            <a:custGeom>
              <a:avLst/>
              <a:gdLst/>
              <a:ahLst/>
              <a:cxnLst/>
              <a:rect l="l" t="t" r="r" b="b"/>
              <a:pathLst>
                <a:path w="445" h="377" extrusionOk="0">
                  <a:moveTo>
                    <a:pt x="380" y="1"/>
                  </a:moveTo>
                  <a:cubicBezTo>
                    <a:pt x="355" y="1"/>
                    <a:pt x="326" y="3"/>
                    <a:pt x="293" y="8"/>
                  </a:cubicBezTo>
                  <a:cubicBezTo>
                    <a:pt x="0" y="93"/>
                    <a:pt x="114" y="329"/>
                    <a:pt x="312" y="376"/>
                  </a:cubicBezTo>
                  <a:cubicBezTo>
                    <a:pt x="359" y="244"/>
                    <a:pt x="407" y="131"/>
                    <a:pt x="445" y="8"/>
                  </a:cubicBezTo>
                  <a:cubicBezTo>
                    <a:pt x="426" y="3"/>
                    <a:pt x="404" y="1"/>
                    <a:pt x="38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3640575" y="3437750"/>
              <a:ext cx="17525" cy="15375"/>
            </a:xfrm>
            <a:custGeom>
              <a:avLst/>
              <a:gdLst/>
              <a:ahLst/>
              <a:cxnLst/>
              <a:rect l="l" t="t" r="r" b="b"/>
              <a:pathLst>
                <a:path w="701" h="615" extrusionOk="0">
                  <a:moveTo>
                    <a:pt x="700" y="1"/>
                  </a:moveTo>
                  <a:cubicBezTo>
                    <a:pt x="558" y="1"/>
                    <a:pt x="398" y="29"/>
                    <a:pt x="237" y="67"/>
                  </a:cubicBezTo>
                  <a:cubicBezTo>
                    <a:pt x="171" y="237"/>
                    <a:pt x="86" y="426"/>
                    <a:pt x="1" y="615"/>
                  </a:cubicBezTo>
                  <a:cubicBezTo>
                    <a:pt x="152" y="615"/>
                    <a:pt x="332" y="587"/>
                    <a:pt x="502" y="520"/>
                  </a:cubicBezTo>
                  <a:cubicBezTo>
                    <a:pt x="568" y="350"/>
                    <a:pt x="644" y="171"/>
                    <a:pt x="70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3633975" y="3460075"/>
              <a:ext cx="15600" cy="32525"/>
            </a:xfrm>
            <a:custGeom>
              <a:avLst/>
              <a:gdLst/>
              <a:ahLst/>
              <a:cxnLst/>
              <a:rect l="l" t="t" r="r" b="b"/>
              <a:pathLst>
                <a:path w="624" h="1301" extrusionOk="0">
                  <a:moveTo>
                    <a:pt x="383" y="1"/>
                  </a:moveTo>
                  <a:cubicBezTo>
                    <a:pt x="298" y="1"/>
                    <a:pt x="213" y="24"/>
                    <a:pt x="142" y="72"/>
                  </a:cubicBezTo>
                  <a:cubicBezTo>
                    <a:pt x="95" y="223"/>
                    <a:pt x="29" y="365"/>
                    <a:pt x="0" y="516"/>
                  </a:cubicBezTo>
                  <a:cubicBezTo>
                    <a:pt x="10" y="847"/>
                    <a:pt x="142" y="1225"/>
                    <a:pt x="340" y="1300"/>
                  </a:cubicBezTo>
                  <a:cubicBezTo>
                    <a:pt x="350" y="1234"/>
                    <a:pt x="350" y="1177"/>
                    <a:pt x="359" y="1121"/>
                  </a:cubicBezTo>
                  <a:cubicBezTo>
                    <a:pt x="426" y="780"/>
                    <a:pt x="520" y="421"/>
                    <a:pt x="624" y="72"/>
                  </a:cubicBezTo>
                  <a:cubicBezTo>
                    <a:pt x="553" y="24"/>
                    <a:pt x="468" y="1"/>
                    <a:pt x="383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3628775" y="3489450"/>
              <a:ext cx="7825" cy="14950"/>
            </a:xfrm>
            <a:custGeom>
              <a:avLst/>
              <a:gdLst/>
              <a:ahLst/>
              <a:cxnLst/>
              <a:rect l="l" t="t" r="r" b="b"/>
              <a:pathLst>
                <a:path w="313" h="598" extrusionOk="0">
                  <a:moveTo>
                    <a:pt x="90" y="1"/>
                  </a:moveTo>
                  <a:cubicBezTo>
                    <a:pt x="85" y="1"/>
                    <a:pt x="81" y="1"/>
                    <a:pt x="76" y="2"/>
                  </a:cubicBezTo>
                  <a:lnTo>
                    <a:pt x="76" y="12"/>
                  </a:lnTo>
                  <a:cubicBezTo>
                    <a:pt x="76" y="40"/>
                    <a:pt x="76" y="59"/>
                    <a:pt x="67" y="87"/>
                  </a:cubicBezTo>
                  <a:cubicBezTo>
                    <a:pt x="48" y="229"/>
                    <a:pt x="29" y="409"/>
                    <a:pt x="0" y="598"/>
                  </a:cubicBezTo>
                  <a:cubicBezTo>
                    <a:pt x="161" y="503"/>
                    <a:pt x="312" y="276"/>
                    <a:pt x="227" y="125"/>
                  </a:cubicBezTo>
                  <a:cubicBezTo>
                    <a:pt x="185" y="40"/>
                    <a:pt x="134" y="1"/>
                    <a:pt x="9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3630200" y="3507925"/>
              <a:ext cx="12775" cy="28850"/>
            </a:xfrm>
            <a:custGeom>
              <a:avLst/>
              <a:gdLst/>
              <a:ahLst/>
              <a:cxnLst/>
              <a:rect l="l" t="t" r="r" b="b"/>
              <a:pathLst>
                <a:path w="511" h="1154" extrusionOk="0">
                  <a:moveTo>
                    <a:pt x="444" y="1"/>
                  </a:moveTo>
                  <a:cubicBezTo>
                    <a:pt x="406" y="1"/>
                    <a:pt x="388" y="1"/>
                    <a:pt x="350" y="10"/>
                  </a:cubicBezTo>
                  <a:cubicBezTo>
                    <a:pt x="66" y="95"/>
                    <a:pt x="0" y="407"/>
                    <a:pt x="104" y="681"/>
                  </a:cubicBezTo>
                  <a:cubicBezTo>
                    <a:pt x="170" y="879"/>
                    <a:pt x="350" y="1012"/>
                    <a:pt x="510" y="1154"/>
                  </a:cubicBezTo>
                  <a:cubicBezTo>
                    <a:pt x="463" y="775"/>
                    <a:pt x="444" y="388"/>
                    <a:pt x="444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3620500" y="3537675"/>
              <a:ext cx="9675" cy="19175"/>
            </a:xfrm>
            <a:custGeom>
              <a:avLst/>
              <a:gdLst/>
              <a:ahLst/>
              <a:cxnLst/>
              <a:rect l="l" t="t" r="r" b="b"/>
              <a:pathLst>
                <a:path w="387" h="767" extrusionOk="0">
                  <a:moveTo>
                    <a:pt x="265" y="0"/>
                  </a:moveTo>
                  <a:cubicBezTo>
                    <a:pt x="240" y="0"/>
                    <a:pt x="208" y="4"/>
                    <a:pt x="171" y="11"/>
                  </a:cubicBezTo>
                  <a:cubicBezTo>
                    <a:pt x="161" y="11"/>
                    <a:pt x="142" y="11"/>
                    <a:pt x="133" y="20"/>
                  </a:cubicBezTo>
                  <a:cubicBezTo>
                    <a:pt x="86" y="304"/>
                    <a:pt x="38" y="559"/>
                    <a:pt x="1" y="767"/>
                  </a:cubicBezTo>
                  <a:cubicBezTo>
                    <a:pt x="152" y="757"/>
                    <a:pt x="369" y="342"/>
                    <a:pt x="379" y="209"/>
                  </a:cubicBezTo>
                  <a:cubicBezTo>
                    <a:pt x="386" y="70"/>
                    <a:pt x="381" y="0"/>
                    <a:pt x="265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3635850" y="3553300"/>
              <a:ext cx="21300" cy="23475"/>
            </a:xfrm>
            <a:custGeom>
              <a:avLst/>
              <a:gdLst/>
              <a:ahLst/>
              <a:cxnLst/>
              <a:rect l="l" t="t" r="r" b="b"/>
              <a:pathLst>
                <a:path w="852" h="939" extrusionOk="0">
                  <a:moveTo>
                    <a:pt x="398" y="0"/>
                  </a:moveTo>
                  <a:cubicBezTo>
                    <a:pt x="190" y="170"/>
                    <a:pt x="1" y="520"/>
                    <a:pt x="67" y="718"/>
                  </a:cubicBezTo>
                  <a:cubicBezTo>
                    <a:pt x="114" y="888"/>
                    <a:pt x="186" y="938"/>
                    <a:pt x="277" y="938"/>
                  </a:cubicBezTo>
                  <a:cubicBezTo>
                    <a:pt x="333" y="938"/>
                    <a:pt x="396" y="919"/>
                    <a:pt x="464" y="898"/>
                  </a:cubicBezTo>
                  <a:cubicBezTo>
                    <a:pt x="634" y="832"/>
                    <a:pt x="747" y="803"/>
                    <a:pt x="851" y="633"/>
                  </a:cubicBezTo>
                  <a:cubicBezTo>
                    <a:pt x="776" y="577"/>
                    <a:pt x="653" y="548"/>
                    <a:pt x="521" y="529"/>
                  </a:cubicBezTo>
                  <a:cubicBezTo>
                    <a:pt x="473" y="369"/>
                    <a:pt x="445" y="189"/>
                    <a:pt x="398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3611750" y="3571725"/>
              <a:ext cx="16575" cy="19450"/>
            </a:xfrm>
            <a:custGeom>
              <a:avLst/>
              <a:gdLst/>
              <a:ahLst/>
              <a:cxnLst/>
              <a:rect l="l" t="t" r="r" b="b"/>
              <a:pathLst>
                <a:path w="663" h="778" extrusionOk="0">
                  <a:moveTo>
                    <a:pt x="209" y="0"/>
                  </a:moveTo>
                  <a:cubicBezTo>
                    <a:pt x="180" y="123"/>
                    <a:pt x="114" y="293"/>
                    <a:pt x="67" y="473"/>
                  </a:cubicBezTo>
                  <a:cubicBezTo>
                    <a:pt x="48" y="567"/>
                    <a:pt x="20" y="671"/>
                    <a:pt x="1" y="766"/>
                  </a:cubicBezTo>
                  <a:cubicBezTo>
                    <a:pt x="52" y="773"/>
                    <a:pt x="104" y="778"/>
                    <a:pt x="155" y="778"/>
                  </a:cubicBezTo>
                  <a:cubicBezTo>
                    <a:pt x="356" y="778"/>
                    <a:pt x="538" y="707"/>
                    <a:pt x="606" y="473"/>
                  </a:cubicBezTo>
                  <a:cubicBezTo>
                    <a:pt x="662" y="265"/>
                    <a:pt x="625" y="114"/>
                    <a:pt x="436" y="29"/>
                  </a:cubicBezTo>
                  <a:cubicBezTo>
                    <a:pt x="369" y="0"/>
                    <a:pt x="284" y="0"/>
                    <a:pt x="20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3651925" y="3743250"/>
              <a:ext cx="9475" cy="9950"/>
            </a:xfrm>
            <a:custGeom>
              <a:avLst/>
              <a:gdLst/>
              <a:ahLst/>
              <a:cxnLst/>
              <a:rect l="l" t="t" r="r" b="b"/>
              <a:pathLst>
                <a:path w="379" h="398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142"/>
                    <a:pt x="38" y="274"/>
                    <a:pt x="57" y="397"/>
                  </a:cubicBezTo>
                  <a:cubicBezTo>
                    <a:pt x="67" y="397"/>
                    <a:pt x="86" y="388"/>
                    <a:pt x="104" y="378"/>
                  </a:cubicBezTo>
                  <a:cubicBezTo>
                    <a:pt x="379" y="256"/>
                    <a:pt x="199" y="38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3648625" y="3710175"/>
              <a:ext cx="9225" cy="25075"/>
            </a:xfrm>
            <a:custGeom>
              <a:avLst/>
              <a:gdLst/>
              <a:ahLst/>
              <a:cxnLst/>
              <a:rect l="l" t="t" r="r" b="b"/>
              <a:pathLst>
                <a:path w="369" h="1003" extrusionOk="0">
                  <a:moveTo>
                    <a:pt x="227" y="0"/>
                  </a:moveTo>
                  <a:cubicBezTo>
                    <a:pt x="142" y="0"/>
                    <a:pt x="76" y="10"/>
                    <a:pt x="0" y="38"/>
                  </a:cubicBezTo>
                  <a:cubicBezTo>
                    <a:pt x="10" y="255"/>
                    <a:pt x="38" y="492"/>
                    <a:pt x="57" y="747"/>
                  </a:cubicBezTo>
                  <a:cubicBezTo>
                    <a:pt x="142" y="841"/>
                    <a:pt x="246" y="936"/>
                    <a:pt x="369" y="1002"/>
                  </a:cubicBezTo>
                  <a:cubicBezTo>
                    <a:pt x="322" y="700"/>
                    <a:pt x="255" y="350"/>
                    <a:pt x="227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3640575" y="3662925"/>
              <a:ext cx="6875" cy="21275"/>
            </a:xfrm>
            <a:custGeom>
              <a:avLst/>
              <a:gdLst/>
              <a:ahLst/>
              <a:cxnLst/>
              <a:rect l="l" t="t" r="r" b="b"/>
              <a:pathLst>
                <a:path w="275" h="851" extrusionOk="0">
                  <a:moveTo>
                    <a:pt x="1" y="0"/>
                  </a:moveTo>
                  <a:cubicBezTo>
                    <a:pt x="86" y="293"/>
                    <a:pt x="180" y="558"/>
                    <a:pt x="256" y="766"/>
                  </a:cubicBezTo>
                  <a:lnTo>
                    <a:pt x="256" y="851"/>
                  </a:lnTo>
                  <a:cubicBezTo>
                    <a:pt x="266" y="756"/>
                    <a:pt x="275" y="662"/>
                    <a:pt x="275" y="567"/>
                  </a:cubicBezTo>
                  <a:cubicBezTo>
                    <a:pt x="275" y="425"/>
                    <a:pt x="256" y="246"/>
                    <a:pt x="162" y="132"/>
                  </a:cubicBezTo>
                  <a:cubicBezTo>
                    <a:pt x="95" y="47"/>
                    <a:pt x="39" y="10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3748325" y="3749575"/>
              <a:ext cx="5700" cy="5750"/>
            </a:xfrm>
            <a:custGeom>
              <a:avLst/>
              <a:gdLst/>
              <a:ahLst/>
              <a:cxnLst/>
              <a:rect l="l" t="t" r="r" b="b"/>
              <a:pathLst>
                <a:path w="228" h="230" extrusionOk="0">
                  <a:moveTo>
                    <a:pt x="29" y="1"/>
                  </a:moveTo>
                  <a:cubicBezTo>
                    <a:pt x="20" y="1"/>
                    <a:pt x="10" y="1"/>
                    <a:pt x="0" y="3"/>
                  </a:cubicBezTo>
                  <a:cubicBezTo>
                    <a:pt x="29" y="78"/>
                    <a:pt x="57" y="144"/>
                    <a:pt x="76" y="229"/>
                  </a:cubicBezTo>
                  <a:cubicBezTo>
                    <a:pt x="170" y="220"/>
                    <a:pt x="227" y="173"/>
                    <a:pt x="170" y="69"/>
                  </a:cubicBezTo>
                  <a:cubicBezTo>
                    <a:pt x="138" y="28"/>
                    <a:pt x="90" y="1"/>
                    <a:pt x="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3745250" y="3731675"/>
              <a:ext cx="7125" cy="9475"/>
            </a:xfrm>
            <a:custGeom>
              <a:avLst/>
              <a:gdLst/>
              <a:ahLst/>
              <a:cxnLst/>
              <a:rect l="l" t="t" r="r" b="b"/>
              <a:pathLst>
                <a:path w="285" h="379" extrusionOk="0">
                  <a:moveTo>
                    <a:pt x="142" y="0"/>
                  </a:moveTo>
                  <a:lnTo>
                    <a:pt x="104" y="38"/>
                  </a:lnTo>
                  <a:cubicBezTo>
                    <a:pt x="1" y="151"/>
                    <a:pt x="142" y="312"/>
                    <a:pt x="284" y="378"/>
                  </a:cubicBezTo>
                  <a:cubicBezTo>
                    <a:pt x="237" y="265"/>
                    <a:pt x="190" y="133"/>
                    <a:pt x="14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3734850" y="3700000"/>
              <a:ext cx="9725" cy="23200"/>
            </a:xfrm>
            <a:custGeom>
              <a:avLst/>
              <a:gdLst/>
              <a:ahLst/>
              <a:cxnLst/>
              <a:rect l="l" t="t" r="r" b="b"/>
              <a:pathLst>
                <a:path w="389" h="928" extrusionOk="0">
                  <a:moveTo>
                    <a:pt x="1" y="1"/>
                  </a:moveTo>
                  <a:cubicBezTo>
                    <a:pt x="57" y="265"/>
                    <a:pt x="142" y="587"/>
                    <a:pt x="237" y="927"/>
                  </a:cubicBezTo>
                  <a:cubicBezTo>
                    <a:pt x="284" y="880"/>
                    <a:pt x="341" y="823"/>
                    <a:pt x="388" y="757"/>
                  </a:cubicBezTo>
                  <a:cubicBezTo>
                    <a:pt x="322" y="549"/>
                    <a:pt x="265" y="332"/>
                    <a:pt x="199" y="124"/>
                  </a:cubicBezTo>
                  <a:cubicBezTo>
                    <a:pt x="180" y="95"/>
                    <a:pt x="142" y="76"/>
                    <a:pt x="133" y="67"/>
                  </a:cubicBezTo>
                  <a:cubicBezTo>
                    <a:pt x="95" y="39"/>
                    <a:pt x="48" y="20"/>
                    <a:pt x="1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3723750" y="3660800"/>
              <a:ext cx="12550" cy="23450"/>
            </a:xfrm>
            <a:custGeom>
              <a:avLst/>
              <a:gdLst/>
              <a:ahLst/>
              <a:cxnLst/>
              <a:rect l="l" t="t" r="r" b="b"/>
              <a:pathLst>
                <a:path w="502" h="938" extrusionOk="0">
                  <a:moveTo>
                    <a:pt x="152" y="0"/>
                  </a:moveTo>
                  <a:cubicBezTo>
                    <a:pt x="104" y="0"/>
                    <a:pt x="57" y="10"/>
                    <a:pt x="1" y="38"/>
                  </a:cubicBezTo>
                  <a:cubicBezTo>
                    <a:pt x="1" y="268"/>
                    <a:pt x="225" y="937"/>
                    <a:pt x="481" y="937"/>
                  </a:cubicBezTo>
                  <a:cubicBezTo>
                    <a:pt x="488" y="937"/>
                    <a:pt x="494" y="937"/>
                    <a:pt x="501" y="936"/>
                  </a:cubicBezTo>
                  <a:cubicBezTo>
                    <a:pt x="473" y="803"/>
                    <a:pt x="445" y="699"/>
                    <a:pt x="407" y="643"/>
                  </a:cubicBezTo>
                  <a:cubicBezTo>
                    <a:pt x="360" y="567"/>
                    <a:pt x="265" y="331"/>
                    <a:pt x="15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3705550" y="3656100"/>
              <a:ext cx="17050" cy="23375"/>
            </a:xfrm>
            <a:custGeom>
              <a:avLst/>
              <a:gdLst/>
              <a:ahLst/>
              <a:cxnLst/>
              <a:rect l="l" t="t" r="r" b="b"/>
              <a:pathLst>
                <a:path w="682" h="935" extrusionOk="0">
                  <a:moveTo>
                    <a:pt x="129" y="1"/>
                  </a:moveTo>
                  <a:cubicBezTo>
                    <a:pt x="112" y="1"/>
                    <a:pt x="95" y="3"/>
                    <a:pt x="76" y="9"/>
                  </a:cubicBezTo>
                  <a:lnTo>
                    <a:pt x="1" y="46"/>
                  </a:lnTo>
                  <a:cubicBezTo>
                    <a:pt x="171" y="273"/>
                    <a:pt x="445" y="604"/>
                    <a:pt x="681" y="935"/>
                  </a:cubicBezTo>
                  <a:cubicBezTo>
                    <a:pt x="653" y="708"/>
                    <a:pt x="568" y="481"/>
                    <a:pt x="492" y="368"/>
                  </a:cubicBezTo>
                  <a:cubicBezTo>
                    <a:pt x="406" y="239"/>
                    <a:pt x="297" y="1"/>
                    <a:pt x="1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3683175" y="3630050"/>
              <a:ext cx="17125" cy="11575"/>
            </a:xfrm>
            <a:custGeom>
              <a:avLst/>
              <a:gdLst/>
              <a:ahLst/>
              <a:cxnLst/>
              <a:rect l="l" t="t" r="r" b="b"/>
              <a:pathLst>
                <a:path w="685" h="463" extrusionOk="0">
                  <a:moveTo>
                    <a:pt x="487" y="1"/>
                  </a:moveTo>
                  <a:cubicBezTo>
                    <a:pt x="414" y="1"/>
                    <a:pt x="321" y="44"/>
                    <a:pt x="225" y="143"/>
                  </a:cubicBezTo>
                  <a:cubicBezTo>
                    <a:pt x="0" y="368"/>
                    <a:pt x="143" y="462"/>
                    <a:pt x="303" y="462"/>
                  </a:cubicBezTo>
                  <a:cubicBezTo>
                    <a:pt x="413" y="462"/>
                    <a:pt x="531" y="418"/>
                    <a:pt x="546" y="342"/>
                  </a:cubicBezTo>
                  <a:lnTo>
                    <a:pt x="556" y="380"/>
                  </a:lnTo>
                  <a:cubicBezTo>
                    <a:pt x="685" y="152"/>
                    <a:pt x="622" y="1"/>
                    <a:pt x="487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3703900" y="3627475"/>
              <a:ext cx="19400" cy="21300"/>
            </a:xfrm>
            <a:custGeom>
              <a:avLst/>
              <a:gdLst/>
              <a:ahLst/>
              <a:cxnLst/>
              <a:rect l="l" t="t" r="r" b="b"/>
              <a:pathLst>
                <a:path w="776" h="852" extrusionOk="0">
                  <a:moveTo>
                    <a:pt x="520" y="1"/>
                  </a:moveTo>
                  <a:cubicBezTo>
                    <a:pt x="483" y="10"/>
                    <a:pt x="435" y="29"/>
                    <a:pt x="379" y="57"/>
                  </a:cubicBezTo>
                  <a:cubicBezTo>
                    <a:pt x="1" y="303"/>
                    <a:pt x="379" y="672"/>
                    <a:pt x="776" y="851"/>
                  </a:cubicBezTo>
                  <a:cubicBezTo>
                    <a:pt x="691" y="586"/>
                    <a:pt x="596" y="303"/>
                    <a:pt x="52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3642250" y="3631200"/>
              <a:ext cx="21750" cy="30550"/>
            </a:xfrm>
            <a:custGeom>
              <a:avLst/>
              <a:gdLst/>
              <a:ahLst/>
              <a:cxnLst/>
              <a:rect l="l" t="t" r="r" b="b"/>
              <a:pathLst>
                <a:path w="870" h="1222" extrusionOk="0">
                  <a:moveTo>
                    <a:pt x="373" y="0"/>
                  </a:moveTo>
                  <a:cubicBezTo>
                    <a:pt x="249" y="0"/>
                    <a:pt x="25" y="25"/>
                    <a:pt x="9" y="135"/>
                  </a:cubicBezTo>
                  <a:cubicBezTo>
                    <a:pt x="0" y="230"/>
                    <a:pt x="170" y="315"/>
                    <a:pt x="208" y="390"/>
                  </a:cubicBezTo>
                  <a:cubicBezTo>
                    <a:pt x="340" y="626"/>
                    <a:pt x="208" y="1052"/>
                    <a:pt x="406" y="1222"/>
                  </a:cubicBezTo>
                  <a:cubicBezTo>
                    <a:pt x="444" y="1005"/>
                    <a:pt x="473" y="768"/>
                    <a:pt x="491" y="532"/>
                  </a:cubicBezTo>
                  <a:cubicBezTo>
                    <a:pt x="624" y="560"/>
                    <a:pt x="737" y="570"/>
                    <a:pt x="870" y="579"/>
                  </a:cubicBezTo>
                  <a:cubicBezTo>
                    <a:pt x="851" y="475"/>
                    <a:pt x="822" y="381"/>
                    <a:pt x="813" y="315"/>
                  </a:cubicBezTo>
                  <a:cubicBezTo>
                    <a:pt x="851" y="145"/>
                    <a:pt x="548" y="12"/>
                    <a:pt x="435" y="3"/>
                  </a:cubicBezTo>
                  <a:cubicBezTo>
                    <a:pt x="420" y="1"/>
                    <a:pt x="399" y="0"/>
                    <a:pt x="37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3642000" y="3595575"/>
              <a:ext cx="18525" cy="20000"/>
            </a:xfrm>
            <a:custGeom>
              <a:avLst/>
              <a:gdLst/>
              <a:ahLst/>
              <a:cxnLst/>
              <a:rect l="l" t="t" r="r" b="b"/>
              <a:pathLst>
                <a:path w="741" h="800" extrusionOk="0">
                  <a:moveTo>
                    <a:pt x="341" y="48"/>
                  </a:moveTo>
                  <a:cubicBezTo>
                    <a:pt x="227" y="161"/>
                    <a:pt x="114" y="1"/>
                    <a:pt x="57" y="237"/>
                  </a:cubicBezTo>
                  <a:cubicBezTo>
                    <a:pt x="1" y="417"/>
                    <a:pt x="114" y="728"/>
                    <a:pt x="275" y="776"/>
                  </a:cubicBezTo>
                  <a:cubicBezTo>
                    <a:pt x="325" y="792"/>
                    <a:pt x="369" y="800"/>
                    <a:pt x="407" y="800"/>
                  </a:cubicBezTo>
                  <a:cubicBezTo>
                    <a:pt x="741" y="800"/>
                    <a:pt x="621" y="226"/>
                    <a:pt x="341" y="48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3663975" y="3614475"/>
              <a:ext cx="25075" cy="20000"/>
            </a:xfrm>
            <a:custGeom>
              <a:avLst/>
              <a:gdLst/>
              <a:ahLst/>
              <a:cxnLst/>
              <a:rect l="l" t="t" r="r" b="b"/>
              <a:pathLst>
                <a:path w="1003" h="800" extrusionOk="0">
                  <a:moveTo>
                    <a:pt x="237" y="1"/>
                  </a:moveTo>
                  <a:lnTo>
                    <a:pt x="223" y="7"/>
                  </a:lnTo>
                  <a:lnTo>
                    <a:pt x="223" y="7"/>
                  </a:lnTo>
                  <a:cubicBezTo>
                    <a:pt x="229" y="6"/>
                    <a:pt x="234" y="4"/>
                    <a:pt x="237" y="1"/>
                  </a:cubicBezTo>
                  <a:close/>
                  <a:moveTo>
                    <a:pt x="322" y="3"/>
                  </a:moveTo>
                  <a:cubicBezTo>
                    <a:pt x="276" y="3"/>
                    <a:pt x="234" y="8"/>
                    <a:pt x="199" y="20"/>
                  </a:cubicBezTo>
                  <a:lnTo>
                    <a:pt x="223" y="7"/>
                  </a:lnTo>
                  <a:lnTo>
                    <a:pt x="223" y="7"/>
                  </a:lnTo>
                  <a:cubicBezTo>
                    <a:pt x="211" y="11"/>
                    <a:pt x="196" y="13"/>
                    <a:pt x="190" y="20"/>
                  </a:cubicBezTo>
                  <a:cubicBezTo>
                    <a:pt x="161" y="39"/>
                    <a:pt x="142" y="48"/>
                    <a:pt x="133" y="57"/>
                  </a:cubicBezTo>
                  <a:lnTo>
                    <a:pt x="152" y="48"/>
                  </a:lnTo>
                  <a:lnTo>
                    <a:pt x="152" y="48"/>
                  </a:lnTo>
                  <a:cubicBezTo>
                    <a:pt x="1" y="180"/>
                    <a:pt x="95" y="379"/>
                    <a:pt x="152" y="606"/>
                  </a:cubicBezTo>
                  <a:cubicBezTo>
                    <a:pt x="196" y="739"/>
                    <a:pt x="249" y="800"/>
                    <a:pt x="344" y="800"/>
                  </a:cubicBezTo>
                  <a:cubicBezTo>
                    <a:pt x="391" y="800"/>
                    <a:pt x="449" y="785"/>
                    <a:pt x="520" y="757"/>
                  </a:cubicBezTo>
                  <a:cubicBezTo>
                    <a:pt x="662" y="710"/>
                    <a:pt x="1002" y="511"/>
                    <a:pt x="983" y="350"/>
                  </a:cubicBezTo>
                  <a:cubicBezTo>
                    <a:pt x="959" y="166"/>
                    <a:pt x="576" y="3"/>
                    <a:pt x="322" y="3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3686650" y="3604800"/>
              <a:ext cx="23175" cy="13225"/>
            </a:xfrm>
            <a:custGeom>
              <a:avLst/>
              <a:gdLst/>
              <a:ahLst/>
              <a:cxnLst/>
              <a:rect l="l" t="t" r="r" b="b"/>
              <a:pathLst>
                <a:path w="927" h="529" extrusionOk="0">
                  <a:moveTo>
                    <a:pt x="29" y="0"/>
                  </a:moveTo>
                  <a:lnTo>
                    <a:pt x="29" y="0"/>
                  </a:lnTo>
                  <a:cubicBezTo>
                    <a:pt x="1" y="208"/>
                    <a:pt x="67" y="397"/>
                    <a:pt x="228" y="473"/>
                  </a:cubicBezTo>
                  <a:cubicBezTo>
                    <a:pt x="306" y="502"/>
                    <a:pt x="432" y="529"/>
                    <a:pt x="554" y="529"/>
                  </a:cubicBezTo>
                  <a:cubicBezTo>
                    <a:pt x="712" y="529"/>
                    <a:pt x="866" y="484"/>
                    <a:pt x="908" y="341"/>
                  </a:cubicBezTo>
                  <a:cubicBezTo>
                    <a:pt x="927" y="303"/>
                    <a:pt x="908" y="255"/>
                    <a:pt x="889" y="199"/>
                  </a:cubicBezTo>
                  <a:cubicBezTo>
                    <a:pt x="889" y="199"/>
                    <a:pt x="889" y="189"/>
                    <a:pt x="880" y="189"/>
                  </a:cubicBezTo>
                  <a:cubicBezTo>
                    <a:pt x="842" y="151"/>
                    <a:pt x="814" y="114"/>
                    <a:pt x="785" y="95"/>
                  </a:cubicBezTo>
                  <a:cubicBezTo>
                    <a:pt x="747" y="66"/>
                    <a:pt x="700" y="48"/>
                    <a:pt x="662" y="29"/>
                  </a:cubicBezTo>
                  <a:cubicBezTo>
                    <a:pt x="622" y="17"/>
                    <a:pt x="580" y="13"/>
                    <a:pt x="538" y="13"/>
                  </a:cubicBezTo>
                  <a:cubicBezTo>
                    <a:pt x="434" y="13"/>
                    <a:pt x="326" y="37"/>
                    <a:pt x="219" y="37"/>
                  </a:cubicBezTo>
                  <a:cubicBezTo>
                    <a:pt x="155" y="37"/>
                    <a:pt x="91" y="29"/>
                    <a:pt x="2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3658075" y="3580225"/>
              <a:ext cx="22475" cy="25250"/>
            </a:xfrm>
            <a:custGeom>
              <a:avLst/>
              <a:gdLst/>
              <a:ahLst/>
              <a:cxnLst/>
              <a:rect l="l" t="t" r="r" b="b"/>
              <a:pathLst>
                <a:path w="899" h="1010" extrusionOk="0">
                  <a:moveTo>
                    <a:pt x="133" y="0"/>
                  </a:moveTo>
                  <a:cubicBezTo>
                    <a:pt x="38" y="114"/>
                    <a:pt x="0" y="284"/>
                    <a:pt x="10" y="416"/>
                  </a:cubicBezTo>
                  <a:cubicBezTo>
                    <a:pt x="33" y="716"/>
                    <a:pt x="282" y="1010"/>
                    <a:pt x="561" y="1010"/>
                  </a:cubicBezTo>
                  <a:cubicBezTo>
                    <a:pt x="616" y="1010"/>
                    <a:pt x="672" y="999"/>
                    <a:pt x="728" y="974"/>
                  </a:cubicBezTo>
                  <a:cubicBezTo>
                    <a:pt x="822" y="945"/>
                    <a:pt x="889" y="889"/>
                    <a:pt x="898" y="813"/>
                  </a:cubicBezTo>
                  <a:cubicBezTo>
                    <a:pt x="633" y="624"/>
                    <a:pt x="369" y="378"/>
                    <a:pt x="142" y="142"/>
                  </a:cubicBezTo>
                  <a:cubicBezTo>
                    <a:pt x="142" y="95"/>
                    <a:pt x="133" y="48"/>
                    <a:pt x="13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32"/>
          <p:cNvGrpSpPr/>
          <p:nvPr/>
        </p:nvGrpSpPr>
        <p:grpSpPr>
          <a:xfrm flipH="1">
            <a:off x="-1684285" y="517549"/>
            <a:ext cx="3373192" cy="4692729"/>
            <a:chOff x="864225" y="0"/>
            <a:chExt cx="2549461" cy="3546769"/>
          </a:xfrm>
        </p:grpSpPr>
        <p:sp>
          <p:nvSpPr>
            <p:cNvPr id="678" name="Google Shape;678;p32"/>
            <p:cNvSpPr/>
            <p:nvPr/>
          </p:nvSpPr>
          <p:spPr>
            <a:xfrm>
              <a:off x="1438749" y="309438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1507529" y="219457"/>
              <a:ext cx="160959" cy="378821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1829092" y="368539"/>
              <a:ext cx="261647" cy="308445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1938112" y="539071"/>
              <a:ext cx="700384" cy="102638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1554327" y="54616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1474025" y="928173"/>
              <a:ext cx="405588" cy="72892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1221065" y="51939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1408614" y="23629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1407018" y="234525"/>
              <a:ext cx="358612" cy="1447744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1678415" y="3209960"/>
              <a:ext cx="142523" cy="335213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864225" y="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867593" y="10902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3"/>
          <p:cNvSpPr/>
          <p:nvPr/>
        </p:nvSpPr>
        <p:spPr>
          <a:xfrm flipH="1">
            <a:off x="-9050" y="4188325"/>
            <a:ext cx="9165325" cy="966776"/>
          </a:xfrm>
          <a:custGeom>
            <a:avLst/>
            <a:gdLst/>
            <a:ahLst/>
            <a:cxnLst/>
            <a:rect l="l" t="t" r="r" b="b"/>
            <a:pathLst>
              <a:path w="366613" h="36489" extrusionOk="0">
                <a:moveTo>
                  <a:pt x="366310" y="0"/>
                </a:moveTo>
                <a:lnTo>
                  <a:pt x="286764" y="3122"/>
                </a:lnTo>
                <a:lnTo>
                  <a:pt x="0" y="4579"/>
                </a:lnTo>
                <a:lnTo>
                  <a:pt x="548" y="36489"/>
                </a:lnTo>
                <a:lnTo>
                  <a:pt x="366613" y="364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92" name="Google Shape;692;p33"/>
          <p:cNvSpPr/>
          <p:nvPr/>
        </p:nvSpPr>
        <p:spPr>
          <a:xfrm>
            <a:off x="-8025" y="4591761"/>
            <a:ext cx="9155750" cy="584929"/>
          </a:xfrm>
          <a:custGeom>
            <a:avLst/>
            <a:gdLst/>
            <a:ahLst/>
            <a:cxnLst/>
            <a:rect l="l" t="t" r="r" b="b"/>
            <a:pathLst>
              <a:path w="366230" h="32469" extrusionOk="0">
                <a:moveTo>
                  <a:pt x="62" y="0"/>
                </a:moveTo>
                <a:lnTo>
                  <a:pt x="56875" y="1292"/>
                </a:lnTo>
                <a:lnTo>
                  <a:pt x="366230" y="9353"/>
                </a:lnTo>
                <a:lnTo>
                  <a:pt x="366106" y="32057"/>
                </a:lnTo>
                <a:lnTo>
                  <a:pt x="0" y="324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93" name="Google Shape;693;p33"/>
          <p:cNvSpPr/>
          <p:nvPr/>
        </p:nvSpPr>
        <p:spPr>
          <a:xfrm flipH="1">
            <a:off x="-517554" y="-723548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3"/>
          <p:cNvSpPr/>
          <p:nvPr/>
        </p:nvSpPr>
        <p:spPr>
          <a:xfrm rot="544783" flipH="1">
            <a:off x="6761084" y="1012733"/>
            <a:ext cx="4796355" cy="1502515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3"/>
          <p:cNvSpPr/>
          <p:nvPr/>
        </p:nvSpPr>
        <p:spPr>
          <a:xfrm>
            <a:off x="-1103500" y="2994951"/>
            <a:ext cx="2492263" cy="940077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33"/>
          <p:cNvGrpSpPr/>
          <p:nvPr/>
        </p:nvGrpSpPr>
        <p:grpSpPr>
          <a:xfrm>
            <a:off x="5438338" y="248648"/>
            <a:ext cx="4738865" cy="4530008"/>
            <a:chOff x="4798150" y="999550"/>
            <a:chExt cx="3717340" cy="3553505"/>
          </a:xfrm>
        </p:grpSpPr>
        <p:sp>
          <p:nvSpPr>
            <p:cNvPr id="697" name="Google Shape;697;p33"/>
            <p:cNvSpPr/>
            <p:nvPr/>
          </p:nvSpPr>
          <p:spPr>
            <a:xfrm flipH="1">
              <a:off x="5620671" y="4244609"/>
              <a:ext cx="353649" cy="301709"/>
            </a:xfrm>
            <a:custGeom>
              <a:avLst/>
              <a:gdLst/>
              <a:ahLst/>
              <a:cxnLst/>
              <a:rect l="l" t="t" r="r" b="b"/>
              <a:pathLst>
                <a:path w="1995" h="1702" extrusionOk="0">
                  <a:moveTo>
                    <a:pt x="1995" y="1"/>
                  </a:moveTo>
                  <a:lnTo>
                    <a:pt x="1995" y="1"/>
                  </a:lnTo>
                  <a:cubicBezTo>
                    <a:pt x="1758" y="256"/>
                    <a:pt x="1390" y="1059"/>
                    <a:pt x="1390" y="1059"/>
                  </a:cubicBezTo>
                  <a:cubicBezTo>
                    <a:pt x="1465" y="804"/>
                    <a:pt x="1324" y="360"/>
                    <a:pt x="1324" y="360"/>
                  </a:cubicBezTo>
                  <a:cubicBezTo>
                    <a:pt x="1324" y="690"/>
                    <a:pt x="1050" y="1201"/>
                    <a:pt x="1050" y="1201"/>
                  </a:cubicBezTo>
                  <a:cubicBezTo>
                    <a:pt x="1154" y="709"/>
                    <a:pt x="1002" y="67"/>
                    <a:pt x="1002" y="67"/>
                  </a:cubicBezTo>
                  <a:cubicBezTo>
                    <a:pt x="1002" y="511"/>
                    <a:pt x="700" y="1087"/>
                    <a:pt x="700" y="1087"/>
                  </a:cubicBezTo>
                  <a:cubicBezTo>
                    <a:pt x="738" y="691"/>
                    <a:pt x="539" y="379"/>
                    <a:pt x="539" y="379"/>
                  </a:cubicBezTo>
                  <a:lnTo>
                    <a:pt x="539" y="379"/>
                  </a:lnTo>
                  <a:cubicBezTo>
                    <a:pt x="624" y="757"/>
                    <a:pt x="341" y="1456"/>
                    <a:pt x="341" y="1456"/>
                  </a:cubicBezTo>
                  <a:cubicBezTo>
                    <a:pt x="398" y="1314"/>
                    <a:pt x="379" y="946"/>
                    <a:pt x="379" y="946"/>
                  </a:cubicBezTo>
                  <a:lnTo>
                    <a:pt x="379" y="946"/>
                  </a:lnTo>
                  <a:cubicBezTo>
                    <a:pt x="284" y="1352"/>
                    <a:pt x="1" y="1692"/>
                    <a:pt x="1" y="1692"/>
                  </a:cubicBezTo>
                  <a:lnTo>
                    <a:pt x="1664" y="1702"/>
                  </a:lnTo>
                  <a:cubicBezTo>
                    <a:pt x="1579" y="1069"/>
                    <a:pt x="1995" y="1"/>
                    <a:pt x="1995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 flipH="1">
              <a:off x="5830024" y="4093932"/>
              <a:ext cx="392293" cy="452387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lnTo>
                    <a:pt x="2212" y="0"/>
                  </a:lnTo>
                  <a:cubicBezTo>
                    <a:pt x="1967" y="369"/>
                    <a:pt x="1551" y="1588"/>
                    <a:pt x="1551" y="1588"/>
                  </a:cubicBezTo>
                  <a:cubicBezTo>
                    <a:pt x="1636" y="1219"/>
                    <a:pt x="1466" y="539"/>
                    <a:pt x="1466" y="539"/>
                  </a:cubicBezTo>
                  <a:cubicBezTo>
                    <a:pt x="1466" y="1040"/>
                    <a:pt x="1163" y="1796"/>
                    <a:pt x="1163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85" y="1635"/>
                    <a:pt x="785" y="1635"/>
                  </a:cubicBezTo>
                  <a:cubicBezTo>
                    <a:pt x="83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45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4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 flipH="1">
              <a:off x="7424763" y="409393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8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4" y="1437"/>
                  </a:cubicBezTo>
                  <a:lnTo>
                    <a:pt x="2364" y="1437"/>
                  </a:lnTo>
                  <a:cubicBezTo>
                    <a:pt x="2364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 flipH="1">
              <a:off x="7287381" y="1368089"/>
              <a:ext cx="261470" cy="308445"/>
            </a:xfrm>
            <a:custGeom>
              <a:avLst/>
              <a:gdLst/>
              <a:ahLst/>
              <a:cxnLst/>
              <a:rect l="l" t="t" r="r" b="b"/>
              <a:pathLst>
                <a:path w="1475" h="1740" extrusionOk="0">
                  <a:moveTo>
                    <a:pt x="1418" y="1"/>
                  </a:moveTo>
                  <a:cubicBezTo>
                    <a:pt x="1295" y="341"/>
                    <a:pt x="671" y="936"/>
                    <a:pt x="501" y="1031"/>
                  </a:cubicBezTo>
                  <a:cubicBezTo>
                    <a:pt x="359" y="1125"/>
                    <a:pt x="0" y="1740"/>
                    <a:pt x="0" y="1740"/>
                  </a:cubicBezTo>
                  <a:lnTo>
                    <a:pt x="218" y="1711"/>
                  </a:lnTo>
                  <a:cubicBezTo>
                    <a:pt x="218" y="1711"/>
                    <a:pt x="407" y="1248"/>
                    <a:pt x="567" y="1144"/>
                  </a:cubicBezTo>
                  <a:cubicBezTo>
                    <a:pt x="105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 flipH="1">
              <a:off x="6741219" y="1538621"/>
              <a:ext cx="698788" cy="102638"/>
            </a:xfrm>
            <a:custGeom>
              <a:avLst/>
              <a:gdLst/>
              <a:ahLst/>
              <a:cxnLst/>
              <a:rect l="l" t="t" r="r" b="b"/>
              <a:pathLst>
                <a:path w="3942" h="579" extrusionOk="0">
                  <a:moveTo>
                    <a:pt x="3765" y="0"/>
                  </a:moveTo>
                  <a:cubicBezTo>
                    <a:pt x="3364" y="0"/>
                    <a:pt x="2367" y="35"/>
                    <a:pt x="1636" y="353"/>
                  </a:cubicBezTo>
                  <a:cubicBezTo>
                    <a:pt x="1530" y="393"/>
                    <a:pt x="1334" y="406"/>
                    <a:pt x="1126" y="406"/>
                  </a:cubicBezTo>
                  <a:cubicBezTo>
                    <a:pt x="780" y="406"/>
                    <a:pt x="401" y="371"/>
                    <a:pt x="355" y="371"/>
                  </a:cubicBezTo>
                  <a:cubicBezTo>
                    <a:pt x="351" y="371"/>
                    <a:pt x="350" y="371"/>
                    <a:pt x="350" y="371"/>
                  </a:cubicBezTo>
                  <a:lnTo>
                    <a:pt x="1" y="570"/>
                  </a:lnTo>
                  <a:cubicBezTo>
                    <a:pt x="1" y="570"/>
                    <a:pt x="265" y="579"/>
                    <a:pt x="586" y="579"/>
                  </a:cubicBezTo>
                  <a:cubicBezTo>
                    <a:pt x="1002" y="579"/>
                    <a:pt x="1514" y="564"/>
                    <a:pt x="1664" y="494"/>
                  </a:cubicBezTo>
                  <a:cubicBezTo>
                    <a:pt x="1909" y="372"/>
                    <a:pt x="2964" y="73"/>
                    <a:pt x="3625" y="73"/>
                  </a:cubicBezTo>
                  <a:cubicBezTo>
                    <a:pt x="3729" y="73"/>
                    <a:pt x="3824" y="81"/>
                    <a:pt x="3904" y="97"/>
                  </a:cubicBezTo>
                  <a:lnTo>
                    <a:pt x="3942" y="3"/>
                  </a:lnTo>
                  <a:cubicBezTo>
                    <a:pt x="3942" y="3"/>
                    <a:pt x="3876" y="0"/>
                    <a:pt x="3765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 flipH="1">
              <a:off x="7221969" y="154571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52" y="1286"/>
                  </a:moveTo>
                  <a:lnTo>
                    <a:pt x="152" y="1286"/>
                  </a:lnTo>
                  <a:cubicBezTo>
                    <a:pt x="152" y="1286"/>
                    <a:pt x="152" y="1286"/>
                    <a:pt x="152" y="1286"/>
                  </a:cubicBezTo>
                  <a:lnTo>
                    <a:pt x="152" y="1286"/>
                  </a:lnTo>
                  <a:lnTo>
                    <a:pt x="152" y="1286"/>
                  </a:lnTo>
                  <a:close/>
                  <a:moveTo>
                    <a:pt x="3393" y="1"/>
                  </a:moveTo>
                  <a:cubicBezTo>
                    <a:pt x="3393" y="1"/>
                    <a:pt x="1976" y="322"/>
                    <a:pt x="1191" y="984"/>
                  </a:cubicBezTo>
                  <a:cubicBezTo>
                    <a:pt x="971" y="1169"/>
                    <a:pt x="250" y="1288"/>
                    <a:pt x="161" y="1288"/>
                  </a:cubicBezTo>
                  <a:cubicBezTo>
                    <a:pt x="154" y="1288"/>
                    <a:pt x="151" y="1287"/>
                    <a:pt x="152" y="1286"/>
                  </a:cubicBezTo>
                  <a:lnTo>
                    <a:pt x="152" y="1286"/>
                  </a:lnTo>
                  <a:lnTo>
                    <a:pt x="0" y="1645"/>
                  </a:lnTo>
                  <a:cubicBezTo>
                    <a:pt x="0" y="1645"/>
                    <a:pt x="1134" y="1324"/>
                    <a:pt x="1342" y="1125"/>
                  </a:cubicBezTo>
                  <a:cubicBezTo>
                    <a:pt x="1569" y="908"/>
                    <a:pt x="2779" y="142"/>
                    <a:pt x="3374" y="95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 flipH="1">
              <a:off x="7498506" y="1927723"/>
              <a:ext cx="407183" cy="728924"/>
            </a:xfrm>
            <a:custGeom>
              <a:avLst/>
              <a:gdLst/>
              <a:ahLst/>
              <a:cxnLst/>
              <a:rect l="l" t="t" r="r" b="b"/>
              <a:pathLst>
                <a:path w="2297" h="4112" extrusionOk="0">
                  <a:moveTo>
                    <a:pt x="2259" y="0"/>
                  </a:moveTo>
                  <a:cubicBezTo>
                    <a:pt x="2259" y="0"/>
                    <a:pt x="1163" y="1286"/>
                    <a:pt x="78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7" y="567"/>
                    <a:pt x="229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 flipH="1">
              <a:off x="7915617" y="151894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52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 flipH="1">
              <a:off x="7560373" y="123584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5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 flipH="1">
              <a:off x="5337575" y="2125376"/>
              <a:ext cx="683721" cy="1339079"/>
            </a:xfrm>
            <a:custGeom>
              <a:avLst/>
              <a:gdLst/>
              <a:ahLst/>
              <a:cxnLst/>
              <a:rect l="l" t="t" r="r" b="b"/>
              <a:pathLst>
                <a:path w="3857" h="7554" extrusionOk="0">
                  <a:moveTo>
                    <a:pt x="1522" y="0"/>
                  </a:moveTo>
                  <a:cubicBezTo>
                    <a:pt x="1309" y="0"/>
                    <a:pt x="298" y="541"/>
                    <a:pt x="1" y="653"/>
                  </a:cubicBezTo>
                  <a:lnTo>
                    <a:pt x="842" y="7032"/>
                  </a:lnTo>
                  <a:cubicBezTo>
                    <a:pt x="842" y="7032"/>
                    <a:pt x="2030" y="7553"/>
                    <a:pt x="2363" y="7553"/>
                  </a:cubicBezTo>
                  <a:cubicBezTo>
                    <a:pt x="2400" y="7553"/>
                    <a:pt x="2426" y="7547"/>
                    <a:pt x="2439" y="7533"/>
                  </a:cubicBezTo>
                  <a:cubicBezTo>
                    <a:pt x="2572" y="7391"/>
                    <a:pt x="3857" y="5094"/>
                    <a:pt x="3847" y="4669"/>
                  </a:cubicBezTo>
                  <a:cubicBezTo>
                    <a:pt x="3819" y="4244"/>
                    <a:pt x="1721" y="29"/>
                    <a:pt x="1532" y="1"/>
                  </a:cubicBezTo>
                  <a:cubicBezTo>
                    <a:pt x="1529" y="0"/>
                    <a:pt x="1525" y="0"/>
                    <a:pt x="1522" y="0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 flipH="1">
              <a:off x="5352643" y="2147003"/>
              <a:ext cx="643481" cy="1302030"/>
            </a:xfrm>
            <a:custGeom>
              <a:avLst/>
              <a:gdLst/>
              <a:ahLst/>
              <a:cxnLst/>
              <a:rect l="l" t="t" r="r" b="b"/>
              <a:pathLst>
                <a:path w="3630" h="7345" extrusionOk="0">
                  <a:moveTo>
                    <a:pt x="1432" y="0"/>
                  </a:moveTo>
                  <a:cubicBezTo>
                    <a:pt x="1218" y="0"/>
                    <a:pt x="277" y="524"/>
                    <a:pt x="1" y="625"/>
                  </a:cubicBezTo>
                  <a:lnTo>
                    <a:pt x="795" y="6844"/>
                  </a:lnTo>
                  <a:cubicBezTo>
                    <a:pt x="795" y="6844"/>
                    <a:pt x="1919" y="7344"/>
                    <a:pt x="2228" y="7344"/>
                  </a:cubicBezTo>
                  <a:cubicBezTo>
                    <a:pt x="2261" y="7344"/>
                    <a:pt x="2285" y="7338"/>
                    <a:pt x="2297" y="7326"/>
                  </a:cubicBezTo>
                  <a:cubicBezTo>
                    <a:pt x="2411" y="7193"/>
                    <a:pt x="3630" y="4954"/>
                    <a:pt x="3620" y="4538"/>
                  </a:cubicBezTo>
                  <a:cubicBezTo>
                    <a:pt x="3611" y="4150"/>
                    <a:pt x="1626" y="20"/>
                    <a:pt x="1447" y="1"/>
                  </a:cubicBezTo>
                  <a:cubicBezTo>
                    <a:pt x="1442" y="1"/>
                    <a:pt x="1437" y="0"/>
                    <a:pt x="1432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 flipH="1">
              <a:off x="5365938" y="2147003"/>
              <a:ext cx="631781" cy="770936"/>
            </a:xfrm>
            <a:custGeom>
              <a:avLst/>
              <a:gdLst/>
              <a:ahLst/>
              <a:cxnLst/>
              <a:rect l="l" t="t" r="r" b="b"/>
              <a:pathLst>
                <a:path w="3564" h="4349" extrusionOk="0">
                  <a:moveTo>
                    <a:pt x="1422" y="0"/>
                  </a:moveTo>
                  <a:cubicBezTo>
                    <a:pt x="1218" y="0"/>
                    <a:pt x="277" y="524"/>
                    <a:pt x="0" y="625"/>
                  </a:cubicBezTo>
                  <a:lnTo>
                    <a:pt x="104" y="1504"/>
                  </a:lnTo>
                  <a:cubicBezTo>
                    <a:pt x="1068" y="1721"/>
                    <a:pt x="2070" y="2364"/>
                    <a:pt x="2883" y="3347"/>
                  </a:cubicBezTo>
                  <a:cubicBezTo>
                    <a:pt x="3157" y="3659"/>
                    <a:pt x="3384" y="4008"/>
                    <a:pt x="3563" y="4349"/>
                  </a:cubicBezTo>
                  <a:cubicBezTo>
                    <a:pt x="3261" y="3423"/>
                    <a:pt x="1607" y="11"/>
                    <a:pt x="1437" y="1"/>
                  </a:cubicBezTo>
                  <a:cubicBezTo>
                    <a:pt x="1433" y="1"/>
                    <a:pt x="1428" y="0"/>
                    <a:pt x="1422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 flipH="1">
              <a:off x="6092912" y="2903580"/>
              <a:ext cx="661031" cy="1649474"/>
            </a:xfrm>
            <a:custGeom>
              <a:avLst/>
              <a:gdLst/>
              <a:ahLst/>
              <a:cxnLst/>
              <a:rect l="l" t="t" r="r" b="b"/>
              <a:pathLst>
                <a:path w="3729" h="9305" extrusionOk="0">
                  <a:moveTo>
                    <a:pt x="2646" y="1"/>
                  </a:moveTo>
                  <a:cubicBezTo>
                    <a:pt x="1544" y="1"/>
                    <a:pt x="1" y="1591"/>
                    <a:pt x="1006" y="4211"/>
                  </a:cubicBezTo>
                  <a:cubicBezTo>
                    <a:pt x="1790" y="6224"/>
                    <a:pt x="2130" y="8586"/>
                    <a:pt x="2216" y="9304"/>
                  </a:cubicBezTo>
                  <a:lnTo>
                    <a:pt x="3690" y="9304"/>
                  </a:lnTo>
                  <a:cubicBezTo>
                    <a:pt x="3690" y="9304"/>
                    <a:pt x="3217" y="3833"/>
                    <a:pt x="3567" y="1546"/>
                  </a:cubicBezTo>
                  <a:cubicBezTo>
                    <a:pt x="3728" y="484"/>
                    <a:pt x="3254" y="1"/>
                    <a:pt x="2646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 flipH="1">
              <a:off x="6994317" y="2506856"/>
              <a:ext cx="651990" cy="2046199"/>
            </a:xfrm>
            <a:custGeom>
              <a:avLst/>
              <a:gdLst/>
              <a:ahLst/>
              <a:cxnLst/>
              <a:rect l="l" t="t" r="r" b="b"/>
              <a:pathLst>
                <a:path w="3678" h="11543" extrusionOk="0">
                  <a:moveTo>
                    <a:pt x="1212" y="1"/>
                  </a:moveTo>
                  <a:cubicBezTo>
                    <a:pt x="1059" y="1"/>
                    <a:pt x="901" y="63"/>
                    <a:pt x="738" y="202"/>
                  </a:cubicBezTo>
                  <a:cubicBezTo>
                    <a:pt x="738" y="202"/>
                    <a:pt x="1" y="3018"/>
                    <a:pt x="851" y="6439"/>
                  </a:cubicBezTo>
                  <a:cubicBezTo>
                    <a:pt x="1702" y="9870"/>
                    <a:pt x="1664" y="10597"/>
                    <a:pt x="1693" y="11542"/>
                  </a:cubicBezTo>
                  <a:lnTo>
                    <a:pt x="3422" y="11542"/>
                  </a:lnTo>
                  <a:cubicBezTo>
                    <a:pt x="3431" y="11542"/>
                    <a:pt x="2581" y="7904"/>
                    <a:pt x="3677" y="5929"/>
                  </a:cubicBezTo>
                  <a:cubicBezTo>
                    <a:pt x="3677" y="5929"/>
                    <a:pt x="2698" y="1"/>
                    <a:pt x="1212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 flipH="1">
              <a:off x="6052141" y="2192915"/>
              <a:ext cx="1955970" cy="1595762"/>
            </a:xfrm>
            <a:custGeom>
              <a:avLst/>
              <a:gdLst/>
              <a:ahLst/>
              <a:cxnLst/>
              <a:rect l="l" t="t" r="r" b="b"/>
              <a:pathLst>
                <a:path w="11034" h="9002" extrusionOk="0">
                  <a:moveTo>
                    <a:pt x="5228" y="1"/>
                  </a:moveTo>
                  <a:cubicBezTo>
                    <a:pt x="5021" y="1"/>
                    <a:pt x="4809" y="22"/>
                    <a:pt x="4594" y="73"/>
                  </a:cubicBezTo>
                  <a:cubicBezTo>
                    <a:pt x="4082" y="193"/>
                    <a:pt x="3616" y="224"/>
                    <a:pt x="3195" y="224"/>
                  </a:cubicBezTo>
                  <a:cubicBezTo>
                    <a:pt x="2712" y="224"/>
                    <a:pt x="2289" y="183"/>
                    <a:pt x="1927" y="183"/>
                  </a:cubicBezTo>
                  <a:cubicBezTo>
                    <a:pt x="1202" y="183"/>
                    <a:pt x="717" y="349"/>
                    <a:pt x="473" y="1349"/>
                  </a:cubicBezTo>
                  <a:cubicBezTo>
                    <a:pt x="76" y="2975"/>
                    <a:pt x="1" y="3466"/>
                    <a:pt x="48" y="4572"/>
                  </a:cubicBezTo>
                  <a:cubicBezTo>
                    <a:pt x="86" y="5687"/>
                    <a:pt x="1267" y="7577"/>
                    <a:pt x="2306" y="7974"/>
                  </a:cubicBezTo>
                  <a:cubicBezTo>
                    <a:pt x="3165" y="8317"/>
                    <a:pt x="5246" y="9002"/>
                    <a:pt x="6611" y="9002"/>
                  </a:cubicBezTo>
                  <a:cubicBezTo>
                    <a:pt x="6900" y="9002"/>
                    <a:pt x="7156" y="8971"/>
                    <a:pt x="7363" y="8900"/>
                  </a:cubicBezTo>
                  <a:cubicBezTo>
                    <a:pt x="8544" y="8484"/>
                    <a:pt x="10689" y="8116"/>
                    <a:pt x="10869" y="5082"/>
                  </a:cubicBezTo>
                  <a:cubicBezTo>
                    <a:pt x="11034" y="2298"/>
                    <a:pt x="10164" y="541"/>
                    <a:pt x="9077" y="541"/>
                  </a:cubicBezTo>
                  <a:cubicBezTo>
                    <a:pt x="8980" y="541"/>
                    <a:pt x="8880" y="555"/>
                    <a:pt x="8780" y="584"/>
                  </a:cubicBezTo>
                  <a:cubicBezTo>
                    <a:pt x="8626" y="628"/>
                    <a:pt x="8470" y="646"/>
                    <a:pt x="8311" y="646"/>
                  </a:cubicBezTo>
                  <a:cubicBezTo>
                    <a:pt x="7382" y="646"/>
                    <a:pt x="6364" y="1"/>
                    <a:pt x="5228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 flipH="1">
              <a:off x="6052141" y="2192915"/>
              <a:ext cx="1858827" cy="1087004"/>
            </a:xfrm>
            <a:custGeom>
              <a:avLst/>
              <a:gdLst/>
              <a:ahLst/>
              <a:cxnLst/>
              <a:rect l="l" t="t" r="r" b="b"/>
              <a:pathLst>
                <a:path w="10486" h="6132" extrusionOk="0">
                  <a:moveTo>
                    <a:pt x="4680" y="1"/>
                  </a:moveTo>
                  <a:cubicBezTo>
                    <a:pt x="4473" y="1"/>
                    <a:pt x="4261" y="22"/>
                    <a:pt x="4046" y="73"/>
                  </a:cubicBezTo>
                  <a:cubicBezTo>
                    <a:pt x="3531" y="195"/>
                    <a:pt x="3062" y="227"/>
                    <a:pt x="2639" y="227"/>
                  </a:cubicBezTo>
                  <a:cubicBezTo>
                    <a:pt x="2156" y="227"/>
                    <a:pt x="1733" y="185"/>
                    <a:pt x="1370" y="185"/>
                  </a:cubicBezTo>
                  <a:cubicBezTo>
                    <a:pt x="717" y="185"/>
                    <a:pt x="260" y="322"/>
                    <a:pt x="1" y="1084"/>
                  </a:cubicBezTo>
                  <a:cubicBezTo>
                    <a:pt x="587" y="35"/>
                    <a:pt x="1947" y="687"/>
                    <a:pt x="3904" y="168"/>
                  </a:cubicBezTo>
                  <a:cubicBezTo>
                    <a:pt x="4074" y="123"/>
                    <a:pt x="4236" y="103"/>
                    <a:pt x="4390" y="103"/>
                  </a:cubicBezTo>
                  <a:cubicBezTo>
                    <a:pt x="5526" y="103"/>
                    <a:pt x="6243" y="1176"/>
                    <a:pt x="7148" y="1176"/>
                  </a:cubicBezTo>
                  <a:cubicBezTo>
                    <a:pt x="7260" y="1176"/>
                    <a:pt x="7376" y="1160"/>
                    <a:pt x="7495" y="1122"/>
                  </a:cubicBezTo>
                  <a:cubicBezTo>
                    <a:pt x="7626" y="1081"/>
                    <a:pt x="7763" y="1061"/>
                    <a:pt x="7902" y="1061"/>
                  </a:cubicBezTo>
                  <a:cubicBezTo>
                    <a:pt x="9046" y="1061"/>
                    <a:pt x="10366" y="2443"/>
                    <a:pt x="10274" y="5148"/>
                  </a:cubicBezTo>
                  <a:cubicBezTo>
                    <a:pt x="10264" y="5517"/>
                    <a:pt x="10217" y="5838"/>
                    <a:pt x="10160" y="6131"/>
                  </a:cubicBezTo>
                  <a:cubicBezTo>
                    <a:pt x="10236" y="5829"/>
                    <a:pt x="10302" y="5469"/>
                    <a:pt x="10321" y="5073"/>
                  </a:cubicBezTo>
                  <a:cubicBezTo>
                    <a:pt x="10486" y="2297"/>
                    <a:pt x="9616" y="541"/>
                    <a:pt x="8529" y="541"/>
                  </a:cubicBezTo>
                  <a:cubicBezTo>
                    <a:pt x="8432" y="541"/>
                    <a:pt x="8332" y="555"/>
                    <a:pt x="8232" y="584"/>
                  </a:cubicBezTo>
                  <a:cubicBezTo>
                    <a:pt x="8078" y="628"/>
                    <a:pt x="7922" y="646"/>
                    <a:pt x="7763" y="646"/>
                  </a:cubicBezTo>
                  <a:cubicBezTo>
                    <a:pt x="6834" y="646"/>
                    <a:pt x="5816" y="1"/>
                    <a:pt x="4680" y="1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 flipH="1">
              <a:off x="6049482" y="2430276"/>
              <a:ext cx="1936825" cy="1379141"/>
            </a:xfrm>
            <a:custGeom>
              <a:avLst/>
              <a:gdLst/>
              <a:ahLst/>
              <a:cxnLst/>
              <a:rect l="l" t="t" r="r" b="b"/>
              <a:pathLst>
                <a:path w="10926" h="7780" extrusionOk="0">
                  <a:moveTo>
                    <a:pt x="10094" y="1"/>
                  </a:moveTo>
                  <a:cubicBezTo>
                    <a:pt x="9774" y="1994"/>
                    <a:pt x="6249" y="3629"/>
                    <a:pt x="3839" y="3629"/>
                  </a:cubicBezTo>
                  <a:cubicBezTo>
                    <a:pt x="2684" y="3629"/>
                    <a:pt x="1785" y="3254"/>
                    <a:pt x="1616" y="2363"/>
                  </a:cubicBezTo>
                  <a:cubicBezTo>
                    <a:pt x="615" y="2807"/>
                    <a:pt x="520" y="2949"/>
                    <a:pt x="0" y="3337"/>
                  </a:cubicBezTo>
                  <a:cubicBezTo>
                    <a:pt x="29" y="4452"/>
                    <a:pt x="1210" y="6342"/>
                    <a:pt x="2250" y="6758"/>
                  </a:cubicBezTo>
                  <a:cubicBezTo>
                    <a:pt x="3106" y="7092"/>
                    <a:pt x="5179" y="7779"/>
                    <a:pt x="6544" y="7779"/>
                  </a:cubicBezTo>
                  <a:cubicBezTo>
                    <a:pt x="6837" y="7779"/>
                    <a:pt x="7097" y="7748"/>
                    <a:pt x="7306" y="7674"/>
                  </a:cubicBezTo>
                  <a:cubicBezTo>
                    <a:pt x="8487" y="7259"/>
                    <a:pt x="10642" y="6890"/>
                    <a:pt x="10821" y="3856"/>
                  </a:cubicBezTo>
                  <a:cubicBezTo>
                    <a:pt x="10925" y="2089"/>
                    <a:pt x="10613" y="757"/>
                    <a:pt x="10094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 flipH="1">
              <a:off x="6081390" y="2926093"/>
              <a:ext cx="1856345" cy="903887"/>
            </a:xfrm>
            <a:custGeom>
              <a:avLst/>
              <a:gdLst/>
              <a:ahLst/>
              <a:cxnLst/>
              <a:rect l="l" t="t" r="r" b="b"/>
              <a:pathLst>
                <a:path w="10472" h="5099" extrusionOk="0">
                  <a:moveTo>
                    <a:pt x="9423" y="1"/>
                  </a:moveTo>
                  <a:lnTo>
                    <a:pt x="9423" y="1"/>
                  </a:lnTo>
                  <a:cubicBezTo>
                    <a:pt x="8280" y="1264"/>
                    <a:pt x="7065" y="3348"/>
                    <a:pt x="4422" y="3348"/>
                  </a:cubicBezTo>
                  <a:cubicBezTo>
                    <a:pt x="4376" y="3348"/>
                    <a:pt x="4329" y="3348"/>
                    <a:pt x="4282" y="3346"/>
                  </a:cubicBezTo>
                  <a:cubicBezTo>
                    <a:pt x="2675" y="3299"/>
                    <a:pt x="1002" y="2647"/>
                    <a:pt x="0" y="1674"/>
                  </a:cubicBezTo>
                  <a:lnTo>
                    <a:pt x="0" y="1674"/>
                  </a:lnTo>
                  <a:cubicBezTo>
                    <a:pt x="445" y="2609"/>
                    <a:pt x="1163" y="3677"/>
                    <a:pt x="1862" y="3961"/>
                  </a:cubicBezTo>
                  <a:cubicBezTo>
                    <a:pt x="2740" y="4304"/>
                    <a:pt x="5040" y="5099"/>
                    <a:pt x="6445" y="5099"/>
                  </a:cubicBezTo>
                  <a:cubicBezTo>
                    <a:pt x="6704" y="5099"/>
                    <a:pt x="6933" y="5072"/>
                    <a:pt x="7117" y="5010"/>
                  </a:cubicBezTo>
                  <a:cubicBezTo>
                    <a:pt x="8298" y="4594"/>
                    <a:pt x="10453" y="4008"/>
                    <a:pt x="10472" y="946"/>
                  </a:cubicBezTo>
                  <a:cubicBezTo>
                    <a:pt x="10472" y="823"/>
                    <a:pt x="9413" y="114"/>
                    <a:pt x="9423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 flipH="1">
              <a:off x="6058168" y="3052840"/>
              <a:ext cx="1559599" cy="787777"/>
            </a:xfrm>
            <a:custGeom>
              <a:avLst/>
              <a:gdLst/>
              <a:ahLst/>
              <a:cxnLst/>
              <a:rect l="l" t="t" r="r" b="b"/>
              <a:pathLst>
                <a:path w="8798" h="4444" extrusionOk="0">
                  <a:moveTo>
                    <a:pt x="7724" y="1"/>
                  </a:moveTo>
                  <a:cubicBezTo>
                    <a:pt x="7532" y="1"/>
                    <a:pt x="7384" y="76"/>
                    <a:pt x="7372" y="240"/>
                  </a:cubicBezTo>
                  <a:cubicBezTo>
                    <a:pt x="7155" y="2641"/>
                    <a:pt x="7344" y="3454"/>
                    <a:pt x="5161" y="4030"/>
                  </a:cubicBezTo>
                  <a:cubicBezTo>
                    <a:pt x="4983" y="4076"/>
                    <a:pt x="4780" y="4096"/>
                    <a:pt x="4557" y="4096"/>
                  </a:cubicBezTo>
                  <a:cubicBezTo>
                    <a:pt x="3180" y="4096"/>
                    <a:pt x="1083" y="3335"/>
                    <a:pt x="1" y="3302"/>
                  </a:cubicBezTo>
                  <a:lnTo>
                    <a:pt x="1" y="3302"/>
                  </a:lnTo>
                  <a:cubicBezTo>
                    <a:pt x="867" y="3652"/>
                    <a:pt x="3240" y="4444"/>
                    <a:pt x="4674" y="4444"/>
                  </a:cubicBezTo>
                  <a:cubicBezTo>
                    <a:pt x="4944" y="4444"/>
                    <a:pt x="5181" y="4416"/>
                    <a:pt x="5368" y="4351"/>
                  </a:cubicBezTo>
                  <a:cubicBezTo>
                    <a:pt x="6455" y="3973"/>
                    <a:pt x="8355" y="3435"/>
                    <a:pt x="8667" y="949"/>
                  </a:cubicBezTo>
                  <a:cubicBezTo>
                    <a:pt x="8797" y="370"/>
                    <a:pt x="8151" y="1"/>
                    <a:pt x="7724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 flipH="1">
              <a:off x="7456808" y="2984769"/>
              <a:ext cx="226371" cy="630186"/>
            </a:xfrm>
            <a:custGeom>
              <a:avLst/>
              <a:gdLst/>
              <a:ahLst/>
              <a:cxnLst/>
              <a:rect l="l" t="t" r="r" b="b"/>
              <a:pathLst>
                <a:path w="1277" h="3555" extrusionOk="0">
                  <a:moveTo>
                    <a:pt x="1" y="1"/>
                  </a:moveTo>
                  <a:lnTo>
                    <a:pt x="388" y="3469"/>
                  </a:lnTo>
                  <a:lnTo>
                    <a:pt x="1144" y="3554"/>
                  </a:lnTo>
                  <a:cubicBezTo>
                    <a:pt x="1277" y="167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 flipH="1">
              <a:off x="7480562" y="2615166"/>
              <a:ext cx="673262" cy="1937888"/>
            </a:xfrm>
            <a:custGeom>
              <a:avLst/>
              <a:gdLst/>
              <a:ahLst/>
              <a:cxnLst/>
              <a:rect l="l" t="t" r="r" b="b"/>
              <a:pathLst>
                <a:path w="3798" h="10932" extrusionOk="0">
                  <a:moveTo>
                    <a:pt x="1448" y="0"/>
                  </a:moveTo>
                  <a:cubicBezTo>
                    <a:pt x="1306" y="0"/>
                    <a:pt x="1160" y="53"/>
                    <a:pt x="1012" y="167"/>
                  </a:cubicBezTo>
                  <a:cubicBezTo>
                    <a:pt x="1012" y="167"/>
                    <a:pt x="0" y="2842"/>
                    <a:pt x="671" y="6093"/>
                  </a:cubicBezTo>
                  <a:cubicBezTo>
                    <a:pt x="1342" y="9334"/>
                    <a:pt x="1399" y="10034"/>
                    <a:pt x="1380" y="10931"/>
                  </a:cubicBezTo>
                  <a:lnTo>
                    <a:pt x="3100" y="10931"/>
                  </a:lnTo>
                  <a:cubicBezTo>
                    <a:pt x="3100" y="10931"/>
                    <a:pt x="2486" y="8172"/>
                    <a:pt x="3242" y="6244"/>
                  </a:cubicBezTo>
                  <a:cubicBezTo>
                    <a:pt x="3798" y="4807"/>
                    <a:pt x="2805" y="0"/>
                    <a:pt x="1448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 flipH="1">
              <a:off x="7547215" y="3462328"/>
              <a:ext cx="487663" cy="1090727"/>
            </a:xfrm>
            <a:custGeom>
              <a:avLst/>
              <a:gdLst/>
              <a:ahLst/>
              <a:cxnLst/>
              <a:rect l="l" t="t" r="r" b="b"/>
              <a:pathLst>
                <a:path w="2751" h="6153" extrusionOk="0">
                  <a:moveTo>
                    <a:pt x="2722" y="0"/>
                  </a:moveTo>
                  <a:lnTo>
                    <a:pt x="2722" y="0"/>
                  </a:lnTo>
                  <a:cubicBezTo>
                    <a:pt x="2476" y="1616"/>
                    <a:pt x="1890" y="2750"/>
                    <a:pt x="1201" y="2750"/>
                  </a:cubicBezTo>
                  <a:cubicBezTo>
                    <a:pt x="728" y="2750"/>
                    <a:pt x="303" y="2212"/>
                    <a:pt x="0" y="1333"/>
                  </a:cubicBezTo>
                  <a:lnTo>
                    <a:pt x="0" y="1333"/>
                  </a:lnTo>
                  <a:cubicBezTo>
                    <a:pt x="662" y="4555"/>
                    <a:pt x="719" y="5255"/>
                    <a:pt x="709" y="6152"/>
                  </a:cubicBezTo>
                  <a:lnTo>
                    <a:pt x="2429" y="6152"/>
                  </a:lnTo>
                  <a:cubicBezTo>
                    <a:pt x="2429" y="6152"/>
                    <a:pt x="1824" y="3374"/>
                    <a:pt x="2571" y="1465"/>
                  </a:cubicBezTo>
                  <a:cubicBezTo>
                    <a:pt x="2703" y="1115"/>
                    <a:pt x="2750" y="596"/>
                    <a:pt x="2722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 flipH="1">
              <a:off x="6656623" y="2961370"/>
              <a:ext cx="575765" cy="1591685"/>
            </a:xfrm>
            <a:custGeom>
              <a:avLst/>
              <a:gdLst/>
              <a:ahLst/>
              <a:cxnLst/>
              <a:rect l="l" t="t" r="r" b="b"/>
              <a:pathLst>
                <a:path w="3248" h="8979" extrusionOk="0">
                  <a:moveTo>
                    <a:pt x="1360" y="0"/>
                  </a:moveTo>
                  <a:cubicBezTo>
                    <a:pt x="1234" y="0"/>
                    <a:pt x="1102" y="24"/>
                    <a:pt x="964" y="76"/>
                  </a:cubicBezTo>
                  <a:cubicBezTo>
                    <a:pt x="246" y="341"/>
                    <a:pt x="0" y="2023"/>
                    <a:pt x="454" y="3885"/>
                  </a:cubicBezTo>
                  <a:cubicBezTo>
                    <a:pt x="964" y="5954"/>
                    <a:pt x="1342" y="8270"/>
                    <a:pt x="1531" y="8978"/>
                  </a:cubicBezTo>
                  <a:lnTo>
                    <a:pt x="3024" y="8978"/>
                  </a:lnTo>
                  <a:cubicBezTo>
                    <a:pt x="3024" y="8978"/>
                    <a:pt x="2665" y="6143"/>
                    <a:pt x="3024" y="3856"/>
                  </a:cubicBezTo>
                  <a:cubicBezTo>
                    <a:pt x="3248" y="2396"/>
                    <a:pt x="2613" y="0"/>
                    <a:pt x="1360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 flipH="1">
              <a:off x="6724871" y="2515896"/>
              <a:ext cx="361803" cy="1174397"/>
            </a:xfrm>
            <a:custGeom>
              <a:avLst/>
              <a:gdLst/>
              <a:ahLst/>
              <a:cxnLst/>
              <a:rect l="l" t="t" r="r" b="b"/>
              <a:pathLst>
                <a:path w="2041" h="6625" extrusionOk="0">
                  <a:moveTo>
                    <a:pt x="1505" y="0"/>
                  </a:moveTo>
                  <a:cubicBezTo>
                    <a:pt x="1475" y="0"/>
                    <a:pt x="1443" y="21"/>
                    <a:pt x="1409" y="66"/>
                  </a:cubicBezTo>
                  <a:cubicBezTo>
                    <a:pt x="756" y="916"/>
                    <a:pt x="0" y="3298"/>
                    <a:pt x="104" y="3874"/>
                  </a:cubicBezTo>
                  <a:cubicBezTo>
                    <a:pt x="199" y="4451"/>
                    <a:pt x="1947" y="6624"/>
                    <a:pt x="1947" y="6624"/>
                  </a:cubicBezTo>
                  <a:cubicBezTo>
                    <a:pt x="1947" y="6624"/>
                    <a:pt x="2040" y="0"/>
                    <a:pt x="1505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 flipH="1">
              <a:off x="6669386" y="3043445"/>
              <a:ext cx="365348" cy="1508015"/>
            </a:xfrm>
            <a:custGeom>
              <a:avLst/>
              <a:gdLst/>
              <a:ahLst/>
              <a:cxnLst/>
              <a:rect l="l" t="t" r="r" b="b"/>
              <a:pathLst>
                <a:path w="2061" h="8507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418" y="681"/>
                    <a:pt x="1598" y="1673"/>
                    <a:pt x="1598" y="2779"/>
                  </a:cubicBezTo>
                  <a:cubicBezTo>
                    <a:pt x="1598" y="4820"/>
                    <a:pt x="993" y="6484"/>
                    <a:pt x="237" y="6484"/>
                  </a:cubicBezTo>
                  <a:cubicBezTo>
                    <a:pt x="152" y="6484"/>
                    <a:pt x="76" y="6465"/>
                    <a:pt x="0" y="6427"/>
                  </a:cubicBezTo>
                  <a:lnTo>
                    <a:pt x="0" y="6427"/>
                  </a:lnTo>
                  <a:cubicBezTo>
                    <a:pt x="189" y="7372"/>
                    <a:pt x="331" y="8147"/>
                    <a:pt x="426" y="8506"/>
                  </a:cubicBezTo>
                  <a:lnTo>
                    <a:pt x="1909" y="8506"/>
                  </a:lnTo>
                  <a:cubicBezTo>
                    <a:pt x="1909" y="8506"/>
                    <a:pt x="1550" y="5671"/>
                    <a:pt x="1909" y="3374"/>
                  </a:cubicBezTo>
                  <a:cubicBezTo>
                    <a:pt x="2061" y="2325"/>
                    <a:pt x="1777" y="775"/>
                    <a:pt x="1134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 flipH="1">
              <a:off x="6257239" y="2080350"/>
              <a:ext cx="728924" cy="1410695"/>
            </a:xfrm>
            <a:custGeom>
              <a:avLst/>
              <a:gdLst/>
              <a:ahLst/>
              <a:cxnLst/>
              <a:rect l="l" t="t" r="r" b="b"/>
              <a:pathLst>
                <a:path w="4112" h="7958" extrusionOk="0">
                  <a:moveTo>
                    <a:pt x="3319" y="0"/>
                  </a:moveTo>
                  <a:cubicBezTo>
                    <a:pt x="3302" y="0"/>
                    <a:pt x="3286" y="3"/>
                    <a:pt x="3270" y="9"/>
                  </a:cubicBezTo>
                  <a:cubicBezTo>
                    <a:pt x="3015" y="113"/>
                    <a:pt x="0" y="897"/>
                    <a:pt x="0" y="5878"/>
                  </a:cubicBezTo>
                  <a:cubicBezTo>
                    <a:pt x="0" y="6190"/>
                    <a:pt x="1560" y="7938"/>
                    <a:pt x="1805" y="7957"/>
                  </a:cubicBezTo>
                  <a:cubicBezTo>
                    <a:pt x="1811" y="7957"/>
                    <a:pt x="1817" y="7958"/>
                    <a:pt x="1824" y="7958"/>
                  </a:cubicBezTo>
                  <a:cubicBezTo>
                    <a:pt x="2110" y="7958"/>
                    <a:pt x="3358" y="7377"/>
                    <a:pt x="3469" y="7239"/>
                  </a:cubicBezTo>
                  <a:cubicBezTo>
                    <a:pt x="3592" y="7097"/>
                    <a:pt x="4017" y="5802"/>
                    <a:pt x="4064" y="5594"/>
                  </a:cubicBezTo>
                  <a:cubicBezTo>
                    <a:pt x="4111" y="5386"/>
                    <a:pt x="4026" y="765"/>
                    <a:pt x="4026" y="765"/>
                  </a:cubicBezTo>
                  <a:cubicBezTo>
                    <a:pt x="4026" y="765"/>
                    <a:pt x="3598" y="0"/>
                    <a:pt x="3319" y="0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 flipH="1">
              <a:off x="6243767" y="2115449"/>
              <a:ext cx="730697" cy="1348828"/>
            </a:xfrm>
            <a:custGeom>
              <a:avLst/>
              <a:gdLst/>
              <a:ahLst/>
              <a:cxnLst/>
              <a:rect l="l" t="t" r="r" b="b"/>
              <a:pathLst>
                <a:path w="4122" h="7609" extrusionOk="0">
                  <a:moveTo>
                    <a:pt x="3329" y="0"/>
                  </a:moveTo>
                  <a:cubicBezTo>
                    <a:pt x="3312" y="0"/>
                    <a:pt x="3296" y="3"/>
                    <a:pt x="3280" y="9"/>
                  </a:cubicBezTo>
                  <a:cubicBezTo>
                    <a:pt x="3015" y="104"/>
                    <a:pt x="1" y="850"/>
                    <a:pt x="1" y="5623"/>
                  </a:cubicBezTo>
                  <a:cubicBezTo>
                    <a:pt x="1" y="5916"/>
                    <a:pt x="1579" y="7589"/>
                    <a:pt x="1815" y="7608"/>
                  </a:cubicBezTo>
                  <a:cubicBezTo>
                    <a:pt x="1821" y="7608"/>
                    <a:pt x="1827" y="7609"/>
                    <a:pt x="1835" y="7609"/>
                  </a:cubicBezTo>
                  <a:cubicBezTo>
                    <a:pt x="2122" y="7609"/>
                    <a:pt x="3358" y="7056"/>
                    <a:pt x="3478" y="6927"/>
                  </a:cubicBezTo>
                  <a:cubicBezTo>
                    <a:pt x="3592" y="6776"/>
                    <a:pt x="4036" y="5557"/>
                    <a:pt x="4064" y="5349"/>
                  </a:cubicBezTo>
                  <a:cubicBezTo>
                    <a:pt x="4121" y="5141"/>
                    <a:pt x="4036" y="737"/>
                    <a:pt x="4036" y="737"/>
                  </a:cubicBezTo>
                  <a:cubicBezTo>
                    <a:pt x="4036" y="737"/>
                    <a:pt x="3601" y="0"/>
                    <a:pt x="3329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 flipH="1">
              <a:off x="6272307" y="2114208"/>
              <a:ext cx="702157" cy="1348297"/>
            </a:xfrm>
            <a:custGeom>
              <a:avLst/>
              <a:gdLst/>
              <a:ahLst/>
              <a:cxnLst/>
              <a:rect l="l" t="t" r="r" b="b"/>
              <a:pathLst>
                <a:path w="3961" h="7606" extrusionOk="0">
                  <a:moveTo>
                    <a:pt x="3322" y="0"/>
                  </a:moveTo>
                  <a:cubicBezTo>
                    <a:pt x="3307" y="0"/>
                    <a:pt x="3293" y="2"/>
                    <a:pt x="3280" y="7"/>
                  </a:cubicBezTo>
                  <a:cubicBezTo>
                    <a:pt x="3015" y="101"/>
                    <a:pt x="1" y="848"/>
                    <a:pt x="1" y="5621"/>
                  </a:cubicBezTo>
                  <a:cubicBezTo>
                    <a:pt x="1" y="5913"/>
                    <a:pt x="1579" y="7577"/>
                    <a:pt x="1815" y="7605"/>
                  </a:cubicBezTo>
                  <a:cubicBezTo>
                    <a:pt x="1819" y="7605"/>
                    <a:pt x="1823" y="7606"/>
                    <a:pt x="1827" y="7606"/>
                  </a:cubicBezTo>
                  <a:cubicBezTo>
                    <a:pt x="1953" y="7606"/>
                    <a:pt x="2328" y="7468"/>
                    <a:pt x="2685" y="7322"/>
                  </a:cubicBezTo>
                  <a:cubicBezTo>
                    <a:pt x="1210" y="3069"/>
                    <a:pt x="3601" y="961"/>
                    <a:pt x="3960" y="621"/>
                  </a:cubicBezTo>
                  <a:cubicBezTo>
                    <a:pt x="3828" y="409"/>
                    <a:pt x="3523" y="0"/>
                    <a:pt x="3322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 flipH="1">
              <a:off x="6259012" y="2112613"/>
              <a:ext cx="542970" cy="872333"/>
            </a:xfrm>
            <a:custGeom>
              <a:avLst/>
              <a:gdLst/>
              <a:ahLst/>
              <a:cxnLst/>
              <a:rect l="l" t="t" r="r" b="b"/>
              <a:pathLst>
                <a:path w="3063" h="4921" extrusionOk="0">
                  <a:moveTo>
                    <a:pt x="2383" y="1"/>
                  </a:moveTo>
                  <a:cubicBezTo>
                    <a:pt x="2357" y="1"/>
                    <a:pt x="2332" y="5"/>
                    <a:pt x="2307" y="16"/>
                  </a:cubicBezTo>
                  <a:cubicBezTo>
                    <a:pt x="1" y="989"/>
                    <a:pt x="199" y="4921"/>
                    <a:pt x="199" y="4921"/>
                  </a:cubicBezTo>
                  <a:cubicBezTo>
                    <a:pt x="710" y="3787"/>
                    <a:pt x="1749" y="2879"/>
                    <a:pt x="1749" y="2879"/>
                  </a:cubicBezTo>
                  <a:lnTo>
                    <a:pt x="3063" y="772"/>
                  </a:lnTo>
                  <a:cubicBezTo>
                    <a:pt x="3063" y="772"/>
                    <a:pt x="2706" y="1"/>
                    <a:pt x="2383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 flipH="1">
              <a:off x="5453153" y="3129774"/>
              <a:ext cx="504326" cy="448310"/>
            </a:xfrm>
            <a:custGeom>
              <a:avLst/>
              <a:gdLst/>
              <a:ahLst/>
              <a:cxnLst/>
              <a:rect l="l" t="t" r="r" b="b"/>
              <a:pathLst>
                <a:path w="2845" h="2529" extrusionOk="0">
                  <a:moveTo>
                    <a:pt x="301" y="1"/>
                  </a:moveTo>
                  <a:cubicBezTo>
                    <a:pt x="127" y="1"/>
                    <a:pt x="0" y="33"/>
                    <a:pt x="0" y="33"/>
                  </a:cubicBezTo>
                  <a:cubicBezTo>
                    <a:pt x="293" y="893"/>
                    <a:pt x="1323" y="1980"/>
                    <a:pt x="2845" y="2528"/>
                  </a:cubicBezTo>
                  <a:cubicBezTo>
                    <a:pt x="2845" y="2528"/>
                    <a:pt x="1607" y="1602"/>
                    <a:pt x="1181" y="553"/>
                  </a:cubicBezTo>
                  <a:cubicBezTo>
                    <a:pt x="999" y="89"/>
                    <a:pt x="587" y="1"/>
                    <a:pt x="301" y="1"/>
                  </a:cubicBezTo>
                  <a:close/>
                </a:path>
              </a:pathLst>
            </a:custGeom>
            <a:solidFill>
              <a:srgbClr val="E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 flipH="1">
              <a:off x="5461485" y="3128001"/>
              <a:ext cx="495994" cy="444941"/>
            </a:xfrm>
            <a:custGeom>
              <a:avLst/>
              <a:gdLst/>
              <a:ahLst/>
              <a:cxnLst/>
              <a:rect l="l" t="t" r="r" b="b"/>
              <a:pathLst>
                <a:path w="2798" h="2510" extrusionOk="0">
                  <a:moveTo>
                    <a:pt x="301" y="0"/>
                  </a:moveTo>
                  <a:cubicBezTo>
                    <a:pt x="127" y="0"/>
                    <a:pt x="0" y="34"/>
                    <a:pt x="0" y="34"/>
                  </a:cubicBezTo>
                  <a:cubicBezTo>
                    <a:pt x="293" y="884"/>
                    <a:pt x="1314" y="1952"/>
                    <a:pt x="2798" y="2510"/>
                  </a:cubicBezTo>
                  <a:cubicBezTo>
                    <a:pt x="1711" y="1933"/>
                    <a:pt x="964" y="1054"/>
                    <a:pt x="718" y="365"/>
                  </a:cubicBezTo>
                  <a:cubicBezTo>
                    <a:pt x="718" y="365"/>
                    <a:pt x="860" y="327"/>
                    <a:pt x="1049" y="327"/>
                  </a:cubicBezTo>
                  <a:cubicBezTo>
                    <a:pt x="840" y="58"/>
                    <a:pt x="530" y="0"/>
                    <a:pt x="301" y="0"/>
                  </a:cubicBezTo>
                  <a:close/>
                </a:path>
              </a:pathLst>
            </a:custGeom>
            <a:solidFill>
              <a:srgbClr val="E5C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 flipH="1">
              <a:off x="5741213" y="2198410"/>
              <a:ext cx="730697" cy="1141780"/>
            </a:xfrm>
            <a:custGeom>
              <a:avLst/>
              <a:gdLst/>
              <a:ahLst/>
              <a:cxnLst/>
              <a:rect l="l" t="t" r="r" b="b"/>
              <a:pathLst>
                <a:path w="4122" h="6441" extrusionOk="0">
                  <a:moveTo>
                    <a:pt x="2648" y="1"/>
                  </a:moveTo>
                  <a:cubicBezTo>
                    <a:pt x="2431" y="1"/>
                    <a:pt x="2163" y="61"/>
                    <a:pt x="2004" y="61"/>
                  </a:cubicBezTo>
                  <a:cubicBezTo>
                    <a:pt x="1831" y="61"/>
                    <a:pt x="1629" y="5"/>
                    <a:pt x="1449" y="5"/>
                  </a:cubicBezTo>
                  <a:cubicBezTo>
                    <a:pt x="1374" y="5"/>
                    <a:pt x="1303" y="14"/>
                    <a:pt x="1239" y="42"/>
                  </a:cubicBezTo>
                  <a:cubicBezTo>
                    <a:pt x="823" y="203"/>
                    <a:pt x="1" y="2046"/>
                    <a:pt x="275" y="3794"/>
                  </a:cubicBezTo>
                  <a:cubicBezTo>
                    <a:pt x="275" y="3794"/>
                    <a:pt x="1267" y="5769"/>
                    <a:pt x="2448" y="6440"/>
                  </a:cubicBezTo>
                  <a:lnTo>
                    <a:pt x="4008" y="6280"/>
                  </a:lnTo>
                  <a:cubicBezTo>
                    <a:pt x="4008" y="6280"/>
                    <a:pt x="3753" y="3870"/>
                    <a:pt x="3961" y="3227"/>
                  </a:cubicBezTo>
                  <a:cubicBezTo>
                    <a:pt x="4121" y="2773"/>
                    <a:pt x="3280" y="108"/>
                    <a:pt x="2798" y="14"/>
                  </a:cubicBezTo>
                  <a:cubicBezTo>
                    <a:pt x="2753" y="4"/>
                    <a:pt x="2702" y="1"/>
                    <a:pt x="2648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 flipH="1">
              <a:off x="5744581" y="2198410"/>
              <a:ext cx="524535" cy="1115013"/>
            </a:xfrm>
            <a:custGeom>
              <a:avLst/>
              <a:gdLst/>
              <a:ahLst/>
              <a:cxnLst/>
              <a:rect l="l" t="t" r="r" b="b"/>
              <a:pathLst>
                <a:path w="2959" h="6290" extrusionOk="0">
                  <a:moveTo>
                    <a:pt x="1489" y="1"/>
                  </a:moveTo>
                  <a:cubicBezTo>
                    <a:pt x="1277" y="1"/>
                    <a:pt x="1010" y="61"/>
                    <a:pt x="851" y="61"/>
                  </a:cubicBezTo>
                  <a:cubicBezTo>
                    <a:pt x="671" y="61"/>
                    <a:pt x="472" y="5"/>
                    <a:pt x="291" y="5"/>
                  </a:cubicBezTo>
                  <a:cubicBezTo>
                    <a:pt x="215" y="5"/>
                    <a:pt x="143" y="14"/>
                    <a:pt x="76" y="42"/>
                  </a:cubicBezTo>
                  <a:cubicBezTo>
                    <a:pt x="57" y="52"/>
                    <a:pt x="19" y="61"/>
                    <a:pt x="0" y="99"/>
                  </a:cubicBezTo>
                  <a:cubicBezTo>
                    <a:pt x="57" y="77"/>
                    <a:pt x="118" y="69"/>
                    <a:pt x="181" y="69"/>
                  </a:cubicBezTo>
                  <a:cubicBezTo>
                    <a:pt x="353" y="69"/>
                    <a:pt x="542" y="128"/>
                    <a:pt x="711" y="128"/>
                  </a:cubicBezTo>
                  <a:cubicBezTo>
                    <a:pt x="720" y="128"/>
                    <a:pt x="729" y="128"/>
                    <a:pt x="737" y="127"/>
                  </a:cubicBezTo>
                  <a:cubicBezTo>
                    <a:pt x="904" y="127"/>
                    <a:pt x="1167" y="67"/>
                    <a:pt x="1382" y="67"/>
                  </a:cubicBezTo>
                  <a:cubicBezTo>
                    <a:pt x="1435" y="67"/>
                    <a:pt x="1486" y="71"/>
                    <a:pt x="1531" y="80"/>
                  </a:cubicBezTo>
                  <a:cubicBezTo>
                    <a:pt x="2013" y="184"/>
                    <a:pt x="2722" y="2755"/>
                    <a:pt x="2571" y="3218"/>
                  </a:cubicBezTo>
                  <a:cubicBezTo>
                    <a:pt x="2382" y="3794"/>
                    <a:pt x="2713" y="5949"/>
                    <a:pt x="2750" y="6289"/>
                  </a:cubicBezTo>
                  <a:lnTo>
                    <a:pt x="2864" y="6034"/>
                  </a:lnTo>
                  <a:cubicBezTo>
                    <a:pt x="2864" y="6034"/>
                    <a:pt x="2609" y="3870"/>
                    <a:pt x="2807" y="3227"/>
                  </a:cubicBezTo>
                  <a:cubicBezTo>
                    <a:pt x="2958" y="2773"/>
                    <a:pt x="2127" y="108"/>
                    <a:pt x="1635" y="14"/>
                  </a:cubicBezTo>
                  <a:cubicBezTo>
                    <a:pt x="1592" y="4"/>
                    <a:pt x="1542" y="1"/>
                    <a:pt x="1489" y="1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 flipH="1">
              <a:off x="5979106" y="2212414"/>
              <a:ext cx="487663" cy="1127776"/>
            </a:xfrm>
            <a:custGeom>
              <a:avLst/>
              <a:gdLst/>
              <a:ahLst/>
              <a:cxnLst/>
              <a:rect l="l" t="t" r="r" b="b"/>
              <a:pathLst>
                <a:path w="2751" h="6362" extrusionOk="0">
                  <a:moveTo>
                    <a:pt x="1134" y="1"/>
                  </a:moveTo>
                  <a:cubicBezTo>
                    <a:pt x="709" y="313"/>
                    <a:pt x="0" y="2061"/>
                    <a:pt x="246" y="3715"/>
                  </a:cubicBezTo>
                  <a:cubicBezTo>
                    <a:pt x="246" y="3715"/>
                    <a:pt x="1238" y="5690"/>
                    <a:pt x="2419" y="6361"/>
                  </a:cubicBezTo>
                  <a:lnTo>
                    <a:pt x="2750" y="6314"/>
                  </a:lnTo>
                  <a:cubicBezTo>
                    <a:pt x="2334" y="5416"/>
                    <a:pt x="2306" y="3526"/>
                    <a:pt x="2306" y="3526"/>
                  </a:cubicBezTo>
                  <a:cubicBezTo>
                    <a:pt x="974" y="3044"/>
                    <a:pt x="681" y="965"/>
                    <a:pt x="1134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 flipH="1">
              <a:off x="4798150" y="2768680"/>
              <a:ext cx="1281644" cy="1122635"/>
            </a:xfrm>
            <a:custGeom>
              <a:avLst/>
              <a:gdLst/>
              <a:ahLst/>
              <a:cxnLst/>
              <a:rect l="l" t="t" r="r" b="b"/>
              <a:pathLst>
                <a:path w="7230" h="6333" extrusionOk="0">
                  <a:moveTo>
                    <a:pt x="6502" y="1"/>
                  </a:moveTo>
                  <a:cubicBezTo>
                    <a:pt x="6502" y="1"/>
                    <a:pt x="5661" y="1380"/>
                    <a:pt x="5850" y="2647"/>
                  </a:cubicBezTo>
                  <a:cubicBezTo>
                    <a:pt x="6096" y="4376"/>
                    <a:pt x="4952" y="5624"/>
                    <a:pt x="4348" y="5624"/>
                  </a:cubicBezTo>
                  <a:cubicBezTo>
                    <a:pt x="3488" y="5624"/>
                    <a:pt x="1843" y="5009"/>
                    <a:pt x="1815" y="2817"/>
                  </a:cubicBezTo>
                  <a:lnTo>
                    <a:pt x="0" y="2930"/>
                  </a:lnTo>
                  <a:cubicBezTo>
                    <a:pt x="303" y="3488"/>
                    <a:pt x="1541" y="6153"/>
                    <a:pt x="4348" y="6332"/>
                  </a:cubicBezTo>
                  <a:cubicBezTo>
                    <a:pt x="5671" y="6332"/>
                    <a:pt x="6833" y="4187"/>
                    <a:pt x="6616" y="2911"/>
                  </a:cubicBezTo>
                  <a:cubicBezTo>
                    <a:pt x="6455" y="1891"/>
                    <a:pt x="7230" y="473"/>
                    <a:pt x="7230" y="473"/>
                  </a:cubicBezTo>
                  <a:cubicBezTo>
                    <a:pt x="7230" y="473"/>
                    <a:pt x="6937" y="57"/>
                    <a:pt x="6502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 flipH="1">
              <a:off x="5444645" y="3246239"/>
              <a:ext cx="341949" cy="495994"/>
            </a:xfrm>
            <a:custGeom>
              <a:avLst/>
              <a:gdLst/>
              <a:ahLst/>
              <a:cxnLst/>
              <a:rect l="l" t="t" r="r" b="b"/>
              <a:pathLst>
                <a:path w="1929" h="2798" extrusionOk="0">
                  <a:moveTo>
                    <a:pt x="85" y="0"/>
                  </a:moveTo>
                  <a:lnTo>
                    <a:pt x="0" y="132"/>
                  </a:lnTo>
                  <a:cubicBezTo>
                    <a:pt x="47" y="1833"/>
                    <a:pt x="1077" y="2580"/>
                    <a:pt x="1928" y="2797"/>
                  </a:cubicBezTo>
                  <a:cubicBezTo>
                    <a:pt x="1106" y="2514"/>
                    <a:pt x="180" y="1758"/>
                    <a:pt x="161" y="123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 flipH="1">
              <a:off x="4798150" y="2773643"/>
              <a:ext cx="698611" cy="1122635"/>
            </a:xfrm>
            <a:custGeom>
              <a:avLst/>
              <a:gdLst/>
              <a:ahLst/>
              <a:cxnLst/>
              <a:rect l="l" t="t" r="r" b="b"/>
              <a:pathLst>
                <a:path w="3941" h="6333" extrusionOk="0">
                  <a:moveTo>
                    <a:pt x="3270" y="1"/>
                  </a:moveTo>
                  <a:cubicBezTo>
                    <a:pt x="3591" y="124"/>
                    <a:pt x="3790" y="426"/>
                    <a:pt x="3790" y="426"/>
                  </a:cubicBezTo>
                  <a:cubicBezTo>
                    <a:pt x="3790" y="426"/>
                    <a:pt x="3015" y="1853"/>
                    <a:pt x="3175" y="2855"/>
                  </a:cubicBezTo>
                  <a:cubicBezTo>
                    <a:pt x="3374" y="4131"/>
                    <a:pt x="2221" y="6286"/>
                    <a:pt x="907" y="6286"/>
                  </a:cubicBezTo>
                  <a:cubicBezTo>
                    <a:pt x="586" y="6257"/>
                    <a:pt x="284" y="6210"/>
                    <a:pt x="0" y="6125"/>
                  </a:cubicBezTo>
                  <a:lnTo>
                    <a:pt x="0" y="6125"/>
                  </a:lnTo>
                  <a:cubicBezTo>
                    <a:pt x="331" y="6238"/>
                    <a:pt x="671" y="6304"/>
                    <a:pt x="1059" y="6333"/>
                  </a:cubicBezTo>
                  <a:cubicBezTo>
                    <a:pt x="2382" y="6333"/>
                    <a:pt x="3544" y="4178"/>
                    <a:pt x="3327" y="2902"/>
                  </a:cubicBezTo>
                  <a:cubicBezTo>
                    <a:pt x="3166" y="1872"/>
                    <a:pt x="3941" y="455"/>
                    <a:pt x="3941" y="455"/>
                  </a:cubicBezTo>
                  <a:cubicBezTo>
                    <a:pt x="3941" y="455"/>
                    <a:pt x="3686" y="77"/>
                    <a:pt x="3270" y="1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 flipH="1">
              <a:off x="4906992" y="2768680"/>
              <a:ext cx="243034" cy="889706"/>
            </a:xfrm>
            <a:custGeom>
              <a:avLst/>
              <a:gdLst/>
              <a:ahLst/>
              <a:cxnLst/>
              <a:rect l="l" t="t" r="r" b="b"/>
              <a:pathLst>
                <a:path w="1371" h="5019" extrusionOk="0">
                  <a:moveTo>
                    <a:pt x="1257" y="1"/>
                  </a:moveTo>
                  <a:cubicBezTo>
                    <a:pt x="1257" y="1"/>
                    <a:pt x="416" y="1380"/>
                    <a:pt x="605" y="2647"/>
                  </a:cubicBezTo>
                  <a:cubicBezTo>
                    <a:pt x="737" y="3649"/>
                    <a:pt x="416" y="4490"/>
                    <a:pt x="0" y="5019"/>
                  </a:cubicBezTo>
                  <a:cubicBezTo>
                    <a:pt x="548" y="4565"/>
                    <a:pt x="1078" y="3573"/>
                    <a:pt x="898" y="2325"/>
                  </a:cubicBezTo>
                  <a:cubicBezTo>
                    <a:pt x="785" y="1456"/>
                    <a:pt x="1134" y="520"/>
                    <a:pt x="1371" y="29"/>
                  </a:cubicBezTo>
                  <a:cubicBezTo>
                    <a:pt x="1342" y="10"/>
                    <a:pt x="1295" y="1"/>
                    <a:pt x="1257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 flipH="1">
              <a:off x="5057670" y="3284706"/>
              <a:ext cx="1033824" cy="608205"/>
            </a:xfrm>
            <a:custGeom>
              <a:avLst/>
              <a:gdLst/>
              <a:ahLst/>
              <a:cxnLst/>
              <a:rect l="l" t="t" r="r" b="b"/>
              <a:pathLst>
                <a:path w="5832" h="3431" extrusionOk="0">
                  <a:moveTo>
                    <a:pt x="520" y="0"/>
                  </a:moveTo>
                  <a:lnTo>
                    <a:pt x="0" y="10"/>
                  </a:lnTo>
                  <a:cubicBezTo>
                    <a:pt x="293" y="567"/>
                    <a:pt x="1522" y="3431"/>
                    <a:pt x="4414" y="3431"/>
                  </a:cubicBezTo>
                  <a:cubicBezTo>
                    <a:pt x="4933" y="3431"/>
                    <a:pt x="5434" y="3091"/>
                    <a:pt x="5831" y="2609"/>
                  </a:cubicBezTo>
                  <a:lnTo>
                    <a:pt x="5831" y="2609"/>
                  </a:lnTo>
                  <a:cubicBezTo>
                    <a:pt x="5481" y="2930"/>
                    <a:pt x="5103" y="3119"/>
                    <a:pt x="4716" y="3119"/>
                  </a:cubicBezTo>
                  <a:cubicBezTo>
                    <a:pt x="2164" y="3119"/>
                    <a:pt x="964" y="908"/>
                    <a:pt x="520" y="0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 flipH="1">
              <a:off x="5905363" y="3118783"/>
              <a:ext cx="353826" cy="573106"/>
            </a:xfrm>
            <a:custGeom>
              <a:avLst/>
              <a:gdLst/>
              <a:ahLst/>
              <a:cxnLst/>
              <a:rect l="l" t="t" r="r" b="b"/>
              <a:pathLst>
                <a:path w="1996" h="3233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908"/>
                    <a:pt x="691" y="2269"/>
                    <a:pt x="1995" y="3233"/>
                  </a:cubicBezTo>
                  <a:cubicBezTo>
                    <a:pt x="1995" y="3233"/>
                    <a:pt x="1059" y="1985"/>
                    <a:pt x="974" y="851"/>
                  </a:cubicBezTo>
                  <a:cubicBezTo>
                    <a:pt x="908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 flipH="1">
              <a:off x="5905363" y="3118783"/>
              <a:ext cx="353826" cy="573106"/>
            </a:xfrm>
            <a:custGeom>
              <a:avLst/>
              <a:gdLst/>
              <a:ahLst/>
              <a:cxnLst/>
              <a:rect l="l" t="t" r="r" b="b"/>
              <a:pathLst>
                <a:path w="1996" h="3233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908"/>
                    <a:pt x="691" y="2269"/>
                    <a:pt x="1995" y="3233"/>
                  </a:cubicBezTo>
                  <a:cubicBezTo>
                    <a:pt x="1995" y="3233"/>
                    <a:pt x="1986" y="3223"/>
                    <a:pt x="1967" y="3205"/>
                  </a:cubicBezTo>
                  <a:cubicBezTo>
                    <a:pt x="1003" y="2222"/>
                    <a:pt x="530" y="1003"/>
                    <a:pt x="540" y="161"/>
                  </a:cubicBezTo>
                  <a:cubicBezTo>
                    <a:pt x="285" y="1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C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 flipH="1">
              <a:off x="5966029" y="99955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cubicBezTo>
                    <a:pt x="4444" y="2"/>
                    <a:pt x="4462" y="4"/>
                    <a:pt x="4480" y="10"/>
                  </a:cubicBezTo>
                  <a:cubicBezTo>
                    <a:pt x="3781" y="341"/>
                    <a:pt x="3138" y="587"/>
                    <a:pt x="2363" y="728"/>
                  </a:cubicBezTo>
                  <a:cubicBezTo>
                    <a:pt x="1654" y="861"/>
                    <a:pt x="917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44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42" y="1730"/>
                    <a:pt x="1597" y="1806"/>
                    <a:pt x="1824" y="1919"/>
                  </a:cubicBezTo>
                  <a:cubicBezTo>
                    <a:pt x="1654" y="2099"/>
                    <a:pt x="1295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4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9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6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97" y="2392"/>
                  </a:cubicBezTo>
                  <a:cubicBezTo>
                    <a:pt x="13165" y="2316"/>
                    <a:pt x="12986" y="2297"/>
                    <a:pt x="12825" y="2297"/>
                  </a:cubicBezTo>
                  <a:cubicBezTo>
                    <a:pt x="12922" y="2291"/>
                    <a:pt x="13021" y="2291"/>
                    <a:pt x="13120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6" y="2056"/>
                  </a:cubicBezTo>
                  <a:cubicBezTo>
                    <a:pt x="14092" y="2056"/>
                    <a:pt x="13941" y="2062"/>
                    <a:pt x="13766" y="2062"/>
                  </a:cubicBezTo>
                  <a:cubicBezTo>
                    <a:pt x="13651" y="2062"/>
                    <a:pt x="13527" y="2060"/>
                    <a:pt x="13401" y="2052"/>
                  </a:cubicBezTo>
                  <a:cubicBezTo>
                    <a:pt x="13260" y="1853"/>
                    <a:pt x="12749" y="2004"/>
                    <a:pt x="12693" y="1730"/>
                  </a:cubicBezTo>
                  <a:cubicBezTo>
                    <a:pt x="12536" y="1724"/>
                    <a:pt x="12377" y="1721"/>
                    <a:pt x="12218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90" y="1900"/>
                    <a:pt x="8695" y="2165"/>
                    <a:pt x="8118" y="2184"/>
                  </a:cubicBezTo>
                  <a:cubicBezTo>
                    <a:pt x="8101" y="2184"/>
                    <a:pt x="8085" y="2184"/>
                    <a:pt x="8068" y="2184"/>
                  </a:cubicBezTo>
                  <a:cubicBezTo>
                    <a:pt x="7728" y="2184"/>
                    <a:pt x="7375" y="2106"/>
                    <a:pt x="7035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49" y="2061"/>
                    <a:pt x="7296" y="1919"/>
                  </a:cubicBezTo>
                  <a:cubicBezTo>
                    <a:pt x="6793" y="1845"/>
                    <a:pt x="6354" y="1754"/>
                    <a:pt x="5879" y="1754"/>
                  </a:cubicBezTo>
                  <a:cubicBezTo>
                    <a:pt x="5747" y="1754"/>
                    <a:pt x="5612" y="1761"/>
                    <a:pt x="5472" y="1777"/>
                  </a:cubicBezTo>
                  <a:cubicBezTo>
                    <a:pt x="5453" y="1655"/>
                    <a:pt x="5557" y="1588"/>
                    <a:pt x="5690" y="1588"/>
                  </a:cubicBezTo>
                  <a:cubicBezTo>
                    <a:pt x="5378" y="1541"/>
                    <a:pt x="5141" y="1324"/>
                    <a:pt x="4839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5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 flipH="1">
              <a:off x="7600749" y="4148176"/>
              <a:ext cx="332022" cy="393179"/>
            </a:xfrm>
            <a:custGeom>
              <a:avLst/>
              <a:gdLst/>
              <a:ahLst/>
              <a:cxnLst/>
              <a:rect l="l" t="t" r="r" b="b"/>
              <a:pathLst>
                <a:path w="1873" h="2218" extrusionOk="0">
                  <a:moveTo>
                    <a:pt x="519" y="0"/>
                  </a:moveTo>
                  <a:cubicBezTo>
                    <a:pt x="501" y="0"/>
                    <a:pt x="482" y="2"/>
                    <a:pt x="464" y="6"/>
                  </a:cubicBezTo>
                  <a:cubicBezTo>
                    <a:pt x="1" y="91"/>
                    <a:pt x="143" y="2217"/>
                    <a:pt x="143" y="2217"/>
                  </a:cubicBezTo>
                  <a:lnTo>
                    <a:pt x="1872" y="2217"/>
                  </a:lnTo>
                  <a:cubicBezTo>
                    <a:pt x="1872" y="2217"/>
                    <a:pt x="1175" y="0"/>
                    <a:pt x="519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 flipH="1">
              <a:off x="6696153" y="4272618"/>
              <a:ext cx="330249" cy="268738"/>
            </a:xfrm>
            <a:custGeom>
              <a:avLst/>
              <a:gdLst/>
              <a:ahLst/>
              <a:cxnLst/>
              <a:rect l="l" t="t" r="r" b="b"/>
              <a:pathLst>
                <a:path w="1863" h="1516" extrusionOk="0">
                  <a:moveTo>
                    <a:pt x="638" y="1"/>
                  </a:moveTo>
                  <a:cubicBezTo>
                    <a:pt x="624" y="1"/>
                    <a:pt x="610" y="1"/>
                    <a:pt x="596" y="3"/>
                  </a:cubicBezTo>
                  <a:cubicBezTo>
                    <a:pt x="1" y="79"/>
                    <a:pt x="360" y="1515"/>
                    <a:pt x="360" y="1515"/>
                  </a:cubicBezTo>
                  <a:lnTo>
                    <a:pt x="1862" y="1515"/>
                  </a:lnTo>
                  <a:cubicBezTo>
                    <a:pt x="1862" y="1515"/>
                    <a:pt x="1231" y="1"/>
                    <a:pt x="638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 flipH="1">
              <a:off x="6160096" y="2835510"/>
              <a:ext cx="45380" cy="67539"/>
            </a:xfrm>
            <a:custGeom>
              <a:avLst/>
              <a:gdLst/>
              <a:ahLst/>
              <a:cxnLst/>
              <a:rect l="l" t="t" r="r" b="b"/>
              <a:pathLst>
                <a:path w="256" h="381" extrusionOk="0">
                  <a:moveTo>
                    <a:pt x="104" y="1"/>
                  </a:moveTo>
                  <a:cubicBezTo>
                    <a:pt x="101" y="1"/>
                    <a:pt x="98" y="1"/>
                    <a:pt x="95" y="2"/>
                  </a:cubicBezTo>
                  <a:cubicBezTo>
                    <a:pt x="38" y="11"/>
                    <a:pt x="0" y="96"/>
                    <a:pt x="10" y="200"/>
                  </a:cubicBezTo>
                  <a:cubicBezTo>
                    <a:pt x="28" y="307"/>
                    <a:pt x="79" y="380"/>
                    <a:pt x="133" y="380"/>
                  </a:cubicBezTo>
                  <a:cubicBezTo>
                    <a:pt x="136" y="380"/>
                    <a:pt x="139" y="380"/>
                    <a:pt x="142" y="380"/>
                  </a:cubicBezTo>
                  <a:cubicBezTo>
                    <a:pt x="208" y="380"/>
                    <a:pt x="256" y="285"/>
                    <a:pt x="227" y="181"/>
                  </a:cubicBezTo>
                  <a:cubicBezTo>
                    <a:pt x="218" y="83"/>
                    <a:pt x="158" y="1"/>
                    <a:pt x="104" y="1"/>
                  </a:cubicBezTo>
                  <a:close/>
                </a:path>
              </a:pathLst>
            </a:custGeom>
            <a:solidFill>
              <a:srgbClr val="513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 flipH="1">
              <a:off x="6081212" y="3060108"/>
              <a:ext cx="223180" cy="134369"/>
            </a:xfrm>
            <a:custGeom>
              <a:avLst/>
              <a:gdLst/>
              <a:ahLst/>
              <a:cxnLst/>
              <a:rect l="l" t="t" r="r" b="b"/>
              <a:pathLst>
                <a:path w="1259" h="758" extrusionOk="0">
                  <a:moveTo>
                    <a:pt x="171" y="1"/>
                  </a:moveTo>
                  <a:cubicBezTo>
                    <a:pt x="1" y="1"/>
                    <a:pt x="171" y="209"/>
                    <a:pt x="265" y="228"/>
                  </a:cubicBezTo>
                  <a:cubicBezTo>
                    <a:pt x="862" y="273"/>
                    <a:pt x="1234" y="717"/>
                    <a:pt x="1257" y="754"/>
                  </a:cubicBezTo>
                  <a:lnTo>
                    <a:pt x="1257" y="754"/>
                  </a:lnTo>
                  <a:cubicBezTo>
                    <a:pt x="1057" y="189"/>
                    <a:pt x="341" y="1"/>
                    <a:pt x="171" y="1"/>
                  </a:cubicBezTo>
                  <a:close/>
                  <a:moveTo>
                    <a:pt x="1257" y="754"/>
                  </a:moveTo>
                  <a:cubicBezTo>
                    <a:pt x="1257" y="755"/>
                    <a:pt x="1257" y="756"/>
                    <a:pt x="1258" y="757"/>
                  </a:cubicBezTo>
                  <a:cubicBezTo>
                    <a:pt x="1258" y="757"/>
                    <a:pt x="1258" y="756"/>
                    <a:pt x="1257" y="754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 flipH="1">
              <a:off x="5898804" y="3252797"/>
              <a:ext cx="135787" cy="67184"/>
            </a:xfrm>
            <a:custGeom>
              <a:avLst/>
              <a:gdLst/>
              <a:ahLst/>
              <a:cxnLst/>
              <a:rect l="l" t="t" r="r" b="b"/>
              <a:pathLst>
                <a:path w="766" h="379" extrusionOk="0">
                  <a:moveTo>
                    <a:pt x="766" y="1"/>
                  </a:moveTo>
                  <a:cubicBezTo>
                    <a:pt x="756" y="1"/>
                    <a:pt x="341" y="39"/>
                    <a:pt x="0" y="237"/>
                  </a:cubicBezTo>
                  <a:lnTo>
                    <a:pt x="152" y="379"/>
                  </a:lnTo>
                  <a:cubicBezTo>
                    <a:pt x="152" y="379"/>
                    <a:pt x="388" y="143"/>
                    <a:pt x="766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 flipH="1">
              <a:off x="5855019" y="3370149"/>
              <a:ext cx="107601" cy="53712"/>
            </a:xfrm>
            <a:custGeom>
              <a:avLst/>
              <a:gdLst/>
              <a:ahLst/>
              <a:cxnLst/>
              <a:rect l="l" t="t" r="r" b="b"/>
              <a:pathLst>
                <a:path w="607" h="303" extrusionOk="0">
                  <a:moveTo>
                    <a:pt x="606" y="0"/>
                  </a:moveTo>
                  <a:lnTo>
                    <a:pt x="606" y="0"/>
                  </a:lnTo>
                  <a:cubicBezTo>
                    <a:pt x="602" y="2"/>
                    <a:pt x="598" y="3"/>
                    <a:pt x="594" y="5"/>
                  </a:cubicBezTo>
                  <a:lnTo>
                    <a:pt x="594" y="5"/>
                  </a:lnTo>
                  <a:cubicBezTo>
                    <a:pt x="603" y="3"/>
                    <a:pt x="607" y="2"/>
                    <a:pt x="606" y="0"/>
                  </a:cubicBezTo>
                  <a:close/>
                  <a:moveTo>
                    <a:pt x="594" y="5"/>
                  </a:moveTo>
                  <a:lnTo>
                    <a:pt x="594" y="5"/>
                  </a:lnTo>
                  <a:cubicBezTo>
                    <a:pt x="532" y="19"/>
                    <a:pt x="241" y="58"/>
                    <a:pt x="1" y="199"/>
                  </a:cubicBezTo>
                  <a:lnTo>
                    <a:pt x="124" y="303"/>
                  </a:lnTo>
                  <a:cubicBezTo>
                    <a:pt x="124" y="303"/>
                    <a:pt x="308" y="119"/>
                    <a:pt x="594" y="5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 flipH="1">
              <a:off x="5620671" y="3649877"/>
              <a:ext cx="78884" cy="88988"/>
            </a:xfrm>
            <a:custGeom>
              <a:avLst/>
              <a:gdLst/>
              <a:ahLst/>
              <a:cxnLst/>
              <a:rect l="l" t="t" r="r" b="b"/>
              <a:pathLst>
                <a:path w="445" h="502" extrusionOk="0">
                  <a:moveTo>
                    <a:pt x="445" y="1"/>
                  </a:moveTo>
                  <a:cubicBezTo>
                    <a:pt x="445" y="1"/>
                    <a:pt x="161" y="190"/>
                    <a:pt x="1" y="464"/>
                  </a:cubicBezTo>
                  <a:lnTo>
                    <a:pt x="152" y="501"/>
                  </a:lnTo>
                  <a:cubicBezTo>
                    <a:pt x="152" y="501"/>
                    <a:pt x="237" y="246"/>
                    <a:pt x="445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 flipH="1">
              <a:off x="5940639" y="2777011"/>
              <a:ext cx="231334" cy="100688"/>
            </a:xfrm>
            <a:custGeom>
              <a:avLst/>
              <a:gdLst/>
              <a:ahLst/>
              <a:cxnLst/>
              <a:rect l="l" t="t" r="r" b="b"/>
              <a:pathLst>
                <a:path w="1305" h="568" extrusionOk="0">
                  <a:moveTo>
                    <a:pt x="0" y="1"/>
                  </a:moveTo>
                  <a:lnTo>
                    <a:pt x="416" y="530"/>
                  </a:lnTo>
                  <a:cubicBezTo>
                    <a:pt x="495" y="557"/>
                    <a:pt x="576" y="568"/>
                    <a:pt x="656" y="568"/>
                  </a:cubicBezTo>
                  <a:cubicBezTo>
                    <a:pt x="994" y="568"/>
                    <a:pt x="1305" y="369"/>
                    <a:pt x="1305" y="369"/>
                  </a:cubicBezTo>
                  <a:lnTo>
                    <a:pt x="1305" y="369"/>
                  </a:lnTo>
                  <a:cubicBezTo>
                    <a:pt x="1200" y="394"/>
                    <a:pt x="1101" y="405"/>
                    <a:pt x="1007" y="405"/>
                  </a:cubicBezTo>
                  <a:cubicBezTo>
                    <a:pt x="531" y="405"/>
                    <a:pt x="190" y="127"/>
                    <a:pt x="0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 flipH="1">
              <a:off x="6838499" y="4008312"/>
              <a:ext cx="201376" cy="168227"/>
            </a:xfrm>
            <a:custGeom>
              <a:avLst/>
              <a:gdLst/>
              <a:ahLst/>
              <a:cxnLst/>
              <a:rect l="l" t="t" r="r" b="b"/>
              <a:pathLst>
                <a:path w="1136" h="949" extrusionOk="0">
                  <a:moveTo>
                    <a:pt x="1135" y="1"/>
                  </a:moveTo>
                  <a:cubicBezTo>
                    <a:pt x="1114" y="1"/>
                    <a:pt x="732" y="869"/>
                    <a:pt x="191" y="869"/>
                  </a:cubicBezTo>
                  <a:cubicBezTo>
                    <a:pt x="130" y="869"/>
                    <a:pt x="66" y="858"/>
                    <a:pt x="1" y="833"/>
                  </a:cubicBezTo>
                  <a:lnTo>
                    <a:pt x="1" y="833"/>
                  </a:lnTo>
                  <a:lnTo>
                    <a:pt x="10" y="908"/>
                  </a:lnTo>
                  <a:cubicBezTo>
                    <a:pt x="10" y="908"/>
                    <a:pt x="92" y="948"/>
                    <a:pt x="217" y="948"/>
                  </a:cubicBezTo>
                  <a:cubicBezTo>
                    <a:pt x="451" y="948"/>
                    <a:pt x="839" y="808"/>
                    <a:pt x="1135" y="1"/>
                  </a:cubicBezTo>
                  <a:cubicBezTo>
                    <a:pt x="1135" y="1"/>
                    <a:pt x="1135" y="1"/>
                    <a:pt x="1135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 flipH="1">
              <a:off x="6813504" y="3889542"/>
              <a:ext cx="232929" cy="258633"/>
            </a:xfrm>
            <a:custGeom>
              <a:avLst/>
              <a:gdLst/>
              <a:ahLst/>
              <a:cxnLst/>
              <a:rect l="l" t="t" r="r" b="b"/>
              <a:pathLst>
                <a:path w="1314" h="1459" extrusionOk="0">
                  <a:moveTo>
                    <a:pt x="1314" y="0"/>
                  </a:moveTo>
                  <a:cubicBezTo>
                    <a:pt x="1310" y="0"/>
                    <a:pt x="649" y="1390"/>
                    <a:pt x="125" y="1390"/>
                  </a:cubicBezTo>
                  <a:cubicBezTo>
                    <a:pt x="82" y="1390"/>
                    <a:pt x="41" y="1381"/>
                    <a:pt x="0" y="1361"/>
                  </a:cubicBezTo>
                  <a:lnTo>
                    <a:pt x="0" y="1361"/>
                  </a:lnTo>
                  <a:lnTo>
                    <a:pt x="10" y="1427"/>
                  </a:lnTo>
                  <a:cubicBezTo>
                    <a:pt x="10" y="1427"/>
                    <a:pt x="57" y="1458"/>
                    <a:pt x="142" y="1458"/>
                  </a:cubicBezTo>
                  <a:cubicBezTo>
                    <a:pt x="350" y="1458"/>
                    <a:pt x="785" y="1273"/>
                    <a:pt x="1314" y="0"/>
                  </a:cubicBezTo>
                  <a:cubicBezTo>
                    <a:pt x="1314" y="0"/>
                    <a:pt x="1314" y="0"/>
                    <a:pt x="1314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 flipH="1">
              <a:off x="7811875" y="4172639"/>
              <a:ext cx="124619" cy="336808"/>
            </a:xfrm>
            <a:custGeom>
              <a:avLst/>
              <a:gdLst/>
              <a:ahLst/>
              <a:cxnLst/>
              <a:rect l="l" t="t" r="r" b="b"/>
              <a:pathLst>
                <a:path w="703" h="1900" extrusionOk="0">
                  <a:moveTo>
                    <a:pt x="663" y="0"/>
                  </a:moveTo>
                  <a:cubicBezTo>
                    <a:pt x="627" y="0"/>
                    <a:pt x="1" y="27"/>
                    <a:pt x="258" y="1900"/>
                  </a:cubicBezTo>
                  <a:cubicBezTo>
                    <a:pt x="268" y="1890"/>
                    <a:pt x="107" y="95"/>
                    <a:pt x="702" y="47"/>
                  </a:cubicBezTo>
                  <a:lnTo>
                    <a:pt x="664" y="0"/>
                  </a:lnTo>
                  <a:cubicBezTo>
                    <a:pt x="664" y="0"/>
                    <a:pt x="664" y="0"/>
                    <a:pt x="663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 flipH="1">
              <a:off x="7448299" y="2845791"/>
              <a:ext cx="274942" cy="224598"/>
            </a:xfrm>
            <a:custGeom>
              <a:avLst/>
              <a:gdLst/>
              <a:ahLst/>
              <a:cxnLst/>
              <a:rect l="l" t="t" r="r" b="b"/>
              <a:pathLst>
                <a:path w="1551" h="1267" extrusionOk="0">
                  <a:moveTo>
                    <a:pt x="0" y="0"/>
                  </a:moveTo>
                  <a:cubicBezTo>
                    <a:pt x="0" y="1"/>
                    <a:pt x="378" y="1134"/>
                    <a:pt x="1550" y="1267"/>
                  </a:cubicBezTo>
                  <a:cubicBezTo>
                    <a:pt x="1550" y="1267"/>
                    <a:pt x="520" y="879"/>
                    <a:pt x="0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 flipH="1">
              <a:off x="7230615" y="2934602"/>
              <a:ext cx="333617" cy="129583"/>
            </a:xfrm>
            <a:custGeom>
              <a:avLst/>
              <a:gdLst/>
              <a:ahLst/>
              <a:cxnLst/>
              <a:rect l="l" t="t" r="r" b="b"/>
              <a:pathLst>
                <a:path w="1882" h="73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550" y="730"/>
                    <a:pt x="1465" y="730"/>
                  </a:cubicBezTo>
                  <a:cubicBezTo>
                    <a:pt x="1597" y="730"/>
                    <a:pt x="1736" y="715"/>
                    <a:pt x="1882" y="681"/>
                  </a:cubicBezTo>
                  <a:cubicBezTo>
                    <a:pt x="1882" y="681"/>
                    <a:pt x="785" y="662"/>
                    <a:pt x="1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 flipH="1">
              <a:off x="6903911" y="2240068"/>
              <a:ext cx="415692" cy="76402"/>
            </a:xfrm>
            <a:custGeom>
              <a:avLst/>
              <a:gdLst/>
              <a:ahLst/>
              <a:cxnLst/>
              <a:rect l="l" t="t" r="r" b="b"/>
              <a:pathLst>
                <a:path w="2345" h="431" extrusionOk="0">
                  <a:moveTo>
                    <a:pt x="1" y="270"/>
                  </a:moveTo>
                  <a:cubicBezTo>
                    <a:pt x="1" y="270"/>
                    <a:pt x="1" y="270"/>
                    <a:pt x="1" y="270"/>
                  </a:cubicBezTo>
                  <a:cubicBezTo>
                    <a:pt x="1" y="270"/>
                    <a:pt x="1" y="270"/>
                    <a:pt x="1" y="270"/>
                  </a:cubicBezTo>
                  <a:close/>
                  <a:moveTo>
                    <a:pt x="1008" y="0"/>
                  </a:moveTo>
                  <a:cubicBezTo>
                    <a:pt x="696" y="0"/>
                    <a:pt x="353" y="71"/>
                    <a:pt x="1" y="270"/>
                  </a:cubicBezTo>
                  <a:lnTo>
                    <a:pt x="1" y="270"/>
                  </a:lnTo>
                  <a:cubicBezTo>
                    <a:pt x="15" y="265"/>
                    <a:pt x="417" y="161"/>
                    <a:pt x="962" y="161"/>
                  </a:cubicBezTo>
                  <a:cubicBezTo>
                    <a:pt x="1376" y="161"/>
                    <a:pt x="1873" y="221"/>
                    <a:pt x="2344" y="431"/>
                  </a:cubicBezTo>
                  <a:cubicBezTo>
                    <a:pt x="2344" y="431"/>
                    <a:pt x="1775" y="0"/>
                    <a:pt x="1008" y="0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 flipH="1">
              <a:off x="7249051" y="3035113"/>
              <a:ext cx="338581" cy="120896"/>
            </a:xfrm>
            <a:custGeom>
              <a:avLst/>
              <a:gdLst/>
              <a:ahLst/>
              <a:cxnLst/>
              <a:rect l="l" t="t" r="r" b="b"/>
              <a:pathLst>
                <a:path w="1910" h="682" extrusionOk="0">
                  <a:moveTo>
                    <a:pt x="1" y="0"/>
                  </a:moveTo>
                  <a:cubicBezTo>
                    <a:pt x="1" y="0"/>
                    <a:pt x="551" y="682"/>
                    <a:pt x="1429" y="682"/>
                  </a:cubicBezTo>
                  <a:cubicBezTo>
                    <a:pt x="1580" y="682"/>
                    <a:pt x="1741" y="662"/>
                    <a:pt x="1910" y="615"/>
                  </a:cubicBezTo>
                  <a:lnTo>
                    <a:pt x="1910" y="615"/>
                  </a:lnTo>
                  <a:cubicBezTo>
                    <a:pt x="1910" y="615"/>
                    <a:pt x="1906" y="615"/>
                    <a:pt x="1900" y="615"/>
                  </a:cubicBezTo>
                  <a:cubicBezTo>
                    <a:pt x="1788" y="615"/>
                    <a:pt x="777" y="598"/>
                    <a:pt x="1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 flipH="1">
              <a:off x="7210406" y="3435383"/>
              <a:ext cx="248174" cy="102461"/>
            </a:xfrm>
            <a:custGeom>
              <a:avLst/>
              <a:gdLst/>
              <a:ahLst/>
              <a:cxnLst/>
              <a:rect l="l" t="t" r="r" b="b"/>
              <a:pathLst>
                <a:path w="1400" h="578" extrusionOk="0">
                  <a:moveTo>
                    <a:pt x="0" y="1"/>
                  </a:moveTo>
                  <a:cubicBezTo>
                    <a:pt x="0" y="1"/>
                    <a:pt x="420" y="578"/>
                    <a:pt x="1125" y="578"/>
                  </a:cubicBezTo>
                  <a:cubicBezTo>
                    <a:pt x="1212" y="578"/>
                    <a:pt x="1304" y="569"/>
                    <a:pt x="1399" y="549"/>
                  </a:cubicBezTo>
                  <a:cubicBezTo>
                    <a:pt x="1399" y="540"/>
                    <a:pt x="577" y="502"/>
                    <a:pt x="0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 flipH="1">
              <a:off x="6367854" y="3572765"/>
              <a:ext cx="293378" cy="140928"/>
            </a:xfrm>
            <a:custGeom>
              <a:avLst/>
              <a:gdLst/>
              <a:ahLst/>
              <a:cxnLst/>
              <a:rect l="l" t="t" r="r" b="b"/>
              <a:pathLst>
                <a:path w="1655" h="795" extrusionOk="0">
                  <a:moveTo>
                    <a:pt x="1655" y="1"/>
                  </a:moveTo>
                  <a:cubicBezTo>
                    <a:pt x="1645" y="10"/>
                    <a:pt x="918" y="710"/>
                    <a:pt x="1" y="785"/>
                  </a:cubicBezTo>
                  <a:cubicBezTo>
                    <a:pt x="1" y="785"/>
                    <a:pt x="65" y="794"/>
                    <a:pt x="171" y="794"/>
                  </a:cubicBezTo>
                  <a:cubicBezTo>
                    <a:pt x="497" y="794"/>
                    <a:pt x="1219" y="708"/>
                    <a:pt x="1655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 flipH="1">
              <a:off x="7240719" y="3423683"/>
              <a:ext cx="238070" cy="130114"/>
            </a:xfrm>
            <a:custGeom>
              <a:avLst/>
              <a:gdLst/>
              <a:ahLst/>
              <a:cxnLst/>
              <a:rect l="l" t="t" r="r" b="b"/>
              <a:pathLst>
                <a:path w="1343" h="734" extrusionOk="0">
                  <a:moveTo>
                    <a:pt x="1" y="1"/>
                  </a:moveTo>
                  <a:cubicBezTo>
                    <a:pt x="1" y="1"/>
                    <a:pt x="406" y="733"/>
                    <a:pt x="1225" y="733"/>
                  </a:cubicBezTo>
                  <a:cubicBezTo>
                    <a:pt x="1263" y="733"/>
                    <a:pt x="1303" y="732"/>
                    <a:pt x="1343" y="728"/>
                  </a:cubicBezTo>
                  <a:cubicBezTo>
                    <a:pt x="1343" y="728"/>
                    <a:pt x="521" y="596"/>
                    <a:pt x="1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 flipH="1">
              <a:off x="7597559" y="3535894"/>
              <a:ext cx="209530" cy="355421"/>
            </a:xfrm>
            <a:custGeom>
              <a:avLst/>
              <a:gdLst/>
              <a:ahLst/>
              <a:cxnLst/>
              <a:rect l="l" t="t" r="r" b="b"/>
              <a:pathLst>
                <a:path w="1182" h="2005" extrusionOk="0">
                  <a:moveTo>
                    <a:pt x="1144" y="1"/>
                  </a:moveTo>
                  <a:cubicBezTo>
                    <a:pt x="1144" y="1"/>
                    <a:pt x="889" y="1258"/>
                    <a:pt x="1" y="2004"/>
                  </a:cubicBezTo>
                  <a:cubicBezTo>
                    <a:pt x="1" y="2004"/>
                    <a:pt x="1182" y="1400"/>
                    <a:pt x="1144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 flipH="1">
              <a:off x="7054765" y="2911026"/>
              <a:ext cx="184358" cy="462668"/>
            </a:xfrm>
            <a:custGeom>
              <a:avLst/>
              <a:gdLst/>
              <a:ahLst/>
              <a:cxnLst/>
              <a:rect l="l" t="t" r="r" b="b"/>
              <a:pathLst>
                <a:path w="1040" h="2610" extrusionOk="0">
                  <a:moveTo>
                    <a:pt x="1040" y="1"/>
                  </a:moveTo>
                  <a:cubicBezTo>
                    <a:pt x="1040" y="1"/>
                    <a:pt x="293" y="577"/>
                    <a:pt x="95" y="1371"/>
                  </a:cubicBezTo>
                  <a:cubicBezTo>
                    <a:pt x="0" y="1749"/>
                    <a:pt x="189" y="2609"/>
                    <a:pt x="189" y="2609"/>
                  </a:cubicBezTo>
                  <a:cubicBezTo>
                    <a:pt x="189" y="2609"/>
                    <a:pt x="208" y="861"/>
                    <a:pt x="1040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 flipH="1">
              <a:off x="6104789" y="2747762"/>
              <a:ext cx="162909" cy="65234"/>
            </a:xfrm>
            <a:custGeom>
              <a:avLst/>
              <a:gdLst/>
              <a:ahLst/>
              <a:cxnLst/>
              <a:rect l="l" t="t" r="r" b="b"/>
              <a:pathLst>
                <a:path w="919" h="368" extrusionOk="0">
                  <a:moveTo>
                    <a:pt x="447" y="0"/>
                  </a:moveTo>
                  <a:cubicBezTo>
                    <a:pt x="243" y="0"/>
                    <a:pt x="62" y="88"/>
                    <a:pt x="21" y="213"/>
                  </a:cubicBezTo>
                  <a:cubicBezTo>
                    <a:pt x="1" y="273"/>
                    <a:pt x="26" y="289"/>
                    <a:pt x="80" y="289"/>
                  </a:cubicBezTo>
                  <a:cubicBezTo>
                    <a:pt x="143" y="289"/>
                    <a:pt x="243" y="267"/>
                    <a:pt x="356" y="267"/>
                  </a:cubicBezTo>
                  <a:cubicBezTo>
                    <a:pt x="376" y="267"/>
                    <a:pt x="397" y="268"/>
                    <a:pt x="418" y="270"/>
                  </a:cubicBezTo>
                  <a:cubicBezTo>
                    <a:pt x="581" y="289"/>
                    <a:pt x="712" y="367"/>
                    <a:pt x="793" y="367"/>
                  </a:cubicBezTo>
                  <a:cubicBezTo>
                    <a:pt x="830" y="367"/>
                    <a:pt x="857" y="352"/>
                    <a:pt x="871" y="308"/>
                  </a:cubicBezTo>
                  <a:cubicBezTo>
                    <a:pt x="918" y="166"/>
                    <a:pt x="767" y="24"/>
                    <a:pt x="531" y="5"/>
                  </a:cubicBezTo>
                  <a:cubicBezTo>
                    <a:pt x="503" y="2"/>
                    <a:pt x="475" y="0"/>
                    <a:pt x="447" y="0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 flipH="1">
              <a:off x="6223599" y="110857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0" y="0"/>
                  </a:moveTo>
                  <a:cubicBezTo>
                    <a:pt x="5633" y="9"/>
                    <a:pt x="5586" y="38"/>
                    <a:pt x="5529" y="47"/>
                  </a:cubicBezTo>
                  <a:cubicBezTo>
                    <a:pt x="5189" y="151"/>
                    <a:pt x="4830" y="227"/>
                    <a:pt x="4537" y="444"/>
                  </a:cubicBezTo>
                  <a:cubicBezTo>
                    <a:pt x="4433" y="529"/>
                    <a:pt x="4348" y="652"/>
                    <a:pt x="4225" y="709"/>
                  </a:cubicBezTo>
                  <a:cubicBezTo>
                    <a:pt x="4178" y="728"/>
                    <a:pt x="3942" y="756"/>
                    <a:pt x="3923" y="794"/>
                  </a:cubicBezTo>
                  <a:cubicBezTo>
                    <a:pt x="3875" y="869"/>
                    <a:pt x="4008" y="1040"/>
                    <a:pt x="4055" y="1096"/>
                  </a:cubicBezTo>
                  <a:cubicBezTo>
                    <a:pt x="4121" y="1172"/>
                    <a:pt x="4376" y="1238"/>
                    <a:pt x="4367" y="1361"/>
                  </a:cubicBezTo>
                  <a:cubicBezTo>
                    <a:pt x="4367" y="1418"/>
                    <a:pt x="4131" y="1512"/>
                    <a:pt x="4083" y="1550"/>
                  </a:cubicBezTo>
                  <a:cubicBezTo>
                    <a:pt x="3894" y="1663"/>
                    <a:pt x="3724" y="1748"/>
                    <a:pt x="3497" y="1767"/>
                  </a:cubicBezTo>
                  <a:cubicBezTo>
                    <a:pt x="3453" y="1773"/>
                    <a:pt x="3387" y="1776"/>
                    <a:pt x="3310" y="1776"/>
                  </a:cubicBezTo>
                  <a:cubicBezTo>
                    <a:pt x="2974" y="1776"/>
                    <a:pt x="2410" y="1714"/>
                    <a:pt x="2326" y="1484"/>
                  </a:cubicBezTo>
                  <a:cubicBezTo>
                    <a:pt x="2269" y="1314"/>
                    <a:pt x="2496" y="1200"/>
                    <a:pt x="2467" y="1040"/>
                  </a:cubicBezTo>
                  <a:cubicBezTo>
                    <a:pt x="2414" y="1027"/>
                    <a:pt x="2357" y="1024"/>
                    <a:pt x="2299" y="1024"/>
                  </a:cubicBezTo>
                  <a:cubicBezTo>
                    <a:pt x="2240" y="1024"/>
                    <a:pt x="2180" y="1027"/>
                    <a:pt x="2119" y="1027"/>
                  </a:cubicBezTo>
                  <a:cubicBezTo>
                    <a:pt x="2059" y="1027"/>
                    <a:pt x="1998" y="1024"/>
                    <a:pt x="1938" y="1011"/>
                  </a:cubicBezTo>
                  <a:cubicBezTo>
                    <a:pt x="1645" y="955"/>
                    <a:pt x="1437" y="888"/>
                    <a:pt x="1173" y="756"/>
                  </a:cubicBezTo>
                  <a:cubicBezTo>
                    <a:pt x="1082" y="714"/>
                    <a:pt x="999" y="698"/>
                    <a:pt x="918" y="698"/>
                  </a:cubicBezTo>
                  <a:cubicBezTo>
                    <a:pt x="761" y="698"/>
                    <a:pt x="613" y="760"/>
                    <a:pt x="445" y="822"/>
                  </a:cubicBezTo>
                  <a:cubicBezTo>
                    <a:pt x="303" y="869"/>
                    <a:pt x="152" y="917"/>
                    <a:pt x="1" y="945"/>
                  </a:cubicBezTo>
                  <a:cubicBezTo>
                    <a:pt x="89" y="1074"/>
                    <a:pt x="384" y="1087"/>
                    <a:pt x="647" y="1087"/>
                  </a:cubicBezTo>
                  <a:cubicBezTo>
                    <a:pt x="711" y="1087"/>
                    <a:pt x="773" y="1086"/>
                    <a:pt x="830" y="1086"/>
                  </a:cubicBezTo>
                  <a:cubicBezTo>
                    <a:pt x="916" y="1086"/>
                    <a:pt x="990" y="1088"/>
                    <a:pt x="1040" y="1096"/>
                  </a:cubicBezTo>
                  <a:cubicBezTo>
                    <a:pt x="1314" y="1134"/>
                    <a:pt x="1569" y="1200"/>
                    <a:pt x="1796" y="1323"/>
                  </a:cubicBezTo>
                  <a:cubicBezTo>
                    <a:pt x="1626" y="1503"/>
                    <a:pt x="1267" y="1380"/>
                    <a:pt x="1078" y="1522"/>
                  </a:cubicBezTo>
                  <a:cubicBezTo>
                    <a:pt x="917" y="1654"/>
                    <a:pt x="955" y="1815"/>
                    <a:pt x="917" y="1994"/>
                  </a:cubicBezTo>
                  <a:cubicBezTo>
                    <a:pt x="1059" y="2051"/>
                    <a:pt x="1418" y="2051"/>
                    <a:pt x="1475" y="2211"/>
                  </a:cubicBezTo>
                  <a:cubicBezTo>
                    <a:pt x="1551" y="2372"/>
                    <a:pt x="1239" y="2306"/>
                    <a:pt x="1362" y="2495"/>
                  </a:cubicBezTo>
                  <a:cubicBezTo>
                    <a:pt x="1434" y="2618"/>
                    <a:pt x="1743" y="2639"/>
                    <a:pt x="2024" y="2639"/>
                  </a:cubicBezTo>
                  <a:cubicBezTo>
                    <a:pt x="2161" y="2639"/>
                    <a:pt x="2292" y="2634"/>
                    <a:pt x="2385" y="2634"/>
                  </a:cubicBezTo>
                  <a:cubicBezTo>
                    <a:pt x="2422" y="2634"/>
                    <a:pt x="2453" y="2635"/>
                    <a:pt x="2477" y="2637"/>
                  </a:cubicBezTo>
                  <a:cubicBezTo>
                    <a:pt x="2425" y="2886"/>
                    <a:pt x="2644" y="2953"/>
                    <a:pt x="2890" y="2953"/>
                  </a:cubicBezTo>
                  <a:cubicBezTo>
                    <a:pt x="3091" y="2953"/>
                    <a:pt x="3310" y="2908"/>
                    <a:pt x="3412" y="2882"/>
                  </a:cubicBezTo>
                  <a:cubicBezTo>
                    <a:pt x="3885" y="2750"/>
                    <a:pt x="4320" y="2504"/>
                    <a:pt x="4820" y="2467"/>
                  </a:cubicBezTo>
                  <a:cubicBezTo>
                    <a:pt x="4928" y="2460"/>
                    <a:pt x="5036" y="2458"/>
                    <a:pt x="5144" y="2458"/>
                  </a:cubicBezTo>
                  <a:cubicBezTo>
                    <a:pt x="5360" y="2458"/>
                    <a:pt x="5577" y="2467"/>
                    <a:pt x="5784" y="2467"/>
                  </a:cubicBezTo>
                  <a:cubicBezTo>
                    <a:pt x="6380" y="2467"/>
                    <a:pt x="6843" y="2807"/>
                    <a:pt x="7419" y="2892"/>
                  </a:cubicBezTo>
                  <a:lnTo>
                    <a:pt x="7255" y="2852"/>
                  </a:lnTo>
                  <a:lnTo>
                    <a:pt x="7255" y="2852"/>
                  </a:lnTo>
                  <a:cubicBezTo>
                    <a:pt x="7499" y="2905"/>
                    <a:pt x="7761" y="2920"/>
                    <a:pt x="8026" y="2920"/>
                  </a:cubicBezTo>
                  <a:cubicBezTo>
                    <a:pt x="8385" y="2920"/>
                    <a:pt x="8751" y="2892"/>
                    <a:pt x="9083" y="2892"/>
                  </a:cubicBezTo>
                  <a:cubicBezTo>
                    <a:pt x="9179" y="2892"/>
                    <a:pt x="9286" y="2893"/>
                    <a:pt x="9400" y="2893"/>
                  </a:cubicBezTo>
                  <a:cubicBezTo>
                    <a:pt x="10045" y="2893"/>
                    <a:pt x="10918" y="2872"/>
                    <a:pt x="11408" y="2599"/>
                  </a:cubicBezTo>
                  <a:cubicBezTo>
                    <a:pt x="11908" y="2325"/>
                    <a:pt x="11219" y="2240"/>
                    <a:pt x="10822" y="2240"/>
                  </a:cubicBezTo>
                  <a:cubicBezTo>
                    <a:pt x="11219" y="2230"/>
                    <a:pt x="11597" y="2117"/>
                    <a:pt x="12003" y="2117"/>
                  </a:cubicBezTo>
                  <a:cubicBezTo>
                    <a:pt x="12296" y="2089"/>
                    <a:pt x="12617" y="2089"/>
                    <a:pt x="12901" y="2004"/>
                  </a:cubicBezTo>
                  <a:cubicBezTo>
                    <a:pt x="12825" y="1994"/>
                    <a:pt x="12759" y="1985"/>
                    <a:pt x="12693" y="1975"/>
                  </a:cubicBezTo>
                  <a:cubicBezTo>
                    <a:pt x="12360" y="1898"/>
                    <a:pt x="12027" y="1833"/>
                    <a:pt x="11683" y="1833"/>
                  </a:cubicBezTo>
                  <a:cubicBezTo>
                    <a:pt x="11607" y="1833"/>
                    <a:pt x="11531" y="1836"/>
                    <a:pt x="11455" y="1843"/>
                  </a:cubicBezTo>
                  <a:cubicBezTo>
                    <a:pt x="11077" y="1862"/>
                    <a:pt x="10680" y="1900"/>
                    <a:pt x="10302" y="1937"/>
                  </a:cubicBezTo>
                  <a:cubicBezTo>
                    <a:pt x="10094" y="1956"/>
                    <a:pt x="9877" y="1985"/>
                    <a:pt x="9688" y="2079"/>
                  </a:cubicBezTo>
                  <a:cubicBezTo>
                    <a:pt x="9546" y="2136"/>
                    <a:pt x="9414" y="2240"/>
                    <a:pt x="9262" y="2287"/>
                  </a:cubicBezTo>
                  <a:cubicBezTo>
                    <a:pt x="9188" y="2312"/>
                    <a:pt x="9118" y="2323"/>
                    <a:pt x="9052" y="2323"/>
                  </a:cubicBezTo>
                  <a:cubicBezTo>
                    <a:pt x="8702" y="2323"/>
                    <a:pt x="8455" y="2018"/>
                    <a:pt x="8081" y="1994"/>
                  </a:cubicBezTo>
                  <a:cubicBezTo>
                    <a:pt x="8032" y="1991"/>
                    <a:pt x="7984" y="1989"/>
                    <a:pt x="7937" y="1989"/>
                  </a:cubicBezTo>
                  <a:cubicBezTo>
                    <a:pt x="7565" y="1989"/>
                    <a:pt x="7218" y="2077"/>
                    <a:pt x="6856" y="2077"/>
                  </a:cubicBezTo>
                  <a:cubicBezTo>
                    <a:pt x="6722" y="2077"/>
                    <a:pt x="6586" y="2065"/>
                    <a:pt x="6446" y="2032"/>
                  </a:cubicBezTo>
                  <a:cubicBezTo>
                    <a:pt x="6200" y="1975"/>
                    <a:pt x="5973" y="1890"/>
                    <a:pt x="5728" y="1815"/>
                  </a:cubicBezTo>
                  <a:cubicBezTo>
                    <a:pt x="5577" y="1767"/>
                    <a:pt x="5350" y="1748"/>
                    <a:pt x="5208" y="1663"/>
                  </a:cubicBezTo>
                  <a:cubicBezTo>
                    <a:pt x="5047" y="1569"/>
                    <a:pt x="5416" y="1484"/>
                    <a:pt x="5255" y="1474"/>
                  </a:cubicBezTo>
                  <a:cubicBezTo>
                    <a:pt x="4471" y="1408"/>
                    <a:pt x="5113" y="728"/>
                    <a:pt x="4811" y="671"/>
                  </a:cubicBezTo>
                  <a:cubicBezTo>
                    <a:pt x="5208" y="605"/>
                    <a:pt x="5633" y="520"/>
                    <a:pt x="5784" y="66"/>
                  </a:cubicBezTo>
                  <a:cubicBezTo>
                    <a:pt x="5756" y="47"/>
                    <a:pt x="5718" y="19"/>
                    <a:pt x="5690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78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7"/>
          <p:cNvSpPr txBox="1">
            <a:spLocks noGrp="1"/>
          </p:cNvSpPr>
          <p:nvPr>
            <p:ph type="ctrTitle"/>
          </p:nvPr>
        </p:nvSpPr>
        <p:spPr>
          <a:xfrm>
            <a:off x="1591650" y="1094951"/>
            <a:ext cx="59607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Tatabánya </a:t>
            </a:r>
            <a:r>
              <a:rPr lang="hu-HU" dirty="0" err="1"/>
              <a:t>Zoo</a:t>
            </a:r>
            <a:r>
              <a:rPr lang="hu-HU" dirty="0"/>
              <a:t> Prezentáció</a:t>
            </a:r>
            <a:endParaRPr dirty="0"/>
          </a:p>
        </p:txBody>
      </p:sp>
      <p:sp>
        <p:nvSpPr>
          <p:cNvPr id="772" name="Google Shape;772;p37"/>
          <p:cNvSpPr txBox="1">
            <a:spLocks noGrp="1"/>
          </p:cNvSpPr>
          <p:nvPr>
            <p:ph type="subTitle" idx="1"/>
          </p:nvPr>
        </p:nvSpPr>
        <p:spPr>
          <a:xfrm>
            <a:off x="2330011" y="2905052"/>
            <a:ext cx="44916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Projektmunka</a:t>
            </a:r>
            <a:endParaRPr dirty="0"/>
          </a:p>
        </p:txBody>
      </p:sp>
      <p:grpSp>
        <p:nvGrpSpPr>
          <p:cNvPr id="773" name="Google Shape;773;p37"/>
          <p:cNvGrpSpPr/>
          <p:nvPr/>
        </p:nvGrpSpPr>
        <p:grpSpPr>
          <a:xfrm>
            <a:off x="-456416" y="300793"/>
            <a:ext cx="2970326" cy="3873979"/>
            <a:chOff x="864225" y="886742"/>
            <a:chExt cx="1927907" cy="2682068"/>
          </a:xfrm>
        </p:grpSpPr>
        <p:sp>
          <p:nvSpPr>
            <p:cNvPr id="774" name="Google Shape;774;p37"/>
            <p:cNvSpPr/>
            <p:nvPr/>
          </p:nvSpPr>
          <p:spPr>
            <a:xfrm>
              <a:off x="1298680" y="3226715"/>
              <a:ext cx="390354" cy="342096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1350691" y="1052696"/>
              <a:ext cx="121717" cy="286465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1593858" y="1165432"/>
              <a:ext cx="197858" cy="233247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1676298" y="1294388"/>
              <a:ext cx="529632" cy="77615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1386081" y="1299750"/>
              <a:ext cx="454966" cy="220646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1325356" y="1588627"/>
              <a:ext cx="306706" cy="55121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1134067" y="1279508"/>
              <a:ext cx="183783" cy="622126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1275892" y="1065431"/>
              <a:ext cx="310594" cy="2502177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1274685" y="1064090"/>
              <a:ext cx="271183" cy="1094786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1479915" y="3314115"/>
              <a:ext cx="107776" cy="253489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864225" y="886742"/>
              <a:ext cx="1927907" cy="476682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866772" y="969183"/>
              <a:ext cx="1729379" cy="395850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7"/>
          <p:cNvGrpSpPr/>
          <p:nvPr/>
        </p:nvGrpSpPr>
        <p:grpSpPr>
          <a:xfrm>
            <a:off x="-677858" y="2932385"/>
            <a:ext cx="4135604" cy="2159370"/>
            <a:chOff x="-482396" y="2723475"/>
            <a:chExt cx="3615987" cy="1888056"/>
          </a:xfrm>
        </p:grpSpPr>
        <p:sp>
          <p:nvSpPr>
            <p:cNvPr id="787" name="Google Shape;787;p37"/>
            <p:cNvSpPr/>
            <p:nvPr/>
          </p:nvSpPr>
          <p:spPr>
            <a:xfrm>
              <a:off x="1405268" y="4113139"/>
              <a:ext cx="454050" cy="456035"/>
            </a:xfrm>
            <a:custGeom>
              <a:avLst/>
              <a:gdLst/>
              <a:ahLst/>
              <a:cxnLst/>
              <a:rect l="l" t="t" r="r" b="b"/>
              <a:pathLst>
                <a:path w="2287" h="2297" extrusionOk="0">
                  <a:moveTo>
                    <a:pt x="1947" y="10"/>
                  </a:moveTo>
                  <a:cubicBezTo>
                    <a:pt x="1947" y="10"/>
                    <a:pt x="1947" y="10"/>
                    <a:pt x="1947" y="10"/>
                  </a:cubicBezTo>
                  <a:lnTo>
                    <a:pt x="1947" y="10"/>
                  </a:lnTo>
                  <a:cubicBezTo>
                    <a:pt x="1947" y="10"/>
                    <a:pt x="1947" y="10"/>
                    <a:pt x="1947" y="10"/>
                  </a:cubicBezTo>
                  <a:close/>
                  <a:moveTo>
                    <a:pt x="1333" y="0"/>
                  </a:moveTo>
                  <a:lnTo>
                    <a:pt x="1333" y="0"/>
                  </a:lnTo>
                  <a:cubicBezTo>
                    <a:pt x="1370" y="501"/>
                    <a:pt x="917" y="1531"/>
                    <a:pt x="917" y="1531"/>
                  </a:cubicBezTo>
                  <a:cubicBezTo>
                    <a:pt x="851" y="1323"/>
                    <a:pt x="851" y="926"/>
                    <a:pt x="851" y="926"/>
                  </a:cubicBezTo>
                  <a:cubicBezTo>
                    <a:pt x="680" y="1210"/>
                    <a:pt x="577" y="1796"/>
                    <a:pt x="529" y="1843"/>
                  </a:cubicBezTo>
                  <a:cubicBezTo>
                    <a:pt x="527" y="1845"/>
                    <a:pt x="525" y="1846"/>
                    <a:pt x="523" y="1846"/>
                  </a:cubicBezTo>
                  <a:cubicBezTo>
                    <a:pt x="471" y="1846"/>
                    <a:pt x="350" y="1361"/>
                    <a:pt x="350" y="1361"/>
                  </a:cubicBezTo>
                  <a:lnTo>
                    <a:pt x="350" y="1361"/>
                  </a:lnTo>
                  <a:cubicBezTo>
                    <a:pt x="350" y="1361"/>
                    <a:pt x="369" y="2079"/>
                    <a:pt x="321" y="2108"/>
                  </a:cubicBezTo>
                  <a:cubicBezTo>
                    <a:pt x="318" y="2110"/>
                    <a:pt x="313" y="2111"/>
                    <a:pt x="307" y="2111"/>
                  </a:cubicBezTo>
                  <a:cubicBezTo>
                    <a:pt x="231" y="2111"/>
                    <a:pt x="0" y="1881"/>
                    <a:pt x="0" y="1881"/>
                  </a:cubicBezTo>
                  <a:lnTo>
                    <a:pt x="0" y="1881"/>
                  </a:lnTo>
                  <a:lnTo>
                    <a:pt x="180" y="2297"/>
                  </a:lnTo>
                  <a:lnTo>
                    <a:pt x="1900" y="2297"/>
                  </a:lnTo>
                  <a:cubicBezTo>
                    <a:pt x="2287" y="1040"/>
                    <a:pt x="1947" y="20"/>
                    <a:pt x="1947" y="10"/>
                  </a:cubicBezTo>
                  <a:lnTo>
                    <a:pt x="1947" y="10"/>
                  </a:lnTo>
                  <a:cubicBezTo>
                    <a:pt x="1956" y="690"/>
                    <a:pt x="1323" y="1371"/>
                    <a:pt x="1323" y="1371"/>
                  </a:cubicBezTo>
                  <a:cubicBezTo>
                    <a:pt x="1512" y="832"/>
                    <a:pt x="1333" y="1"/>
                    <a:pt x="1333" y="0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455676" y="2759608"/>
              <a:ext cx="156049" cy="136989"/>
            </a:xfrm>
            <a:custGeom>
              <a:avLst/>
              <a:gdLst/>
              <a:ahLst/>
              <a:cxnLst/>
              <a:rect l="l" t="t" r="r" b="b"/>
              <a:pathLst>
                <a:path w="786" h="690" extrusionOk="0">
                  <a:moveTo>
                    <a:pt x="373" y="1"/>
                  </a:moveTo>
                  <a:cubicBezTo>
                    <a:pt x="309" y="1"/>
                    <a:pt x="249" y="21"/>
                    <a:pt x="199" y="75"/>
                  </a:cubicBezTo>
                  <a:cubicBezTo>
                    <a:pt x="1" y="283"/>
                    <a:pt x="20" y="528"/>
                    <a:pt x="266" y="689"/>
                  </a:cubicBezTo>
                  <a:lnTo>
                    <a:pt x="785" y="188"/>
                  </a:lnTo>
                  <a:cubicBezTo>
                    <a:pt x="785" y="188"/>
                    <a:pt x="566" y="1"/>
                    <a:pt x="373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12779" y="3239666"/>
              <a:ext cx="268618" cy="412953"/>
            </a:xfrm>
            <a:custGeom>
              <a:avLst/>
              <a:gdLst/>
              <a:ahLst/>
              <a:cxnLst/>
              <a:rect l="l" t="t" r="r" b="b"/>
              <a:pathLst>
                <a:path w="1353" h="2080" extrusionOk="0">
                  <a:moveTo>
                    <a:pt x="1031" y="0"/>
                  </a:moveTo>
                  <a:lnTo>
                    <a:pt x="1" y="681"/>
                  </a:lnTo>
                  <a:cubicBezTo>
                    <a:pt x="237" y="974"/>
                    <a:pt x="1088" y="1891"/>
                    <a:pt x="1210" y="2080"/>
                  </a:cubicBezTo>
                  <a:lnTo>
                    <a:pt x="1352" y="2061"/>
                  </a:lnTo>
                  <a:cubicBezTo>
                    <a:pt x="1333" y="2061"/>
                    <a:pt x="1173" y="227"/>
                    <a:pt x="1031" y="0"/>
                  </a:cubicBezTo>
                  <a:close/>
                </a:path>
              </a:pathLst>
            </a:custGeom>
            <a:solidFill>
              <a:srgbClr val="382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1463240" y="3138413"/>
              <a:ext cx="352995" cy="514206"/>
            </a:xfrm>
            <a:custGeom>
              <a:avLst/>
              <a:gdLst/>
              <a:ahLst/>
              <a:cxnLst/>
              <a:rect l="l" t="t" r="r" b="b"/>
              <a:pathLst>
                <a:path w="1778" h="2590" extrusionOk="0">
                  <a:moveTo>
                    <a:pt x="1778" y="2552"/>
                  </a:moveTo>
                  <a:lnTo>
                    <a:pt x="1778" y="2552"/>
                  </a:lnTo>
                  <a:lnTo>
                    <a:pt x="1778" y="2552"/>
                  </a:lnTo>
                  <a:cubicBezTo>
                    <a:pt x="1778" y="2552"/>
                    <a:pt x="1778" y="2552"/>
                    <a:pt x="1778" y="2552"/>
                  </a:cubicBezTo>
                  <a:cubicBezTo>
                    <a:pt x="1778" y="2552"/>
                    <a:pt x="1778" y="2552"/>
                    <a:pt x="1778" y="2552"/>
                  </a:cubicBezTo>
                  <a:close/>
                  <a:moveTo>
                    <a:pt x="814" y="0"/>
                  </a:moveTo>
                  <a:lnTo>
                    <a:pt x="1" y="841"/>
                  </a:lnTo>
                  <a:cubicBezTo>
                    <a:pt x="332" y="1210"/>
                    <a:pt x="1466" y="2353"/>
                    <a:pt x="1645" y="2590"/>
                  </a:cubicBezTo>
                  <a:lnTo>
                    <a:pt x="1778" y="2552"/>
                  </a:lnTo>
                  <a:lnTo>
                    <a:pt x="1778" y="2552"/>
                  </a:lnTo>
                  <a:cubicBezTo>
                    <a:pt x="1766" y="2536"/>
                    <a:pt x="1029" y="291"/>
                    <a:pt x="814" y="0"/>
                  </a:cubicBezTo>
                  <a:close/>
                </a:path>
              </a:pathLst>
            </a:custGeom>
            <a:solidFill>
              <a:srgbClr val="2D22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58196" y="2723475"/>
              <a:ext cx="1874567" cy="740734"/>
            </a:xfrm>
            <a:custGeom>
              <a:avLst/>
              <a:gdLst/>
              <a:ahLst/>
              <a:cxnLst/>
              <a:rect l="l" t="t" r="r" b="b"/>
              <a:pathLst>
                <a:path w="9442" h="3731" extrusionOk="0">
                  <a:moveTo>
                    <a:pt x="3092" y="0"/>
                  </a:moveTo>
                  <a:cubicBezTo>
                    <a:pt x="1933" y="0"/>
                    <a:pt x="849" y="225"/>
                    <a:pt x="568" y="984"/>
                  </a:cubicBezTo>
                  <a:cubicBezTo>
                    <a:pt x="1" y="2506"/>
                    <a:pt x="804" y="3621"/>
                    <a:pt x="1654" y="3706"/>
                  </a:cubicBezTo>
                  <a:cubicBezTo>
                    <a:pt x="1849" y="3721"/>
                    <a:pt x="2137" y="3730"/>
                    <a:pt x="2478" y="3730"/>
                  </a:cubicBezTo>
                  <a:cubicBezTo>
                    <a:pt x="3626" y="3730"/>
                    <a:pt x="5371" y="3631"/>
                    <a:pt x="6143" y="3347"/>
                  </a:cubicBezTo>
                  <a:cubicBezTo>
                    <a:pt x="7325" y="2922"/>
                    <a:pt x="9442" y="1164"/>
                    <a:pt x="6096" y="370"/>
                  </a:cubicBezTo>
                  <a:cubicBezTo>
                    <a:pt x="5525" y="232"/>
                    <a:pt x="4269" y="0"/>
                    <a:pt x="3092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429470" y="2726056"/>
              <a:ext cx="1519984" cy="431218"/>
            </a:xfrm>
            <a:custGeom>
              <a:avLst/>
              <a:gdLst/>
              <a:ahLst/>
              <a:cxnLst/>
              <a:rect l="l" t="t" r="r" b="b"/>
              <a:pathLst>
                <a:path w="7656" h="2172" extrusionOk="0">
                  <a:moveTo>
                    <a:pt x="2724" y="0"/>
                  </a:moveTo>
                  <a:cubicBezTo>
                    <a:pt x="1568" y="0"/>
                    <a:pt x="489" y="223"/>
                    <a:pt x="209" y="981"/>
                  </a:cubicBezTo>
                  <a:cubicBezTo>
                    <a:pt x="48" y="1425"/>
                    <a:pt x="1" y="1822"/>
                    <a:pt x="38" y="2172"/>
                  </a:cubicBezTo>
                  <a:cubicBezTo>
                    <a:pt x="57" y="1973"/>
                    <a:pt x="95" y="1765"/>
                    <a:pt x="161" y="1548"/>
                  </a:cubicBezTo>
                  <a:cubicBezTo>
                    <a:pt x="441" y="677"/>
                    <a:pt x="1765" y="440"/>
                    <a:pt x="3078" y="440"/>
                  </a:cubicBezTo>
                  <a:cubicBezTo>
                    <a:pt x="4116" y="440"/>
                    <a:pt x="5147" y="588"/>
                    <a:pt x="5652" y="688"/>
                  </a:cubicBezTo>
                  <a:cubicBezTo>
                    <a:pt x="6985" y="934"/>
                    <a:pt x="7476" y="1368"/>
                    <a:pt x="7514" y="1841"/>
                  </a:cubicBezTo>
                  <a:cubicBezTo>
                    <a:pt x="7656" y="1302"/>
                    <a:pt x="7278" y="735"/>
                    <a:pt x="5737" y="367"/>
                  </a:cubicBezTo>
                  <a:cubicBezTo>
                    <a:pt x="5164" y="233"/>
                    <a:pt x="3904" y="0"/>
                    <a:pt x="2724" y="0"/>
                  </a:cubicBezTo>
                  <a:close/>
                </a:path>
              </a:pathLst>
            </a:custGeom>
            <a:solidFill>
              <a:srgbClr val="F4E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581547" y="2965688"/>
              <a:ext cx="1431834" cy="550140"/>
            </a:xfrm>
            <a:custGeom>
              <a:avLst/>
              <a:gdLst/>
              <a:ahLst/>
              <a:cxnLst/>
              <a:rect l="l" t="t" r="r" b="b"/>
              <a:pathLst>
                <a:path w="7212" h="2771" extrusionOk="0">
                  <a:moveTo>
                    <a:pt x="6653" y="1"/>
                  </a:moveTo>
                  <a:lnTo>
                    <a:pt x="6653" y="1"/>
                  </a:lnTo>
                  <a:cubicBezTo>
                    <a:pt x="5781" y="669"/>
                    <a:pt x="4092" y="1371"/>
                    <a:pt x="2512" y="1371"/>
                  </a:cubicBezTo>
                  <a:cubicBezTo>
                    <a:pt x="1610" y="1371"/>
                    <a:pt x="744" y="1143"/>
                    <a:pt x="85" y="549"/>
                  </a:cubicBezTo>
                  <a:lnTo>
                    <a:pt x="85" y="549"/>
                  </a:lnTo>
                  <a:cubicBezTo>
                    <a:pt x="57" y="1570"/>
                    <a:pt x="0" y="2118"/>
                    <a:pt x="548" y="2486"/>
                  </a:cubicBezTo>
                  <a:cubicBezTo>
                    <a:pt x="763" y="2626"/>
                    <a:pt x="1488" y="2771"/>
                    <a:pt x="2365" y="2771"/>
                  </a:cubicBezTo>
                  <a:cubicBezTo>
                    <a:pt x="3264" y="2771"/>
                    <a:pt x="4323" y="2619"/>
                    <a:pt x="5160" y="2155"/>
                  </a:cubicBezTo>
                  <a:cubicBezTo>
                    <a:pt x="5945" y="1711"/>
                    <a:pt x="7211" y="832"/>
                    <a:pt x="6653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1298257" y="3277190"/>
              <a:ext cx="356569" cy="214021"/>
            </a:xfrm>
            <a:custGeom>
              <a:avLst/>
              <a:gdLst/>
              <a:ahLst/>
              <a:cxnLst/>
              <a:rect l="l" t="t" r="r" b="b"/>
              <a:pathLst>
                <a:path w="1796" h="1078" extrusionOk="0">
                  <a:moveTo>
                    <a:pt x="1059" y="1"/>
                  </a:moveTo>
                  <a:lnTo>
                    <a:pt x="0" y="1078"/>
                  </a:lnTo>
                  <a:cubicBezTo>
                    <a:pt x="879" y="1031"/>
                    <a:pt x="1796" y="445"/>
                    <a:pt x="1796" y="445"/>
                  </a:cubicBezTo>
                  <a:cubicBezTo>
                    <a:pt x="1446" y="426"/>
                    <a:pt x="1059" y="1"/>
                    <a:pt x="1059" y="1"/>
                  </a:cubicBezTo>
                  <a:close/>
                </a:path>
              </a:pathLst>
            </a:custGeom>
            <a:solidFill>
              <a:srgbClr val="2D22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572018" y="2899973"/>
              <a:ext cx="214219" cy="356767"/>
            </a:xfrm>
            <a:custGeom>
              <a:avLst/>
              <a:gdLst/>
              <a:ahLst/>
              <a:cxnLst/>
              <a:rect l="l" t="t" r="r" b="b"/>
              <a:pathLst>
                <a:path w="1079" h="1797" extrusionOk="0">
                  <a:moveTo>
                    <a:pt x="1" y="1"/>
                  </a:moveTo>
                  <a:lnTo>
                    <a:pt x="379" y="1797"/>
                  </a:lnTo>
                  <a:lnTo>
                    <a:pt x="1078" y="1664"/>
                  </a:lnTo>
                  <a:cubicBezTo>
                    <a:pt x="738" y="3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386407" y="2899973"/>
              <a:ext cx="214021" cy="356767"/>
            </a:xfrm>
            <a:custGeom>
              <a:avLst/>
              <a:gdLst/>
              <a:ahLst/>
              <a:cxnLst/>
              <a:rect l="l" t="t" r="r" b="b"/>
              <a:pathLst>
                <a:path w="1078" h="1797" extrusionOk="0">
                  <a:moveTo>
                    <a:pt x="1" y="1"/>
                  </a:moveTo>
                  <a:lnTo>
                    <a:pt x="379" y="1797"/>
                  </a:lnTo>
                  <a:lnTo>
                    <a:pt x="1078" y="1664"/>
                  </a:lnTo>
                  <a:cubicBezTo>
                    <a:pt x="728" y="3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386388" y="2880318"/>
              <a:ext cx="394489" cy="819155"/>
            </a:xfrm>
            <a:custGeom>
              <a:avLst/>
              <a:gdLst/>
              <a:ahLst/>
              <a:cxnLst/>
              <a:rect l="l" t="t" r="r" b="b"/>
              <a:pathLst>
                <a:path w="1987" h="4126" extrusionOk="0">
                  <a:moveTo>
                    <a:pt x="745" y="0"/>
                  </a:moveTo>
                  <a:cubicBezTo>
                    <a:pt x="644" y="0"/>
                    <a:pt x="540" y="60"/>
                    <a:pt x="435" y="194"/>
                  </a:cubicBezTo>
                  <a:cubicBezTo>
                    <a:pt x="0" y="761"/>
                    <a:pt x="454" y="3502"/>
                    <a:pt x="189" y="4126"/>
                  </a:cubicBezTo>
                  <a:lnTo>
                    <a:pt x="397" y="4116"/>
                  </a:lnTo>
                  <a:cubicBezTo>
                    <a:pt x="567" y="3956"/>
                    <a:pt x="1446" y="3086"/>
                    <a:pt x="1739" y="2926"/>
                  </a:cubicBezTo>
                  <a:cubicBezTo>
                    <a:pt x="1987" y="2769"/>
                    <a:pt x="1435" y="0"/>
                    <a:pt x="745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423911" y="3003211"/>
              <a:ext cx="343466" cy="696262"/>
            </a:xfrm>
            <a:custGeom>
              <a:avLst/>
              <a:gdLst/>
              <a:ahLst/>
              <a:cxnLst/>
              <a:rect l="l" t="t" r="r" b="b"/>
              <a:pathLst>
                <a:path w="1730" h="3507" extrusionOk="0">
                  <a:moveTo>
                    <a:pt x="1134" y="1"/>
                  </a:moveTo>
                  <a:cubicBezTo>
                    <a:pt x="1210" y="237"/>
                    <a:pt x="1238" y="521"/>
                    <a:pt x="1257" y="813"/>
                  </a:cubicBezTo>
                  <a:cubicBezTo>
                    <a:pt x="1276" y="1730"/>
                    <a:pt x="974" y="2467"/>
                    <a:pt x="567" y="2486"/>
                  </a:cubicBezTo>
                  <a:cubicBezTo>
                    <a:pt x="378" y="2486"/>
                    <a:pt x="218" y="2335"/>
                    <a:pt x="76" y="2080"/>
                  </a:cubicBezTo>
                  <a:lnTo>
                    <a:pt x="76" y="2080"/>
                  </a:lnTo>
                  <a:cubicBezTo>
                    <a:pt x="95" y="2704"/>
                    <a:pt x="95" y="3261"/>
                    <a:pt x="0" y="3507"/>
                  </a:cubicBezTo>
                  <a:lnTo>
                    <a:pt x="208" y="3497"/>
                  </a:lnTo>
                  <a:cubicBezTo>
                    <a:pt x="378" y="3327"/>
                    <a:pt x="1257" y="2467"/>
                    <a:pt x="1550" y="2307"/>
                  </a:cubicBezTo>
                  <a:cubicBezTo>
                    <a:pt x="1730" y="2203"/>
                    <a:pt x="1512" y="832"/>
                    <a:pt x="1134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1137444" y="2870192"/>
              <a:ext cx="453652" cy="782426"/>
            </a:xfrm>
            <a:custGeom>
              <a:avLst/>
              <a:gdLst/>
              <a:ahLst/>
              <a:cxnLst/>
              <a:rect l="l" t="t" r="r" b="b"/>
              <a:pathLst>
                <a:path w="2285" h="3941" extrusionOk="0">
                  <a:moveTo>
                    <a:pt x="891" y="0"/>
                  </a:moveTo>
                  <a:cubicBezTo>
                    <a:pt x="1" y="0"/>
                    <a:pt x="142" y="2863"/>
                    <a:pt x="300" y="3941"/>
                  </a:cubicBezTo>
                  <a:lnTo>
                    <a:pt x="470" y="3931"/>
                  </a:lnTo>
                  <a:cubicBezTo>
                    <a:pt x="1122" y="2665"/>
                    <a:pt x="1547" y="2703"/>
                    <a:pt x="1718" y="2429"/>
                  </a:cubicBezTo>
                  <a:cubicBezTo>
                    <a:pt x="2285" y="1521"/>
                    <a:pt x="1642" y="293"/>
                    <a:pt x="1122" y="56"/>
                  </a:cubicBezTo>
                  <a:cubicBezTo>
                    <a:pt x="1038" y="18"/>
                    <a:pt x="962" y="0"/>
                    <a:pt x="891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1165041" y="3143972"/>
              <a:ext cx="354782" cy="508647"/>
            </a:xfrm>
            <a:custGeom>
              <a:avLst/>
              <a:gdLst/>
              <a:ahLst/>
              <a:cxnLst/>
              <a:rect l="l" t="t" r="r" b="b"/>
              <a:pathLst>
                <a:path w="1787" h="2562" extrusionOk="0">
                  <a:moveTo>
                    <a:pt x="85" y="1"/>
                  </a:moveTo>
                  <a:lnTo>
                    <a:pt x="85" y="1"/>
                  </a:lnTo>
                  <a:cubicBezTo>
                    <a:pt x="0" y="889"/>
                    <a:pt x="85" y="1976"/>
                    <a:pt x="170" y="2562"/>
                  </a:cubicBezTo>
                  <a:lnTo>
                    <a:pt x="350" y="2552"/>
                  </a:lnTo>
                  <a:cubicBezTo>
                    <a:pt x="983" y="1286"/>
                    <a:pt x="1408" y="1324"/>
                    <a:pt x="1579" y="1050"/>
                  </a:cubicBezTo>
                  <a:cubicBezTo>
                    <a:pt x="1701" y="842"/>
                    <a:pt x="1777" y="596"/>
                    <a:pt x="1787" y="360"/>
                  </a:cubicBezTo>
                  <a:lnTo>
                    <a:pt x="1787" y="360"/>
                  </a:lnTo>
                  <a:cubicBezTo>
                    <a:pt x="1617" y="869"/>
                    <a:pt x="1270" y="1183"/>
                    <a:pt x="922" y="1183"/>
                  </a:cubicBezTo>
                  <a:cubicBezTo>
                    <a:pt x="844" y="1183"/>
                    <a:pt x="766" y="1167"/>
                    <a:pt x="690" y="1135"/>
                  </a:cubicBezTo>
                  <a:cubicBezTo>
                    <a:pt x="350" y="983"/>
                    <a:pt x="123" y="530"/>
                    <a:pt x="85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1829139" y="2841008"/>
              <a:ext cx="108996" cy="115547"/>
            </a:xfrm>
            <a:custGeom>
              <a:avLst/>
              <a:gdLst/>
              <a:ahLst/>
              <a:cxnLst/>
              <a:rect l="l" t="t" r="r" b="b"/>
              <a:pathLst>
                <a:path w="549" h="582" extrusionOk="0">
                  <a:moveTo>
                    <a:pt x="310" y="1"/>
                  </a:moveTo>
                  <a:cubicBezTo>
                    <a:pt x="142" y="1"/>
                    <a:pt x="1" y="440"/>
                    <a:pt x="1" y="440"/>
                  </a:cubicBezTo>
                  <a:lnTo>
                    <a:pt x="379" y="581"/>
                  </a:lnTo>
                  <a:cubicBezTo>
                    <a:pt x="379" y="581"/>
                    <a:pt x="549" y="118"/>
                    <a:pt x="360" y="14"/>
                  </a:cubicBezTo>
                  <a:cubicBezTo>
                    <a:pt x="343" y="5"/>
                    <a:pt x="326" y="1"/>
                    <a:pt x="310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1877979" y="2875354"/>
              <a:ext cx="37722" cy="71870"/>
            </a:xfrm>
            <a:custGeom>
              <a:avLst/>
              <a:gdLst/>
              <a:ahLst/>
              <a:cxnLst/>
              <a:rect l="l" t="t" r="r" b="b"/>
              <a:pathLst>
                <a:path w="190" h="362" extrusionOk="0">
                  <a:moveTo>
                    <a:pt x="126" y="0"/>
                  </a:moveTo>
                  <a:cubicBezTo>
                    <a:pt x="77" y="0"/>
                    <a:pt x="1" y="267"/>
                    <a:pt x="1" y="267"/>
                  </a:cubicBezTo>
                  <a:lnTo>
                    <a:pt x="105" y="361"/>
                  </a:lnTo>
                  <a:cubicBezTo>
                    <a:pt x="114" y="361"/>
                    <a:pt x="190" y="78"/>
                    <a:pt x="142" y="12"/>
                  </a:cubicBezTo>
                  <a:cubicBezTo>
                    <a:pt x="137" y="4"/>
                    <a:pt x="132" y="0"/>
                    <a:pt x="126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1557147" y="2871384"/>
              <a:ext cx="517978" cy="547758"/>
            </a:xfrm>
            <a:custGeom>
              <a:avLst/>
              <a:gdLst/>
              <a:ahLst/>
              <a:cxnLst/>
              <a:rect l="l" t="t" r="r" b="b"/>
              <a:pathLst>
                <a:path w="2609" h="2759" extrusionOk="0">
                  <a:moveTo>
                    <a:pt x="576" y="1"/>
                  </a:moveTo>
                  <a:cubicBezTo>
                    <a:pt x="544" y="1"/>
                    <a:pt x="516" y="2"/>
                    <a:pt x="492" y="3"/>
                  </a:cubicBezTo>
                  <a:cubicBezTo>
                    <a:pt x="152" y="551"/>
                    <a:pt x="1" y="1336"/>
                    <a:pt x="114" y="2063"/>
                  </a:cubicBezTo>
                  <a:cubicBezTo>
                    <a:pt x="264" y="2382"/>
                    <a:pt x="1042" y="2759"/>
                    <a:pt x="1672" y="2759"/>
                  </a:cubicBezTo>
                  <a:cubicBezTo>
                    <a:pt x="1995" y="2759"/>
                    <a:pt x="2279" y="2660"/>
                    <a:pt x="2420" y="2404"/>
                  </a:cubicBezTo>
                  <a:cubicBezTo>
                    <a:pt x="2609" y="1752"/>
                    <a:pt x="2042" y="712"/>
                    <a:pt x="1928" y="532"/>
                  </a:cubicBezTo>
                  <a:cubicBezTo>
                    <a:pt x="1627" y="101"/>
                    <a:pt x="908" y="1"/>
                    <a:pt x="576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1551588" y="3136428"/>
              <a:ext cx="491771" cy="286089"/>
            </a:xfrm>
            <a:custGeom>
              <a:avLst/>
              <a:gdLst/>
              <a:ahLst/>
              <a:cxnLst/>
              <a:rect l="l" t="t" r="r" b="b"/>
              <a:pathLst>
                <a:path w="2477" h="1441" extrusionOk="0">
                  <a:moveTo>
                    <a:pt x="114" y="1"/>
                  </a:moveTo>
                  <a:cubicBezTo>
                    <a:pt x="85" y="246"/>
                    <a:pt x="0" y="520"/>
                    <a:pt x="38" y="757"/>
                  </a:cubicBezTo>
                  <a:cubicBezTo>
                    <a:pt x="186" y="1078"/>
                    <a:pt x="990" y="1440"/>
                    <a:pt x="1648" y="1440"/>
                  </a:cubicBezTo>
                  <a:cubicBezTo>
                    <a:pt x="1995" y="1440"/>
                    <a:pt x="2301" y="1339"/>
                    <a:pt x="2448" y="1078"/>
                  </a:cubicBezTo>
                  <a:cubicBezTo>
                    <a:pt x="2457" y="1040"/>
                    <a:pt x="2476" y="993"/>
                    <a:pt x="2476" y="946"/>
                  </a:cubicBezTo>
                  <a:lnTo>
                    <a:pt x="2476" y="946"/>
                  </a:lnTo>
                  <a:cubicBezTo>
                    <a:pt x="2350" y="1059"/>
                    <a:pt x="2173" y="1107"/>
                    <a:pt x="1971" y="1107"/>
                  </a:cubicBezTo>
                  <a:cubicBezTo>
                    <a:pt x="1281" y="1107"/>
                    <a:pt x="308" y="551"/>
                    <a:pt x="132" y="171"/>
                  </a:cubicBezTo>
                  <a:cubicBezTo>
                    <a:pt x="123" y="114"/>
                    <a:pt x="114" y="67"/>
                    <a:pt x="114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1742975" y="3008373"/>
              <a:ext cx="144533" cy="222558"/>
            </a:xfrm>
            <a:custGeom>
              <a:avLst/>
              <a:gdLst/>
              <a:ahLst/>
              <a:cxnLst/>
              <a:rect l="l" t="t" r="r" b="b"/>
              <a:pathLst>
                <a:path w="728" h="1121" extrusionOk="0">
                  <a:moveTo>
                    <a:pt x="275" y="1"/>
                  </a:moveTo>
                  <a:cubicBezTo>
                    <a:pt x="265" y="1"/>
                    <a:pt x="255" y="1"/>
                    <a:pt x="246" y="3"/>
                  </a:cubicBezTo>
                  <a:cubicBezTo>
                    <a:pt x="85" y="22"/>
                    <a:pt x="0" y="305"/>
                    <a:pt x="66" y="617"/>
                  </a:cubicBezTo>
                  <a:cubicBezTo>
                    <a:pt x="138" y="903"/>
                    <a:pt x="301" y="1121"/>
                    <a:pt x="455" y="1121"/>
                  </a:cubicBezTo>
                  <a:cubicBezTo>
                    <a:pt x="464" y="1121"/>
                    <a:pt x="473" y="1120"/>
                    <a:pt x="482" y="1118"/>
                  </a:cubicBezTo>
                  <a:cubicBezTo>
                    <a:pt x="652" y="1090"/>
                    <a:pt x="728" y="816"/>
                    <a:pt x="662" y="504"/>
                  </a:cubicBezTo>
                  <a:cubicBezTo>
                    <a:pt x="590" y="219"/>
                    <a:pt x="435" y="1"/>
                    <a:pt x="275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1585339" y="2837831"/>
              <a:ext cx="155850" cy="143144"/>
            </a:xfrm>
            <a:custGeom>
              <a:avLst/>
              <a:gdLst/>
              <a:ahLst/>
              <a:cxnLst/>
              <a:rect l="l" t="t" r="r" b="b"/>
              <a:pathLst>
                <a:path w="785" h="721" extrusionOk="0">
                  <a:moveTo>
                    <a:pt x="401" y="1"/>
                  </a:moveTo>
                  <a:cubicBezTo>
                    <a:pt x="364" y="1"/>
                    <a:pt x="325" y="12"/>
                    <a:pt x="284" y="40"/>
                  </a:cubicBezTo>
                  <a:cubicBezTo>
                    <a:pt x="0" y="219"/>
                    <a:pt x="237" y="720"/>
                    <a:pt x="237" y="720"/>
                  </a:cubicBezTo>
                  <a:cubicBezTo>
                    <a:pt x="388" y="541"/>
                    <a:pt x="520" y="456"/>
                    <a:pt x="785" y="408"/>
                  </a:cubicBezTo>
                  <a:cubicBezTo>
                    <a:pt x="769" y="408"/>
                    <a:pt x="621" y="1"/>
                    <a:pt x="401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1633980" y="2885083"/>
              <a:ext cx="82789" cy="77032"/>
            </a:xfrm>
            <a:custGeom>
              <a:avLst/>
              <a:gdLst/>
              <a:ahLst/>
              <a:cxnLst/>
              <a:rect l="l" t="t" r="r" b="b"/>
              <a:pathLst>
                <a:path w="417" h="388" extrusionOk="0">
                  <a:moveTo>
                    <a:pt x="220" y="1"/>
                  </a:moveTo>
                  <a:cubicBezTo>
                    <a:pt x="201" y="1"/>
                    <a:pt x="182" y="6"/>
                    <a:pt x="162" y="19"/>
                  </a:cubicBezTo>
                  <a:cubicBezTo>
                    <a:pt x="1" y="114"/>
                    <a:pt x="114" y="388"/>
                    <a:pt x="114" y="388"/>
                  </a:cubicBezTo>
                  <a:cubicBezTo>
                    <a:pt x="209" y="293"/>
                    <a:pt x="275" y="255"/>
                    <a:pt x="417" y="227"/>
                  </a:cubicBezTo>
                  <a:cubicBezTo>
                    <a:pt x="409" y="227"/>
                    <a:pt x="337" y="1"/>
                    <a:pt x="220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1196806" y="3612118"/>
              <a:ext cx="89539" cy="38714"/>
            </a:xfrm>
            <a:custGeom>
              <a:avLst/>
              <a:gdLst/>
              <a:ahLst/>
              <a:cxnLst/>
              <a:rect l="l" t="t" r="r" b="b"/>
              <a:pathLst>
                <a:path w="451" h="195" extrusionOk="0">
                  <a:moveTo>
                    <a:pt x="298" y="1"/>
                  </a:moveTo>
                  <a:cubicBezTo>
                    <a:pt x="275" y="1"/>
                    <a:pt x="249" y="5"/>
                    <a:pt x="218" y="15"/>
                  </a:cubicBezTo>
                  <a:cubicBezTo>
                    <a:pt x="1" y="100"/>
                    <a:pt x="10" y="194"/>
                    <a:pt x="10" y="194"/>
                  </a:cubicBezTo>
                  <a:lnTo>
                    <a:pt x="436" y="194"/>
                  </a:lnTo>
                  <a:cubicBezTo>
                    <a:pt x="436" y="194"/>
                    <a:pt x="450" y="1"/>
                    <a:pt x="298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423911" y="3658973"/>
              <a:ext cx="91128" cy="38714"/>
            </a:xfrm>
            <a:custGeom>
              <a:avLst/>
              <a:gdLst/>
              <a:ahLst/>
              <a:cxnLst/>
              <a:rect l="l" t="t" r="r" b="b"/>
              <a:pathLst>
                <a:path w="459" h="195" extrusionOk="0">
                  <a:moveTo>
                    <a:pt x="306" y="1"/>
                  </a:moveTo>
                  <a:cubicBezTo>
                    <a:pt x="284" y="1"/>
                    <a:pt x="258" y="5"/>
                    <a:pt x="227" y="15"/>
                  </a:cubicBezTo>
                  <a:cubicBezTo>
                    <a:pt x="0" y="100"/>
                    <a:pt x="10" y="194"/>
                    <a:pt x="10" y="194"/>
                  </a:cubicBezTo>
                  <a:lnTo>
                    <a:pt x="444" y="194"/>
                  </a:lnTo>
                  <a:cubicBezTo>
                    <a:pt x="444" y="194"/>
                    <a:pt x="459" y="1"/>
                    <a:pt x="306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579562" y="4175958"/>
              <a:ext cx="216006" cy="311700"/>
            </a:xfrm>
            <a:custGeom>
              <a:avLst/>
              <a:gdLst/>
              <a:ahLst/>
              <a:cxnLst/>
              <a:rect l="l" t="t" r="r" b="b"/>
              <a:pathLst>
                <a:path w="1088" h="1570" extrusionOk="0">
                  <a:moveTo>
                    <a:pt x="823" y="0"/>
                  </a:moveTo>
                  <a:lnTo>
                    <a:pt x="823" y="0"/>
                  </a:lnTo>
                  <a:cubicBezTo>
                    <a:pt x="823" y="1"/>
                    <a:pt x="870" y="662"/>
                    <a:pt x="804" y="879"/>
                  </a:cubicBezTo>
                  <a:cubicBezTo>
                    <a:pt x="804" y="879"/>
                    <a:pt x="728" y="511"/>
                    <a:pt x="681" y="378"/>
                  </a:cubicBezTo>
                  <a:cubicBezTo>
                    <a:pt x="681" y="378"/>
                    <a:pt x="672" y="615"/>
                    <a:pt x="634" y="671"/>
                  </a:cubicBezTo>
                  <a:cubicBezTo>
                    <a:pt x="634" y="671"/>
                    <a:pt x="587" y="322"/>
                    <a:pt x="530" y="170"/>
                  </a:cubicBezTo>
                  <a:cubicBezTo>
                    <a:pt x="530" y="170"/>
                    <a:pt x="492" y="652"/>
                    <a:pt x="445" y="794"/>
                  </a:cubicBezTo>
                  <a:cubicBezTo>
                    <a:pt x="445" y="794"/>
                    <a:pt x="350" y="227"/>
                    <a:pt x="237" y="29"/>
                  </a:cubicBezTo>
                  <a:cubicBezTo>
                    <a:pt x="237" y="29"/>
                    <a:pt x="237" y="567"/>
                    <a:pt x="199" y="652"/>
                  </a:cubicBezTo>
                  <a:cubicBezTo>
                    <a:pt x="199" y="652"/>
                    <a:pt x="86" y="416"/>
                    <a:pt x="1" y="322"/>
                  </a:cubicBezTo>
                  <a:lnTo>
                    <a:pt x="1" y="322"/>
                  </a:lnTo>
                  <a:cubicBezTo>
                    <a:pt x="1" y="322"/>
                    <a:pt x="133" y="596"/>
                    <a:pt x="57" y="898"/>
                  </a:cubicBezTo>
                  <a:cubicBezTo>
                    <a:pt x="492" y="1144"/>
                    <a:pt x="766" y="1314"/>
                    <a:pt x="1040" y="1569"/>
                  </a:cubicBezTo>
                  <a:cubicBezTo>
                    <a:pt x="1040" y="1569"/>
                    <a:pt x="1088" y="700"/>
                    <a:pt x="1031" y="284"/>
                  </a:cubicBezTo>
                  <a:cubicBezTo>
                    <a:pt x="1031" y="284"/>
                    <a:pt x="1031" y="756"/>
                    <a:pt x="955" y="917"/>
                  </a:cubicBezTo>
                  <a:cubicBezTo>
                    <a:pt x="955" y="917"/>
                    <a:pt x="908" y="265"/>
                    <a:pt x="823" y="0"/>
                  </a:cubicBezTo>
                  <a:close/>
                </a:path>
              </a:pathLst>
            </a:custGeom>
            <a:solidFill>
              <a:srgbClr val="8E8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737198" y="4290314"/>
              <a:ext cx="165380" cy="240426"/>
            </a:xfrm>
            <a:custGeom>
              <a:avLst/>
              <a:gdLst/>
              <a:ahLst/>
              <a:cxnLst/>
              <a:rect l="l" t="t" r="r" b="b"/>
              <a:pathLst>
                <a:path w="833" h="1211" extrusionOk="0">
                  <a:moveTo>
                    <a:pt x="643" y="1"/>
                  </a:moveTo>
                  <a:cubicBezTo>
                    <a:pt x="643" y="1"/>
                    <a:pt x="681" y="521"/>
                    <a:pt x="624" y="691"/>
                  </a:cubicBezTo>
                  <a:cubicBezTo>
                    <a:pt x="624" y="691"/>
                    <a:pt x="577" y="407"/>
                    <a:pt x="539" y="303"/>
                  </a:cubicBezTo>
                  <a:cubicBezTo>
                    <a:pt x="539" y="303"/>
                    <a:pt x="530" y="492"/>
                    <a:pt x="501" y="540"/>
                  </a:cubicBezTo>
                  <a:cubicBezTo>
                    <a:pt x="501" y="540"/>
                    <a:pt x="464" y="265"/>
                    <a:pt x="416" y="143"/>
                  </a:cubicBezTo>
                  <a:cubicBezTo>
                    <a:pt x="416" y="143"/>
                    <a:pt x="398" y="521"/>
                    <a:pt x="350" y="643"/>
                  </a:cubicBezTo>
                  <a:cubicBezTo>
                    <a:pt x="350" y="643"/>
                    <a:pt x="275" y="190"/>
                    <a:pt x="180" y="39"/>
                  </a:cubicBezTo>
                  <a:cubicBezTo>
                    <a:pt x="180" y="39"/>
                    <a:pt x="171" y="454"/>
                    <a:pt x="152" y="521"/>
                  </a:cubicBezTo>
                  <a:cubicBezTo>
                    <a:pt x="152" y="521"/>
                    <a:pt x="67" y="351"/>
                    <a:pt x="1" y="265"/>
                  </a:cubicBezTo>
                  <a:lnTo>
                    <a:pt x="1" y="265"/>
                  </a:lnTo>
                  <a:cubicBezTo>
                    <a:pt x="1" y="266"/>
                    <a:pt x="86" y="464"/>
                    <a:pt x="19" y="700"/>
                  </a:cubicBezTo>
                  <a:cubicBezTo>
                    <a:pt x="369" y="880"/>
                    <a:pt x="587" y="1012"/>
                    <a:pt x="794" y="1211"/>
                  </a:cubicBezTo>
                  <a:cubicBezTo>
                    <a:pt x="794" y="1211"/>
                    <a:pt x="832" y="540"/>
                    <a:pt x="794" y="218"/>
                  </a:cubicBezTo>
                  <a:cubicBezTo>
                    <a:pt x="794" y="218"/>
                    <a:pt x="785" y="587"/>
                    <a:pt x="738" y="710"/>
                  </a:cubicBezTo>
                  <a:cubicBezTo>
                    <a:pt x="738" y="710"/>
                    <a:pt x="709" y="209"/>
                    <a:pt x="643" y="1"/>
                  </a:cubicBezTo>
                  <a:close/>
                </a:path>
              </a:pathLst>
            </a:custGeom>
            <a:solidFill>
              <a:srgbClr val="8E8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258730" y="3886891"/>
              <a:ext cx="773294" cy="624988"/>
            </a:xfrm>
            <a:custGeom>
              <a:avLst/>
              <a:gdLst/>
              <a:ahLst/>
              <a:cxnLst/>
              <a:rect l="l" t="t" r="r" b="b"/>
              <a:pathLst>
                <a:path w="3895" h="3148" extrusionOk="0">
                  <a:moveTo>
                    <a:pt x="3894" y="1"/>
                  </a:moveTo>
                  <a:lnTo>
                    <a:pt x="1" y="1041"/>
                  </a:lnTo>
                  <a:lnTo>
                    <a:pt x="331" y="3148"/>
                  </a:lnTo>
                  <a:lnTo>
                    <a:pt x="3271" y="3148"/>
                  </a:lnTo>
                  <a:lnTo>
                    <a:pt x="2193" y="2401"/>
                  </a:lnTo>
                  <a:cubicBezTo>
                    <a:pt x="2193" y="2401"/>
                    <a:pt x="2250" y="1901"/>
                    <a:pt x="2250" y="1834"/>
                  </a:cubicBezTo>
                  <a:cubicBezTo>
                    <a:pt x="2250" y="1768"/>
                    <a:pt x="2949" y="946"/>
                    <a:pt x="2949" y="946"/>
                  </a:cubicBezTo>
                  <a:lnTo>
                    <a:pt x="3894" y="1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2589130" y="4014549"/>
              <a:ext cx="311700" cy="499316"/>
            </a:xfrm>
            <a:custGeom>
              <a:avLst/>
              <a:gdLst/>
              <a:ahLst/>
              <a:cxnLst/>
              <a:rect l="l" t="t" r="r" b="b"/>
              <a:pathLst>
                <a:path w="1570" h="2515" extrusionOk="0">
                  <a:moveTo>
                    <a:pt x="501" y="1"/>
                  </a:moveTo>
                  <a:cubicBezTo>
                    <a:pt x="501" y="1"/>
                    <a:pt x="10" y="1144"/>
                    <a:pt x="0" y="1853"/>
                  </a:cubicBezTo>
                  <a:lnTo>
                    <a:pt x="1068" y="2514"/>
                  </a:lnTo>
                  <a:cubicBezTo>
                    <a:pt x="1068" y="2514"/>
                    <a:pt x="1333" y="1295"/>
                    <a:pt x="1569" y="776"/>
                  </a:cubicBezTo>
                  <a:lnTo>
                    <a:pt x="1569" y="776"/>
                  </a:lnTo>
                  <a:cubicBezTo>
                    <a:pt x="1560" y="776"/>
                    <a:pt x="1229" y="1191"/>
                    <a:pt x="1125" y="1456"/>
                  </a:cubicBezTo>
                  <a:cubicBezTo>
                    <a:pt x="1125" y="1456"/>
                    <a:pt x="1238" y="388"/>
                    <a:pt x="1446" y="1"/>
                  </a:cubicBezTo>
                  <a:lnTo>
                    <a:pt x="1446" y="1"/>
                  </a:lnTo>
                  <a:cubicBezTo>
                    <a:pt x="1446" y="1"/>
                    <a:pt x="1030" y="483"/>
                    <a:pt x="889" y="955"/>
                  </a:cubicBezTo>
                  <a:cubicBezTo>
                    <a:pt x="889" y="955"/>
                    <a:pt x="879" y="369"/>
                    <a:pt x="955" y="105"/>
                  </a:cubicBezTo>
                  <a:lnTo>
                    <a:pt x="955" y="105"/>
                  </a:lnTo>
                  <a:cubicBezTo>
                    <a:pt x="955" y="105"/>
                    <a:pt x="643" y="615"/>
                    <a:pt x="558" y="1182"/>
                  </a:cubicBezTo>
                  <a:cubicBezTo>
                    <a:pt x="558" y="1182"/>
                    <a:pt x="454" y="407"/>
                    <a:pt x="501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2562923" y="4209511"/>
              <a:ext cx="341679" cy="302567"/>
            </a:xfrm>
            <a:custGeom>
              <a:avLst/>
              <a:gdLst/>
              <a:ahLst/>
              <a:cxnLst/>
              <a:rect l="l" t="t" r="r" b="b"/>
              <a:pathLst>
                <a:path w="1721" h="1524" extrusionOk="0">
                  <a:moveTo>
                    <a:pt x="339" y="1"/>
                  </a:moveTo>
                  <a:cubicBezTo>
                    <a:pt x="336" y="1"/>
                    <a:pt x="333" y="1"/>
                    <a:pt x="331" y="1"/>
                  </a:cubicBezTo>
                  <a:cubicBezTo>
                    <a:pt x="123" y="49"/>
                    <a:pt x="0" y="1013"/>
                    <a:pt x="123" y="1523"/>
                  </a:cubicBezTo>
                  <a:lnTo>
                    <a:pt x="1720" y="1523"/>
                  </a:lnTo>
                  <a:cubicBezTo>
                    <a:pt x="1706" y="1514"/>
                    <a:pt x="574" y="1"/>
                    <a:pt x="339" y="1"/>
                  </a:cubicBezTo>
                  <a:close/>
                  <a:moveTo>
                    <a:pt x="1720" y="1523"/>
                  </a:moveTo>
                  <a:cubicBezTo>
                    <a:pt x="1720" y="1523"/>
                    <a:pt x="1720" y="1523"/>
                    <a:pt x="1720" y="1523"/>
                  </a:cubicBezTo>
                  <a:cubicBezTo>
                    <a:pt x="1720" y="1523"/>
                    <a:pt x="1720" y="1523"/>
                    <a:pt x="1720" y="1523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-347198" y="3842022"/>
              <a:ext cx="394092" cy="664298"/>
            </a:xfrm>
            <a:custGeom>
              <a:avLst/>
              <a:gdLst/>
              <a:ahLst/>
              <a:cxnLst/>
              <a:rect l="l" t="t" r="r" b="b"/>
              <a:pathLst>
                <a:path w="1985" h="3346" extrusionOk="0">
                  <a:moveTo>
                    <a:pt x="1077" y="0"/>
                  </a:moveTo>
                  <a:lnTo>
                    <a:pt x="1077" y="0"/>
                  </a:lnTo>
                  <a:cubicBezTo>
                    <a:pt x="1040" y="473"/>
                    <a:pt x="1238" y="1607"/>
                    <a:pt x="1238" y="1607"/>
                  </a:cubicBezTo>
                  <a:cubicBezTo>
                    <a:pt x="1087" y="1371"/>
                    <a:pt x="718" y="416"/>
                    <a:pt x="718" y="416"/>
                  </a:cubicBezTo>
                  <a:lnTo>
                    <a:pt x="718" y="416"/>
                  </a:lnTo>
                  <a:cubicBezTo>
                    <a:pt x="747" y="766"/>
                    <a:pt x="898" y="1484"/>
                    <a:pt x="898" y="1484"/>
                  </a:cubicBezTo>
                  <a:cubicBezTo>
                    <a:pt x="813" y="1389"/>
                    <a:pt x="633" y="917"/>
                    <a:pt x="633" y="917"/>
                  </a:cubicBezTo>
                  <a:lnTo>
                    <a:pt x="633" y="917"/>
                  </a:lnTo>
                  <a:cubicBezTo>
                    <a:pt x="662" y="1210"/>
                    <a:pt x="803" y="1966"/>
                    <a:pt x="803" y="1966"/>
                  </a:cubicBezTo>
                  <a:cubicBezTo>
                    <a:pt x="558" y="1616"/>
                    <a:pt x="132" y="161"/>
                    <a:pt x="132" y="161"/>
                  </a:cubicBezTo>
                  <a:lnTo>
                    <a:pt x="132" y="161"/>
                  </a:lnTo>
                  <a:cubicBezTo>
                    <a:pt x="189" y="785"/>
                    <a:pt x="586" y="2145"/>
                    <a:pt x="586" y="2145"/>
                  </a:cubicBezTo>
                  <a:cubicBezTo>
                    <a:pt x="369" y="1871"/>
                    <a:pt x="0" y="879"/>
                    <a:pt x="0" y="879"/>
                  </a:cubicBezTo>
                  <a:lnTo>
                    <a:pt x="0" y="879"/>
                  </a:lnTo>
                  <a:cubicBezTo>
                    <a:pt x="227" y="1777"/>
                    <a:pt x="898" y="3346"/>
                    <a:pt x="898" y="3346"/>
                  </a:cubicBezTo>
                  <a:lnTo>
                    <a:pt x="1985" y="1834"/>
                  </a:lnTo>
                  <a:cubicBezTo>
                    <a:pt x="1758" y="1352"/>
                    <a:pt x="1569" y="501"/>
                    <a:pt x="1569" y="501"/>
                  </a:cubicBezTo>
                  <a:cubicBezTo>
                    <a:pt x="1512" y="728"/>
                    <a:pt x="1493" y="1210"/>
                    <a:pt x="1493" y="1210"/>
                  </a:cubicBezTo>
                  <a:cubicBezTo>
                    <a:pt x="1399" y="1078"/>
                    <a:pt x="1078" y="0"/>
                    <a:pt x="1077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-154024" y="3310941"/>
              <a:ext cx="358554" cy="940262"/>
            </a:xfrm>
            <a:custGeom>
              <a:avLst/>
              <a:gdLst/>
              <a:ahLst/>
              <a:cxnLst/>
              <a:rect l="l" t="t" r="r" b="b"/>
              <a:pathLst>
                <a:path w="1806" h="4736" extrusionOk="0">
                  <a:moveTo>
                    <a:pt x="1201" y="1"/>
                  </a:moveTo>
                  <a:cubicBezTo>
                    <a:pt x="1087" y="662"/>
                    <a:pt x="1068" y="2278"/>
                    <a:pt x="1068" y="2278"/>
                  </a:cubicBezTo>
                  <a:cubicBezTo>
                    <a:pt x="964" y="1938"/>
                    <a:pt x="775" y="587"/>
                    <a:pt x="775" y="587"/>
                  </a:cubicBezTo>
                  <a:cubicBezTo>
                    <a:pt x="728" y="1078"/>
                    <a:pt x="757" y="2099"/>
                    <a:pt x="757" y="2099"/>
                  </a:cubicBezTo>
                  <a:cubicBezTo>
                    <a:pt x="681" y="1976"/>
                    <a:pt x="596" y="1286"/>
                    <a:pt x="596" y="1286"/>
                  </a:cubicBezTo>
                  <a:cubicBezTo>
                    <a:pt x="568" y="1702"/>
                    <a:pt x="568" y="2770"/>
                    <a:pt x="568" y="2770"/>
                  </a:cubicBezTo>
                  <a:cubicBezTo>
                    <a:pt x="388" y="2269"/>
                    <a:pt x="246" y="209"/>
                    <a:pt x="246" y="209"/>
                  </a:cubicBezTo>
                  <a:lnTo>
                    <a:pt x="246" y="209"/>
                  </a:lnTo>
                  <a:cubicBezTo>
                    <a:pt x="190" y="1097"/>
                    <a:pt x="341" y="3025"/>
                    <a:pt x="341" y="3025"/>
                  </a:cubicBezTo>
                  <a:cubicBezTo>
                    <a:pt x="171" y="2628"/>
                    <a:pt x="1" y="1230"/>
                    <a:pt x="1" y="1229"/>
                  </a:cubicBezTo>
                  <a:lnTo>
                    <a:pt x="1" y="1229"/>
                  </a:lnTo>
                  <a:cubicBezTo>
                    <a:pt x="57" y="2514"/>
                    <a:pt x="426" y="4735"/>
                    <a:pt x="426" y="4735"/>
                  </a:cubicBezTo>
                  <a:lnTo>
                    <a:pt x="1806" y="2581"/>
                  </a:lnTo>
                  <a:cubicBezTo>
                    <a:pt x="1617" y="1910"/>
                    <a:pt x="1588" y="709"/>
                    <a:pt x="1588" y="709"/>
                  </a:cubicBezTo>
                  <a:cubicBezTo>
                    <a:pt x="1484" y="1031"/>
                    <a:pt x="1380" y="1711"/>
                    <a:pt x="1380" y="1711"/>
                  </a:cubicBezTo>
                  <a:cubicBezTo>
                    <a:pt x="1305" y="1522"/>
                    <a:pt x="1201" y="1"/>
                    <a:pt x="1201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-169112" y="3618670"/>
              <a:ext cx="2863470" cy="896981"/>
            </a:xfrm>
            <a:custGeom>
              <a:avLst/>
              <a:gdLst/>
              <a:ahLst/>
              <a:cxnLst/>
              <a:rect l="l" t="t" r="r" b="b"/>
              <a:pathLst>
                <a:path w="14423" h="4518" extrusionOk="0">
                  <a:moveTo>
                    <a:pt x="8818" y="1"/>
                  </a:moveTo>
                  <a:lnTo>
                    <a:pt x="5000" y="199"/>
                  </a:lnTo>
                  <a:lnTo>
                    <a:pt x="2222" y="738"/>
                  </a:lnTo>
                  <a:lnTo>
                    <a:pt x="1211" y="1768"/>
                  </a:lnTo>
                  <a:lnTo>
                    <a:pt x="199" y="3318"/>
                  </a:lnTo>
                  <a:lnTo>
                    <a:pt x="1" y="4518"/>
                  </a:lnTo>
                  <a:lnTo>
                    <a:pt x="2486" y="4518"/>
                  </a:lnTo>
                  <a:cubicBezTo>
                    <a:pt x="2524" y="3989"/>
                    <a:pt x="2940" y="3195"/>
                    <a:pt x="3233" y="2987"/>
                  </a:cubicBezTo>
                  <a:cubicBezTo>
                    <a:pt x="3535" y="2770"/>
                    <a:pt x="5567" y="2061"/>
                    <a:pt x="5823" y="2004"/>
                  </a:cubicBezTo>
                  <a:cubicBezTo>
                    <a:pt x="5834" y="2002"/>
                    <a:pt x="5849" y="2000"/>
                    <a:pt x="5865" y="2000"/>
                  </a:cubicBezTo>
                  <a:cubicBezTo>
                    <a:pt x="6219" y="2000"/>
                    <a:pt x="7603" y="2558"/>
                    <a:pt x="8091" y="2892"/>
                  </a:cubicBezTo>
                  <a:cubicBezTo>
                    <a:pt x="8610" y="3233"/>
                    <a:pt x="9130" y="4518"/>
                    <a:pt x="9130" y="4518"/>
                  </a:cubicBezTo>
                  <a:lnTo>
                    <a:pt x="14423" y="4518"/>
                  </a:lnTo>
                  <a:lnTo>
                    <a:pt x="13667" y="2930"/>
                  </a:lnTo>
                  <a:lnTo>
                    <a:pt x="13137" y="1522"/>
                  </a:lnTo>
                  <a:lnTo>
                    <a:pt x="10283" y="57"/>
                  </a:lnTo>
                  <a:lnTo>
                    <a:pt x="8818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1675275" y="3900193"/>
              <a:ext cx="398063" cy="613672"/>
            </a:xfrm>
            <a:custGeom>
              <a:avLst/>
              <a:gdLst/>
              <a:ahLst/>
              <a:cxnLst/>
              <a:rect l="l" t="t" r="r" b="b"/>
              <a:pathLst>
                <a:path w="2005" h="3091" extrusionOk="0">
                  <a:moveTo>
                    <a:pt x="2004" y="0"/>
                  </a:moveTo>
                  <a:cubicBezTo>
                    <a:pt x="77" y="917"/>
                    <a:pt x="1" y="3090"/>
                    <a:pt x="1" y="3090"/>
                  </a:cubicBezTo>
                  <a:lnTo>
                    <a:pt x="2004" y="3090"/>
                  </a:lnTo>
                  <a:lnTo>
                    <a:pt x="2004" y="0"/>
                  </a:lnTo>
                  <a:close/>
                </a:path>
              </a:pathLst>
            </a:custGeom>
            <a:solidFill>
              <a:srgbClr val="8C7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-169112" y="3618670"/>
              <a:ext cx="2863470" cy="895194"/>
            </a:xfrm>
            <a:custGeom>
              <a:avLst/>
              <a:gdLst/>
              <a:ahLst/>
              <a:cxnLst/>
              <a:rect l="l" t="t" r="r" b="b"/>
              <a:pathLst>
                <a:path w="14423" h="4509" extrusionOk="0">
                  <a:moveTo>
                    <a:pt x="8818" y="1"/>
                  </a:moveTo>
                  <a:lnTo>
                    <a:pt x="5000" y="199"/>
                  </a:lnTo>
                  <a:lnTo>
                    <a:pt x="2127" y="501"/>
                  </a:lnTo>
                  <a:lnTo>
                    <a:pt x="1050" y="1768"/>
                  </a:lnTo>
                  <a:lnTo>
                    <a:pt x="199" y="3308"/>
                  </a:lnTo>
                  <a:lnTo>
                    <a:pt x="1" y="4508"/>
                  </a:lnTo>
                  <a:lnTo>
                    <a:pt x="29" y="4508"/>
                  </a:lnTo>
                  <a:lnTo>
                    <a:pt x="86" y="4178"/>
                  </a:lnTo>
                  <a:lnTo>
                    <a:pt x="908" y="2647"/>
                  </a:lnTo>
                  <a:lnTo>
                    <a:pt x="1967" y="1380"/>
                  </a:lnTo>
                  <a:lnTo>
                    <a:pt x="4755" y="1068"/>
                  </a:lnTo>
                  <a:lnTo>
                    <a:pt x="8469" y="870"/>
                  </a:lnTo>
                  <a:lnTo>
                    <a:pt x="9886" y="927"/>
                  </a:lnTo>
                  <a:lnTo>
                    <a:pt x="12674" y="2410"/>
                  </a:lnTo>
                  <a:lnTo>
                    <a:pt x="13194" y="3800"/>
                  </a:lnTo>
                  <a:lnTo>
                    <a:pt x="13515" y="4508"/>
                  </a:lnTo>
                  <a:lnTo>
                    <a:pt x="14423" y="4508"/>
                  </a:lnTo>
                  <a:lnTo>
                    <a:pt x="13667" y="2930"/>
                  </a:lnTo>
                  <a:lnTo>
                    <a:pt x="13137" y="1522"/>
                  </a:lnTo>
                  <a:lnTo>
                    <a:pt x="10283" y="57"/>
                  </a:lnTo>
                  <a:lnTo>
                    <a:pt x="8818" y="1"/>
                  </a:lnTo>
                  <a:close/>
                </a:path>
              </a:pathLst>
            </a:custGeom>
            <a:solidFill>
              <a:srgbClr val="C4B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2450354" y="3896024"/>
              <a:ext cx="495345" cy="325200"/>
            </a:xfrm>
            <a:custGeom>
              <a:avLst/>
              <a:gdLst/>
              <a:ahLst/>
              <a:cxnLst/>
              <a:rect l="l" t="t" r="r" b="b"/>
              <a:pathLst>
                <a:path w="2495" h="1638" extrusionOk="0">
                  <a:moveTo>
                    <a:pt x="642" y="1"/>
                  </a:moveTo>
                  <a:cubicBezTo>
                    <a:pt x="575" y="1"/>
                    <a:pt x="485" y="19"/>
                    <a:pt x="397" y="78"/>
                  </a:cubicBezTo>
                  <a:cubicBezTo>
                    <a:pt x="397" y="78"/>
                    <a:pt x="0" y="560"/>
                    <a:pt x="302" y="843"/>
                  </a:cubicBezTo>
                  <a:cubicBezTo>
                    <a:pt x="595" y="1117"/>
                    <a:pt x="1559" y="1609"/>
                    <a:pt x="2410" y="1637"/>
                  </a:cubicBezTo>
                  <a:lnTo>
                    <a:pt x="2495" y="1543"/>
                  </a:lnTo>
                  <a:lnTo>
                    <a:pt x="747" y="31"/>
                  </a:lnTo>
                  <a:cubicBezTo>
                    <a:pt x="747" y="17"/>
                    <a:pt x="705" y="1"/>
                    <a:pt x="642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2450354" y="3894832"/>
              <a:ext cx="313487" cy="292641"/>
            </a:xfrm>
            <a:custGeom>
              <a:avLst/>
              <a:gdLst/>
              <a:ahLst/>
              <a:cxnLst/>
              <a:rect l="l" t="t" r="r" b="b"/>
              <a:pathLst>
                <a:path w="1579" h="1474" extrusionOk="0">
                  <a:moveTo>
                    <a:pt x="662" y="1"/>
                  </a:moveTo>
                  <a:cubicBezTo>
                    <a:pt x="592" y="1"/>
                    <a:pt x="491" y="12"/>
                    <a:pt x="397" y="65"/>
                  </a:cubicBezTo>
                  <a:cubicBezTo>
                    <a:pt x="397" y="65"/>
                    <a:pt x="0" y="556"/>
                    <a:pt x="302" y="840"/>
                  </a:cubicBezTo>
                  <a:cubicBezTo>
                    <a:pt x="501" y="1010"/>
                    <a:pt x="992" y="1303"/>
                    <a:pt x="1578" y="1473"/>
                  </a:cubicBezTo>
                  <a:cubicBezTo>
                    <a:pt x="1531" y="1426"/>
                    <a:pt x="1484" y="1369"/>
                    <a:pt x="1437" y="1303"/>
                  </a:cubicBezTo>
                  <a:cubicBezTo>
                    <a:pt x="1181" y="953"/>
                    <a:pt x="1087" y="594"/>
                    <a:pt x="1162" y="367"/>
                  </a:cubicBezTo>
                  <a:lnTo>
                    <a:pt x="756" y="8"/>
                  </a:lnTo>
                  <a:cubicBezTo>
                    <a:pt x="756" y="8"/>
                    <a:pt x="719" y="1"/>
                    <a:pt x="662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1778513" y="3452695"/>
              <a:ext cx="949593" cy="1061170"/>
            </a:xfrm>
            <a:custGeom>
              <a:avLst/>
              <a:gdLst/>
              <a:ahLst/>
              <a:cxnLst/>
              <a:rect l="l" t="t" r="r" b="b"/>
              <a:pathLst>
                <a:path w="4783" h="5345" extrusionOk="0">
                  <a:moveTo>
                    <a:pt x="3037" y="0"/>
                  </a:moveTo>
                  <a:cubicBezTo>
                    <a:pt x="2985" y="0"/>
                    <a:pt x="2927" y="14"/>
                    <a:pt x="2864" y="43"/>
                  </a:cubicBezTo>
                  <a:cubicBezTo>
                    <a:pt x="2524" y="194"/>
                    <a:pt x="2288" y="988"/>
                    <a:pt x="1768" y="1479"/>
                  </a:cubicBezTo>
                  <a:cubicBezTo>
                    <a:pt x="1" y="3209"/>
                    <a:pt x="785" y="5344"/>
                    <a:pt x="785" y="5344"/>
                  </a:cubicBezTo>
                  <a:lnTo>
                    <a:pt x="4707" y="5344"/>
                  </a:lnTo>
                  <a:cubicBezTo>
                    <a:pt x="4754" y="4579"/>
                    <a:pt x="4783" y="3624"/>
                    <a:pt x="3932" y="2330"/>
                  </a:cubicBezTo>
                  <a:cubicBezTo>
                    <a:pt x="3602" y="1765"/>
                    <a:pt x="3639" y="0"/>
                    <a:pt x="3037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1906171" y="3582934"/>
              <a:ext cx="730013" cy="581906"/>
            </a:xfrm>
            <a:custGeom>
              <a:avLst/>
              <a:gdLst/>
              <a:ahLst/>
              <a:cxnLst/>
              <a:rect l="l" t="t" r="r" b="b"/>
              <a:pathLst>
                <a:path w="3677" h="2931" extrusionOk="0">
                  <a:moveTo>
                    <a:pt x="1720" y="1"/>
                  </a:moveTo>
                  <a:cubicBezTo>
                    <a:pt x="1550" y="266"/>
                    <a:pt x="1361" y="577"/>
                    <a:pt x="1116" y="823"/>
                  </a:cubicBezTo>
                  <a:cubicBezTo>
                    <a:pt x="407" y="1523"/>
                    <a:pt x="104" y="2279"/>
                    <a:pt x="0" y="2931"/>
                  </a:cubicBezTo>
                  <a:cubicBezTo>
                    <a:pt x="407" y="2326"/>
                    <a:pt x="1201" y="1901"/>
                    <a:pt x="2117" y="1901"/>
                  </a:cubicBezTo>
                  <a:cubicBezTo>
                    <a:pt x="2722" y="1901"/>
                    <a:pt x="3261" y="2080"/>
                    <a:pt x="3677" y="2364"/>
                  </a:cubicBezTo>
                  <a:cubicBezTo>
                    <a:pt x="3573" y="2137"/>
                    <a:pt x="3440" y="1901"/>
                    <a:pt x="3280" y="1664"/>
                  </a:cubicBezTo>
                  <a:cubicBezTo>
                    <a:pt x="3251" y="1626"/>
                    <a:pt x="3232" y="1579"/>
                    <a:pt x="3214" y="1523"/>
                  </a:cubicBezTo>
                  <a:cubicBezTo>
                    <a:pt x="2817" y="1428"/>
                    <a:pt x="2363" y="1088"/>
                    <a:pt x="2023" y="587"/>
                  </a:cubicBezTo>
                  <a:cubicBezTo>
                    <a:pt x="1890" y="388"/>
                    <a:pt x="1787" y="190"/>
                    <a:pt x="1720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1774741" y="3727467"/>
              <a:ext cx="945821" cy="786397"/>
            </a:xfrm>
            <a:custGeom>
              <a:avLst/>
              <a:gdLst/>
              <a:ahLst/>
              <a:cxnLst/>
              <a:rect l="l" t="t" r="r" b="b"/>
              <a:pathLst>
                <a:path w="4764" h="3961" extrusionOk="0">
                  <a:moveTo>
                    <a:pt x="1872" y="1"/>
                  </a:moveTo>
                  <a:cubicBezTo>
                    <a:pt x="1834" y="38"/>
                    <a:pt x="1806" y="76"/>
                    <a:pt x="1778" y="95"/>
                  </a:cubicBezTo>
                  <a:cubicBezTo>
                    <a:pt x="1" y="1825"/>
                    <a:pt x="795" y="3960"/>
                    <a:pt x="795" y="3960"/>
                  </a:cubicBezTo>
                  <a:lnTo>
                    <a:pt x="4717" y="3960"/>
                  </a:lnTo>
                  <a:cubicBezTo>
                    <a:pt x="4754" y="3582"/>
                    <a:pt x="4764" y="3148"/>
                    <a:pt x="4669" y="2647"/>
                  </a:cubicBezTo>
                  <a:cubicBezTo>
                    <a:pt x="4537" y="3195"/>
                    <a:pt x="4225" y="3592"/>
                    <a:pt x="3772" y="3715"/>
                  </a:cubicBezTo>
                  <a:cubicBezTo>
                    <a:pt x="3693" y="3734"/>
                    <a:pt x="3612" y="3744"/>
                    <a:pt x="3532" y="3744"/>
                  </a:cubicBezTo>
                  <a:cubicBezTo>
                    <a:pt x="2831" y="3744"/>
                    <a:pt x="2096" y="3031"/>
                    <a:pt x="1825" y="2014"/>
                  </a:cubicBezTo>
                  <a:cubicBezTo>
                    <a:pt x="1645" y="1333"/>
                    <a:pt x="1702" y="672"/>
                    <a:pt x="1948" y="227"/>
                  </a:cubicBezTo>
                  <a:cubicBezTo>
                    <a:pt x="1919" y="161"/>
                    <a:pt x="1891" y="76"/>
                    <a:pt x="1872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2221444" y="3789410"/>
              <a:ext cx="450476" cy="337907"/>
            </a:xfrm>
            <a:custGeom>
              <a:avLst/>
              <a:gdLst/>
              <a:ahLst/>
              <a:cxnLst/>
              <a:rect l="l" t="t" r="r" b="b"/>
              <a:pathLst>
                <a:path w="2269" h="1702" extrusionOk="0">
                  <a:moveTo>
                    <a:pt x="66" y="1"/>
                  </a:moveTo>
                  <a:lnTo>
                    <a:pt x="0" y="964"/>
                  </a:lnTo>
                  <a:cubicBezTo>
                    <a:pt x="244" y="916"/>
                    <a:pt x="463" y="895"/>
                    <a:pt x="661" y="895"/>
                  </a:cubicBezTo>
                  <a:cubicBezTo>
                    <a:pt x="1890" y="895"/>
                    <a:pt x="2268" y="1702"/>
                    <a:pt x="2268" y="1702"/>
                  </a:cubicBezTo>
                  <a:lnTo>
                    <a:pt x="1928" y="634"/>
                  </a:lnTo>
                  <a:cubicBezTo>
                    <a:pt x="1869" y="644"/>
                    <a:pt x="1808" y="649"/>
                    <a:pt x="1745" y="649"/>
                  </a:cubicBezTo>
                  <a:cubicBezTo>
                    <a:pt x="1019" y="649"/>
                    <a:pt x="66" y="1"/>
                    <a:pt x="66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2240106" y="3793182"/>
              <a:ext cx="369871" cy="157438"/>
            </a:xfrm>
            <a:custGeom>
              <a:avLst/>
              <a:gdLst/>
              <a:ahLst/>
              <a:cxnLst/>
              <a:rect l="l" t="t" r="r" b="b"/>
              <a:pathLst>
                <a:path w="1863" h="793" extrusionOk="0">
                  <a:moveTo>
                    <a:pt x="1" y="0"/>
                  </a:moveTo>
                  <a:cubicBezTo>
                    <a:pt x="199" y="133"/>
                    <a:pt x="511" y="596"/>
                    <a:pt x="993" y="719"/>
                  </a:cubicBezTo>
                  <a:cubicBezTo>
                    <a:pt x="1169" y="768"/>
                    <a:pt x="1349" y="792"/>
                    <a:pt x="1519" y="792"/>
                  </a:cubicBezTo>
                  <a:cubicBezTo>
                    <a:pt x="1640" y="792"/>
                    <a:pt x="1756" y="780"/>
                    <a:pt x="1862" y="756"/>
                  </a:cubicBezTo>
                  <a:lnTo>
                    <a:pt x="1815" y="615"/>
                  </a:lnTo>
                  <a:cubicBezTo>
                    <a:pt x="1757" y="626"/>
                    <a:pt x="1697" y="631"/>
                    <a:pt x="1634" y="631"/>
                  </a:cubicBezTo>
                  <a:cubicBezTo>
                    <a:pt x="1009" y="631"/>
                    <a:pt x="181" y="121"/>
                    <a:pt x="1" y="0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2590917" y="3364744"/>
              <a:ext cx="144732" cy="117136"/>
            </a:xfrm>
            <a:custGeom>
              <a:avLst/>
              <a:gdLst/>
              <a:ahLst/>
              <a:cxnLst/>
              <a:rect l="l" t="t" r="r" b="b"/>
              <a:pathLst>
                <a:path w="729" h="590" extrusionOk="0">
                  <a:moveTo>
                    <a:pt x="378" y="1"/>
                  </a:moveTo>
                  <a:cubicBezTo>
                    <a:pt x="164" y="1"/>
                    <a:pt x="1" y="401"/>
                    <a:pt x="1" y="401"/>
                  </a:cubicBezTo>
                  <a:lnTo>
                    <a:pt x="521" y="590"/>
                  </a:lnTo>
                  <a:cubicBezTo>
                    <a:pt x="521" y="590"/>
                    <a:pt x="729" y="155"/>
                    <a:pt x="464" y="23"/>
                  </a:cubicBezTo>
                  <a:cubicBezTo>
                    <a:pt x="435" y="7"/>
                    <a:pt x="406" y="1"/>
                    <a:pt x="378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2632212" y="3403458"/>
              <a:ext cx="73656" cy="80407"/>
            </a:xfrm>
            <a:custGeom>
              <a:avLst/>
              <a:gdLst/>
              <a:ahLst/>
              <a:cxnLst/>
              <a:rect l="l" t="t" r="r" b="b"/>
              <a:pathLst>
                <a:path w="371" h="405" extrusionOk="0">
                  <a:moveTo>
                    <a:pt x="187" y="1"/>
                  </a:moveTo>
                  <a:cubicBezTo>
                    <a:pt x="67" y="1"/>
                    <a:pt x="1" y="281"/>
                    <a:pt x="1" y="281"/>
                  </a:cubicBezTo>
                  <a:lnTo>
                    <a:pt x="265" y="404"/>
                  </a:lnTo>
                  <a:lnTo>
                    <a:pt x="265" y="404"/>
                  </a:lnTo>
                  <a:cubicBezTo>
                    <a:pt x="270" y="385"/>
                    <a:pt x="370" y="105"/>
                    <a:pt x="237" y="17"/>
                  </a:cubicBezTo>
                  <a:cubicBezTo>
                    <a:pt x="219" y="6"/>
                    <a:pt x="203" y="1"/>
                    <a:pt x="187" y="1"/>
                  </a:cubicBezTo>
                  <a:close/>
                  <a:moveTo>
                    <a:pt x="265" y="404"/>
                  </a:moveTo>
                  <a:cubicBezTo>
                    <a:pt x="265" y="405"/>
                    <a:pt x="265" y="405"/>
                    <a:pt x="265" y="405"/>
                  </a:cubicBezTo>
                  <a:cubicBezTo>
                    <a:pt x="265" y="405"/>
                    <a:pt x="265" y="405"/>
                    <a:pt x="265" y="404"/>
                  </a:cubicBezTo>
                  <a:lnTo>
                    <a:pt x="265" y="404"/>
                  </a:ln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2018740" y="3723695"/>
              <a:ext cx="268419" cy="788184"/>
            </a:xfrm>
            <a:custGeom>
              <a:avLst/>
              <a:gdLst/>
              <a:ahLst/>
              <a:cxnLst/>
              <a:rect l="l" t="t" r="r" b="b"/>
              <a:pathLst>
                <a:path w="1352" h="3970" extrusionOk="0">
                  <a:moveTo>
                    <a:pt x="662" y="1"/>
                  </a:moveTo>
                  <a:cubicBezTo>
                    <a:pt x="208" y="341"/>
                    <a:pt x="0" y="814"/>
                    <a:pt x="0" y="814"/>
                  </a:cubicBezTo>
                  <a:cubicBezTo>
                    <a:pt x="48" y="1957"/>
                    <a:pt x="1012" y="3970"/>
                    <a:pt x="1012" y="3970"/>
                  </a:cubicBezTo>
                  <a:lnTo>
                    <a:pt x="1172" y="3970"/>
                  </a:lnTo>
                  <a:cubicBezTo>
                    <a:pt x="1040" y="1560"/>
                    <a:pt x="1352" y="851"/>
                    <a:pt x="1352" y="710"/>
                  </a:cubicBezTo>
                  <a:cubicBezTo>
                    <a:pt x="1352" y="332"/>
                    <a:pt x="662" y="1"/>
                    <a:pt x="662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2018740" y="3723695"/>
              <a:ext cx="232882" cy="788184"/>
            </a:xfrm>
            <a:custGeom>
              <a:avLst/>
              <a:gdLst/>
              <a:ahLst/>
              <a:cxnLst/>
              <a:rect l="l" t="t" r="r" b="b"/>
              <a:pathLst>
                <a:path w="1173" h="3970" extrusionOk="0">
                  <a:moveTo>
                    <a:pt x="662" y="1"/>
                  </a:moveTo>
                  <a:cubicBezTo>
                    <a:pt x="208" y="341"/>
                    <a:pt x="0" y="814"/>
                    <a:pt x="0" y="814"/>
                  </a:cubicBezTo>
                  <a:cubicBezTo>
                    <a:pt x="48" y="1957"/>
                    <a:pt x="1002" y="3970"/>
                    <a:pt x="1002" y="3970"/>
                  </a:cubicBezTo>
                  <a:lnTo>
                    <a:pt x="1172" y="3970"/>
                  </a:lnTo>
                  <a:cubicBezTo>
                    <a:pt x="1163" y="3592"/>
                    <a:pt x="1153" y="3261"/>
                    <a:pt x="1134" y="2959"/>
                  </a:cubicBezTo>
                  <a:cubicBezTo>
                    <a:pt x="785" y="2902"/>
                    <a:pt x="445" y="2278"/>
                    <a:pt x="369" y="1494"/>
                  </a:cubicBezTo>
                  <a:cubicBezTo>
                    <a:pt x="293" y="832"/>
                    <a:pt x="445" y="256"/>
                    <a:pt x="690" y="10"/>
                  </a:cubicBezTo>
                  <a:cubicBezTo>
                    <a:pt x="681" y="1"/>
                    <a:pt x="662" y="1"/>
                    <a:pt x="662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2362006" y="3436216"/>
              <a:ext cx="473109" cy="499117"/>
            </a:xfrm>
            <a:custGeom>
              <a:avLst/>
              <a:gdLst/>
              <a:ahLst/>
              <a:cxnLst/>
              <a:rect l="l" t="t" r="r" b="b"/>
              <a:pathLst>
                <a:path w="2383" h="2514" extrusionOk="0">
                  <a:moveTo>
                    <a:pt x="831" y="0"/>
                  </a:moveTo>
                  <a:cubicBezTo>
                    <a:pt x="553" y="0"/>
                    <a:pt x="303" y="52"/>
                    <a:pt x="180" y="97"/>
                  </a:cubicBezTo>
                  <a:cubicBezTo>
                    <a:pt x="1" y="702"/>
                    <a:pt x="58" y="1515"/>
                    <a:pt x="369" y="2176"/>
                  </a:cubicBezTo>
                  <a:cubicBezTo>
                    <a:pt x="532" y="2376"/>
                    <a:pt x="955" y="2514"/>
                    <a:pt x="1373" y="2514"/>
                  </a:cubicBezTo>
                  <a:cubicBezTo>
                    <a:pt x="1829" y="2514"/>
                    <a:pt x="2279" y="2350"/>
                    <a:pt x="2382" y="1921"/>
                  </a:cubicBezTo>
                  <a:cubicBezTo>
                    <a:pt x="2382" y="1222"/>
                    <a:pt x="1863" y="381"/>
                    <a:pt x="1702" y="258"/>
                  </a:cubicBezTo>
                  <a:cubicBezTo>
                    <a:pt x="1466" y="61"/>
                    <a:pt x="1132" y="0"/>
                    <a:pt x="831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2378882" y="3787623"/>
              <a:ext cx="454248" cy="146519"/>
            </a:xfrm>
            <a:custGeom>
              <a:avLst/>
              <a:gdLst/>
              <a:ahLst/>
              <a:cxnLst/>
              <a:rect l="l" t="t" r="r" b="b"/>
              <a:pathLst>
                <a:path w="2288" h="738" extrusionOk="0">
                  <a:moveTo>
                    <a:pt x="1" y="0"/>
                  </a:moveTo>
                  <a:lnTo>
                    <a:pt x="1" y="0"/>
                  </a:lnTo>
                  <a:cubicBezTo>
                    <a:pt x="29" y="104"/>
                    <a:pt x="190" y="302"/>
                    <a:pt x="237" y="406"/>
                  </a:cubicBezTo>
                  <a:cubicBezTo>
                    <a:pt x="398" y="602"/>
                    <a:pt x="818" y="738"/>
                    <a:pt x="1239" y="738"/>
                  </a:cubicBezTo>
                  <a:cubicBezTo>
                    <a:pt x="1711" y="738"/>
                    <a:pt x="2183" y="568"/>
                    <a:pt x="2288" y="123"/>
                  </a:cubicBezTo>
                  <a:lnTo>
                    <a:pt x="2288" y="38"/>
                  </a:lnTo>
                  <a:cubicBezTo>
                    <a:pt x="2099" y="283"/>
                    <a:pt x="1719" y="378"/>
                    <a:pt x="1319" y="378"/>
                  </a:cubicBezTo>
                  <a:cubicBezTo>
                    <a:pt x="779" y="378"/>
                    <a:pt x="202" y="206"/>
                    <a:pt x="1" y="0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1846015" y="4209511"/>
              <a:ext cx="340289" cy="302567"/>
            </a:xfrm>
            <a:custGeom>
              <a:avLst/>
              <a:gdLst/>
              <a:ahLst/>
              <a:cxnLst/>
              <a:rect l="l" t="t" r="r" b="b"/>
              <a:pathLst>
                <a:path w="1714" h="1524" extrusionOk="0">
                  <a:moveTo>
                    <a:pt x="340" y="1"/>
                  </a:moveTo>
                  <a:cubicBezTo>
                    <a:pt x="337" y="1"/>
                    <a:pt x="334" y="1"/>
                    <a:pt x="332" y="1"/>
                  </a:cubicBezTo>
                  <a:cubicBezTo>
                    <a:pt x="114" y="49"/>
                    <a:pt x="1" y="1013"/>
                    <a:pt x="114" y="1523"/>
                  </a:cubicBezTo>
                  <a:lnTo>
                    <a:pt x="1711" y="1523"/>
                  </a:lnTo>
                  <a:cubicBezTo>
                    <a:pt x="1712" y="1523"/>
                    <a:pt x="1712" y="1523"/>
                    <a:pt x="1712" y="1523"/>
                  </a:cubicBezTo>
                  <a:cubicBezTo>
                    <a:pt x="1714" y="1523"/>
                    <a:pt x="567" y="1"/>
                    <a:pt x="340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1857331" y="4299844"/>
              <a:ext cx="330362" cy="214021"/>
            </a:xfrm>
            <a:custGeom>
              <a:avLst/>
              <a:gdLst/>
              <a:ahLst/>
              <a:cxnLst/>
              <a:rect l="l" t="t" r="r" b="b"/>
              <a:pathLst>
                <a:path w="1664" h="1078" extrusionOk="0">
                  <a:moveTo>
                    <a:pt x="76" y="0"/>
                  </a:moveTo>
                  <a:cubicBezTo>
                    <a:pt x="10" y="331"/>
                    <a:pt x="1" y="784"/>
                    <a:pt x="76" y="1077"/>
                  </a:cubicBezTo>
                  <a:lnTo>
                    <a:pt x="1664" y="1077"/>
                  </a:lnTo>
                  <a:cubicBezTo>
                    <a:pt x="1664" y="1077"/>
                    <a:pt x="1617" y="1021"/>
                    <a:pt x="1560" y="936"/>
                  </a:cubicBezTo>
                  <a:cubicBezTo>
                    <a:pt x="1515" y="974"/>
                    <a:pt x="1454" y="992"/>
                    <a:pt x="1382" y="992"/>
                  </a:cubicBezTo>
                  <a:cubicBezTo>
                    <a:pt x="1134" y="992"/>
                    <a:pt x="753" y="781"/>
                    <a:pt x="416" y="444"/>
                  </a:cubicBezTo>
                  <a:cubicBezTo>
                    <a:pt x="275" y="293"/>
                    <a:pt x="152" y="142"/>
                    <a:pt x="76" y="0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2823599" y="4412414"/>
              <a:ext cx="108996" cy="101451"/>
            </a:xfrm>
            <a:custGeom>
              <a:avLst/>
              <a:gdLst/>
              <a:ahLst/>
              <a:cxnLst/>
              <a:rect l="l" t="t" r="r" b="b"/>
              <a:pathLst>
                <a:path w="549" h="511" extrusionOk="0">
                  <a:moveTo>
                    <a:pt x="355" y="0"/>
                  </a:moveTo>
                  <a:cubicBezTo>
                    <a:pt x="177" y="0"/>
                    <a:pt x="10" y="510"/>
                    <a:pt x="1" y="510"/>
                  </a:cubicBezTo>
                  <a:lnTo>
                    <a:pt x="473" y="510"/>
                  </a:lnTo>
                  <a:cubicBezTo>
                    <a:pt x="473" y="510"/>
                    <a:pt x="549" y="19"/>
                    <a:pt x="360" y="0"/>
                  </a:cubicBezTo>
                  <a:cubicBezTo>
                    <a:pt x="358" y="0"/>
                    <a:pt x="357" y="0"/>
                    <a:pt x="355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2093786" y="4410428"/>
              <a:ext cx="97679" cy="101650"/>
            </a:xfrm>
            <a:custGeom>
              <a:avLst/>
              <a:gdLst/>
              <a:ahLst/>
              <a:cxnLst/>
              <a:rect l="l" t="t" r="r" b="b"/>
              <a:pathLst>
                <a:path w="492" h="512" extrusionOk="0">
                  <a:moveTo>
                    <a:pt x="194" y="1"/>
                  </a:moveTo>
                  <a:cubicBezTo>
                    <a:pt x="193" y="1"/>
                    <a:pt x="191" y="1"/>
                    <a:pt x="189" y="1"/>
                  </a:cubicBezTo>
                  <a:cubicBezTo>
                    <a:pt x="0" y="10"/>
                    <a:pt x="19" y="511"/>
                    <a:pt x="19" y="511"/>
                  </a:cubicBezTo>
                  <a:lnTo>
                    <a:pt x="492" y="511"/>
                  </a:lnTo>
                  <a:cubicBezTo>
                    <a:pt x="488" y="502"/>
                    <a:pt x="377" y="1"/>
                    <a:pt x="194" y="1"/>
                  </a:cubicBezTo>
                  <a:close/>
                  <a:moveTo>
                    <a:pt x="492" y="511"/>
                  </a:moveTo>
                  <a:lnTo>
                    <a:pt x="492" y="511"/>
                  </a:lnTo>
                  <a:cubicBezTo>
                    <a:pt x="492" y="511"/>
                    <a:pt x="492" y="511"/>
                    <a:pt x="492" y="511"/>
                  </a:cubicBezTo>
                  <a:cubicBezTo>
                    <a:pt x="492" y="511"/>
                    <a:pt x="492" y="511"/>
                    <a:pt x="492" y="511"/>
                  </a:cubicBezTo>
                  <a:close/>
                </a:path>
              </a:pathLst>
            </a:custGeom>
            <a:solidFill>
              <a:srgbClr val="7A6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2453928" y="3537072"/>
              <a:ext cx="170939" cy="215609"/>
            </a:xfrm>
            <a:custGeom>
              <a:avLst/>
              <a:gdLst/>
              <a:ahLst/>
              <a:cxnLst/>
              <a:rect l="l" t="t" r="r" b="b"/>
              <a:pathLst>
                <a:path w="861" h="1086" extrusionOk="0">
                  <a:moveTo>
                    <a:pt x="400" y="1"/>
                  </a:moveTo>
                  <a:cubicBezTo>
                    <a:pt x="384" y="1"/>
                    <a:pt x="367" y="2"/>
                    <a:pt x="351" y="5"/>
                  </a:cubicBezTo>
                  <a:cubicBezTo>
                    <a:pt x="143" y="43"/>
                    <a:pt x="1" y="308"/>
                    <a:pt x="48" y="610"/>
                  </a:cubicBezTo>
                  <a:cubicBezTo>
                    <a:pt x="93" y="885"/>
                    <a:pt x="270" y="1085"/>
                    <a:pt x="464" y="1085"/>
                  </a:cubicBezTo>
                  <a:cubicBezTo>
                    <a:pt x="476" y="1085"/>
                    <a:pt x="489" y="1084"/>
                    <a:pt x="502" y="1083"/>
                  </a:cubicBezTo>
                  <a:cubicBezTo>
                    <a:pt x="719" y="1045"/>
                    <a:pt x="861" y="771"/>
                    <a:pt x="814" y="478"/>
                  </a:cubicBezTo>
                  <a:cubicBezTo>
                    <a:pt x="770" y="207"/>
                    <a:pt x="597" y="1"/>
                    <a:pt x="400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2656632" y="3529131"/>
              <a:ext cx="125871" cy="196153"/>
            </a:xfrm>
            <a:custGeom>
              <a:avLst/>
              <a:gdLst/>
              <a:ahLst/>
              <a:cxnLst/>
              <a:rect l="l" t="t" r="r" b="b"/>
              <a:pathLst>
                <a:path w="634" h="988" extrusionOk="0">
                  <a:moveTo>
                    <a:pt x="201" y="0"/>
                  </a:moveTo>
                  <a:cubicBezTo>
                    <a:pt x="187" y="0"/>
                    <a:pt x="174" y="2"/>
                    <a:pt x="161" y="7"/>
                  </a:cubicBezTo>
                  <a:cubicBezTo>
                    <a:pt x="29" y="45"/>
                    <a:pt x="1" y="291"/>
                    <a:pt x="86" y="565"/>
                  </a:cubicBezTo>
                  <a:cubicBezTo>
                    <a:pt x="170" y="811"/>
                    <a:pt x="316" y="988"/>
                    <a:pt x="434" y="988"/>
                  </a:cubicBezTo>
                  <a:cubicBezTo>
                    <a:pt x="447" y="988"/>
                    <a:pt x="460" y="986"/>
                    <a:pt x="473" y="981"/>
                  </a:cubicBezTo>
                  <a:cubicBezTo>
                    <a:pt x="605" y="943"/>
                    <a:pt x="634" y="688"/>
                    <a:pt x="549" y="423"/>
                  </a:cubicBezTo>
                  <a:cubicBezTo>
                    <a:pt x="464" y="177"/>
                    <a:pt x="318" y="0"/>
                    <a:pt x="201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2303836" y="3366332"/>
              <a:ext cx="153865" cy="141754"/>
            </a:xfrm>
            <a:custGeom>
              <a:avLst/>
              <a:gdLst/>
              <a:ahLst/>
              <a:cxnLst/>
              <a:rect l="l" t="t" r="r" b="b"/>
              <a:pathLst>
                <a:path w="775" h="714" extrusionOk="0">
                  <a:moveTo>
                    <a:pt x="396" y="0"/>
                  </a:moveTo>
                  <a:cubicBezTo>
                    <a:pt x="360" y="0"/>
                    <a:pt x="323" y="10"/>
                    <a:pt x="284" y="33"/>
                  </a:cubicBezTo>
                  <a:cubicBezTo>
                    <a:pt x="1" y="213"/>
                    <a:pt x="218" y="714"/>
                    <a:pt x="218" y="714"/>
                  </a:cubicBezTo>
                  <a:lnTo>
                    <a:pt x="766" y="402"/>
                  </a:lnTo>
                  <a:cubicBezTo>
                    <a:pt x="775" y="402"/>
                    <a:pt x="621" y="0"/>
                    <a:pt x="396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2343344" y="3411796"/>
              <a:ext cx="103437" cy="94503"/>
            </a:xfrm>
            <a:custGeom>
              <a:avLst/>
              <a:gdLst/>
              <a:ahLst/>
              <a:cxnLst/>
              <a:rect l="l" t="t" r="r" b="b"/>
              <a:pathLst>
                <a:path w="521" h="476" extrusionOk="0">
                  <a:moveTo>
                    <a:pt x="520" y="268"/>
                  </a:moveTo>
                  <a:lnTo>
                    <a:pt x="520" y="268"/>
                  </a:lnTo>
                  <a:lnTo>
                    <a:pt x="520" y="268"/>
                  </a:lnTo>
                  <a:cubicBezTo>
                    <a:pt x="520" y="268"/>
                    <a:pt x="520" y="268"/>
                    <a:pt x="520" y="268"/>
                  </a:cubicBezTo>
                  <a:cubicBezTo>
                    <a:pt x="520" y="268"/>
                    <a:pt x="520" y="268"/>
                    <a:pt x="520" y="268"/>
                  </a:cubicBezTo>
                  <a:close/>
                  <a:moveTo>
                    <a:pt x="262" y="0"/>
                  </a:moveTo>
                  <a:cubicBezTo>
                    <a:pt x="239" y="0"/>
                    <a:pt x="215" y="7"/>
                    <a:pt x="189" y="22"/>
                  </a:cubicBezTo>
                  <a:cubicBezTo>
                    <a:pt x="0" y="145"/>
                    <a:pt x="152" y="475"/>
                    <a:pt x="152" y="475"/>
                  </a:cubicBezTo>
                  <a:lnTo>
                    <a:pt x="520" y="268"/>
                  </a:lnTo>
                  <a:lnTo>
                    <a:pt x="520" y="268"/>
                  </a:lnTo>
                  <a:cubicBezTo>
                    <a:pt x="515" y="263"/>
                    <a:pt x="410" y="0"/>
                    <a:pt x="262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1919274" y="3012344"/>
              <a:ext cx="101451" cy="193969"/>
            </a:xfrm>
            <a:custGeom>
              <a:avLst/>
              <a:gdLst/>
              <a:ahLst/>
              <a:cxnLst/>
              <a:rect l="l" t="t" r="r" b="b"/>
              <a:pathLst>
                <a:path w="511" h="977" extrusionOk="0">
                  <a:moveTo>
                    <a:pt x="77" y="1"/>
                  </a:moveTo>
                  <a:cubicBezTo>
                    <a:pt x="73" y="1"/>
                    <a:pt x="70" y="1"/>
                    <a:pt x="67" y="2"/>
                  </a:cubicBezTo>
                  <a:cubicBezTo>
                    <a:pt x="0" y="30"/>
                    <a:pt x="29" y="267"/>
                    <a:pt x="123" y="531"/>
                  </a:cubicBezTo>
                  <a:cubicBezTo>
                    <a:pt x="232" y="784"/>
                    <a:pt x="366" y="977"/>
                    <a:pt x="427" y="977"/>
                  </a:cubicBezTo>
                  <a:cubicBezTo>
                    <a:pt x="430" y="977"/>
                    <a:pt x="433" y="976"/>
                    <a:pt x="435" y="975"/>
                  </a:cubicBezTo>
                  <a:cubicBezTo>
                    <a:pt x="511" y="947"/>
                    <a:pt x="482" y="711"/>
                    <a:pt x="379" y="437"/>
                  </a:cubicBezTo>
                  <a:cubicBezTo>
                    <a:pt x="270" y="193"/>
                    <a:pt x="153" y="1"/>
                    <a:pt x="77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692131" y="3990129"/>
              <a:ext cx="672041" cy="137188"/>
            </a:xfrm>
            <a:custGeom>
              <a:avLst/>
              <a:gdLst/>
              <a:ahLst/>
              <a:cxnLst/>
              <a:rect l="l" t="t" r="r" b="b"/>
              <a:pathLst>
                <a:path w="3385" h="691" extrusionOk="0">
                  <a:moveTo>
                    <a:pt x="1485" y="1"/>
                  </a:moveTo>
                  <a:lnTo>
                    <a:pt x="766" y="180"/>
                  </a:lnTo>
                  <a:lnTo>
                    <a:pt x="1" y="691"/>
                  </a:lnTo>
                  <a:lnTo>
                    <a:pt x="549" y="691"/>
                  </a:lnTo>
                  <a:lnTo>
                    <a:pt x="993" y="303"/>
                  </a:lnTo>
                  <a:lnTo>
                    <a:pt x="1711" y="133"/>
                  </a:lnTo>
                  <a:lnTo>
                    <a:pt x="3384" y="29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862871" y="3971467"/>
              <a:ext cx="621216" cy="163394"/>
            </a:xfrm>
            <a:custGeom>
              <a:avLst/>
              <a:gdLst/>
              <a:ahLst/>
              <a:cxnLst/>
              <a:rect l="l" t="t" r="r" b="b"/>
              <a:pathLst>
                <a:path w="3129" h="823" extrusionOk="0">
                  <a:moveTo>
                    <a:pt x="1" y="0"/>
                  </a:moveTo>
                  <a:lnTo>
                    <a:pt x="1173" y="331"/>
                  </a:lnTo>
                  <a:lnTo>
                    <a:pt x="2401" y="822"/>
                  </a:lnTo>
                  <a:lnTo>
                    <a:pt x="3129" y="690"/>
                  </a:lnTo>
                  <a:lnTo>
                    <a:pt x="2345" y="643"/>
                  </a:lnTo>
                  <a:lnTo>
                    <a:pt x="1210" y="284"/>
                  </a:lnTo>
                  <a:lnTo>
                    <a:pt x="719" y="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63570" y="4192834"/>
              <a:ext cx="463778" cy="227124"/>
            </a:xfrm>
            <a:custGeom>
              <a:avLst/>
              <a:gdLst/>
              <a:ahLst/>
              <a:cxnLst/>
              <a:rect l="l" t="t" r="r" b="b"/>
              <a:pathLst>
                <a:path w="2336" h="1144" extrusionOk="0">
                  <a:moveTo>
                    <a:pt x="2335" y="0"/>
                  </a:moveTo>
                  <a:lnTo>
                    <a:pt x="1655" y="152"/>
                  </a:lnTo>
                  <a:lnTo>
                    <a:pt x="757" y="388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851" y="586"/>
                  </a:lnTo>
                  <a:lnTo>
                    <a:pt x="1409" y="463"/>
                  </a:lnTo>
                  <a:lnTo>
                    <a:pt x="1607" y="1144"/>
                  </a:lnTo>
                  <a:lnTo>
                    <a:pt x="2335" y="0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562687" y="4025866"/>
              <a:ext cx="238441" cy="108996"/>
            </a:xfrm>
            <a:custGeom>
              <a:avLst/>
              <a:gdLst/>
              <a:ahLst/>
              <a:cxnLst/>
              <a:rect l="l" t="t" r="r" b="b"/>
              <a:pathLst>
                <a:path w="1201" h="549" extrusionOk="0">
                  <a:moveTo>
                    <a:pt x="795" y="0"/>
                  </a:moveTo>
                  <a:lnTo>
                    <a:pt x="1" y="38"/>
                  </a:lnTo>
                  <a:lnTo>
                    <a:pt x="728" y="95"/>
                  </a:lnTo>
                  <a:lnTo>
                    <a:pt x="898" y="227"/>
                  </a:lnTo>
                  <a:lnTo>
                    <a:pt x="842" y="548"/>
                  </a:lnTo>
                  <a:lnTo>
                    <a:pt x="1201" y="293"/>
                  </a:lnTo>
                  <a:lnTo>
                    <a:pt x="965" y="152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221207" y="3768763"/>
              <a:ext cx="465565" cy="200917"/>
            </a:xfrm>
            <a:custGeom>
              <a:avLst/>
              <a:gdLst/>
              <a:ahLst/>
              <a:cxnLst/>
              <a:rect l="l" t="t" r="r" b="b"/>
              <a:pathLst>
                <a:path w="2345" h="1012" extrusionOk="0">
                  <a:moveTo>
                    <a:pt x="2344" y="1"/>
                  </a:moveTo>
                  <a:lnTo>
                    <a:pt x="776" y="19"/>
                  </a:lnTo>
                  <a:lnTo>
                    <a:pt x="1" y="624"/>
                  </a:lnTo>
                  <a:lnTo>
                    <a:pt x="596" y="1012"/>
                  </a:lnTo>
                  <a:lnTo>
                    <a:pt x="2278" y="435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67343" y="3774322"/>
              <a:ext cx="216006" cy="362326"/>
            </a:xfrm>
            <a:custGeom>
              <a:avLst/>
              <a:gdLst/>
              <a:ahLst/>
              <a:cxnLst/>
              <a:rect l="l" t="t" r="r" b="b"/>
              <a:pathLst>
                <a:path w="1088" h="1825" extrusionOk="0">
                  <a:moveTo>
                    <a:pt x="927" y="1"/>
                  </a:moveTo>
                  <a:lnTo>
                    <a:pt x="275" y="691"/>
                  </a:lnTo>
                  <a:lnTo>
                    <a:pt x="1" y="1825"/>
                  </a:lnTo>
                  <a:lnTo>
                    <a:pt x="1088" y="559"/>
                  </a:lnTo>
                  <a:lnTo>
                    <a:pt x="691" y="52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264487" y="3748115"/>
              <a:ext cx="1180291" cy="261074"/>
            </a:xfrm>
            <a:custGeom>
              <a:avLst/>
              <a:gdLst/>
              <a:ahLst/>
              <a:cxnLst/>
              <a:rect l="l" t="t" r="r" b="b"/>
              <a:pathLst>
                <a:path w="5945" h="1315" extrusionOk="0">
                  <a:moveTo>
                    <a:pt x="2164" y="1"/>
                  </a:moveTo>
                  <a:lnTo>
                    <a:pt x="1777" y="605"/>
                  </a:lnTo>
                  <a:lnTo>
                    <a:pt x="0" y="1314"/>
                  </a:lnTo>
                  <a:lnTo>
                    <a:pt x="0" y="1314"/>
                  </a:lnTo>
                  <a:lnTo>
                    <a:pt x="1342" y="1078"/>
                  </a:lnTo>
                  <a:lnTo>
                    <a:pt x="2457" y="700"/>
                  </a:lnTo>
                  <a:lnTo>
                    <a:pt x="5944" y="105"/>
                  </a:lnTo>
                  <a:lnTo>
                    <a:pt x="2164" y="1"/>
                  </a:lnTo>
                  <a:close/>
                </a:path>
              </a:pathLst>
            </a:custGeom>
            <a:solidFill>
              <a:srgbClr val="C4B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671484" y="3706820"/>
              <a:ext cx="262860" cy="214219"/>
            </a:xfrm>
            <a:custGeom>
              <a:avLst/>
              <a:gdLst/>
              <a:ahLst/>
              <a:cxnLst/>
              <a:rect l="l" t="t" r="r" b="b"/>
              <a:pathLst>
                <a:path w="1324" h="1079" extrusionOk="0">
                  <a:moveTo>
                    <a:pt x="1324" y="1"/>
                  </a:moveTo>
                  <a:lnTo>
                    <a:pt x="1" y="1078"/>
                  </a:lnTo>
                  <a:lnTo>
                    <a:pt x="1" y="1078"/>
                  </a:lnTo>
                  <a:lnTo>
                    <a:pt x="1003" y="974"/>
                  </a:lnTo>
                  <a:lnTo>
                    <a:pt x="549" y="908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1799160" y="3094934"/>
              <a:ext cx="50825" cy="64325"/>
            </a:xfrm>
            <a:custGeom>
              <a:avLst/>
              <a:gdLst/>
              <a:ahLst/>
              <a:cxnLst/>
              <a:rect l="l" t="t" r="r" b="b"/>
              <a:pathLst>
                <a:path w="256" h="324" extrusionOk="0">
                  <a:moveTo>
                    <a:pt x="106" y="1"/>
                  </a:moveTo>
                  <a:cubicBezTo>
                    <a:pt x="102" y="1"/>
                    <a:pt x="99" y="1"/>
                    <a:pt x="95" y="2"/>
                  </a:cubicBezTo>
                  <a:cubicBezTo>
                    <a:pt x="29" y="11"/>
                    <a:pt x="1" y="96"/>
                    <a:pt x="20" y="181"/>
                  </a:cubicBezTo>
                  <a:cubicBezTo>
                    <a:pt x="46" y="253"/>
                    <a:pt x="98" y="324"/>
                    <a:pt x="152" y="324"/>
                  </a:cubicBezTo>
                  <a:cubicBezTo>
                    <a:pt x="155" y="324"/>
                    <a:pt x="158" y="324"/>
                    <a:pt x="161" y="323"/>
                  </a:cubicBezTo>
                  <a:cubicBezTo>
                    <a:pt x="227" y="304"/>
                    <a:pt x="256" y="219"/>
                    <a:pt x="237" y="144"/>
                  </a:cubicBezTo>
                  <a:cubicBezTo>
                    <a:pt x="210" y="64"/>
                    <a:pt x="159" y="1"/>
                    <a:pt x="106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1808492" y="3101883"/>
              <a:ext cx="35935" cy="48244"/>
            </a:xfrm>
            <a:custGeom>
              <a:avLst/>
              <a:gdLst/>
              <a:ahLst/>
              <a:cxnLst/>
              <a:rect l="l" t="t" r="r" b="b"/>
              <a:pathLst>
                <a:path w="181" h="243" extrusionOk="0">
                  <a:moveTo>
                    <a:pt x="84" y="0"/>
                  </a:moveTo>
                  <a:cubicBezTo>
                    <a:pt x="79" y="0"/>
                    <a:pt x="73" y="2"/>
                    <a:pt x="67" y="5"/>
                  </a:cubicBezTo>
                  <a:cubicBezTo>
                    <a:pt x="20" y="5"/>
                    <a:pt x="1" y="61"/>
                    <a:pt x="10" y="127"/>
                  </a:cubicBezTo>
                  <a:cubicBezTo>
                    <a:pt x="19" y="197"/>
                    <a:pt x="59" y="242"/>
                    <a:pt x="95" y="242"/>
                  </a:cubicBezTo>
                  <a:cubicBezTo>
                    <a:pt x="98" y="242"/>
                    <a:pt x="102" y="242"/>
                    <a:pt x="105" y="241"/>
                  </a:cubicBezTo>
                  <a:cubicBezTo>
                    <a:pt x="152" y="222"/>
                    <a:pt x="180" y="165"/>
                    <a:pt x="162" y="109"/>
                  </a:cubicBezTo>
                  <a:cubicBezTo>
                    <a:pt x="154" y="44"/>
                    <a:pt x="118" y="0"/>
                    <a:pt x="84" y="0"/>
                  </a:cubicBezTo>
                  <a:close/>
                </a:path>
              </a:pathLst>
            </a:custGeom>
            <a:solidFill>
              <a:srgbClr val="3A2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1827352" y="3106449"/>
              <a:ext cx="9530" cy="17074"/>
            </a:xfrm>
            <a:custGeom>
              <a:avLst/>
              <a:gdLst/>
              <a:ahLst/>
              <a:cxnLst/>
              <a:rect l="l" t="t" r="r" b="b"/>
              <a:pathLst>
                <a:path w="48" h="86" extrusionOk="0">
                  <a:moveTo>
                    <a:pt x="19" y="1"/>
                  </a:moveTo>
                  <a:cubicBezTo>
                    <a:pt x="10" y="1"/>
                    <a:pt x="0" y="29"/>
                    <a:pt x="10" y="48"/>
                  </a:cubicBezTo>
                  <a:cubicBezTo>
                    <a:pt x="10" y="76"/>
                    <a:pt x="19" y="86"/>
                    <a:pt x="29" y="86"/>
                  </a:cubicBezTo>
                  <a:cubicBezTo>
                    <a:pt x="29" y="76"/>
                    <a:pt x="48" y="57"/>
                    <a:pt x="48" y="38"/>
                  </a:cubicBezTo>
                  <a:cubicBezTo>
                    <a:pt x="48" y="10"/>
                    <a:pt x="29" y="1"/>
                    <a:pt x="19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1956797" y="3078059"/>
              <a:ext cx="37722" cy="61149"/>
            </a:xfrm>
            <a:custGeom>
              <a:avLst/>
              <a:gdLst/>
              <a:ahLst/>
              <a:cxnLst/>
              <a:rect l="l" t="t" r="r" b="b"/>
              <a:pathLst>
                <a:path w="190" h="308" extrusionOk="0">
                  <a:moveTo>
                    <a:pt x="56" y="1"/>
                  </a:moveTo>
                  <a:cubicBezTo>
                    <a:pt x="53" y="1"/>
                    <a:pt x="51" y="1"/>
                    <a:pt x="48" y="2"/>
                  </a:cubicBezTo>
                  <a:cubicBezTo>
                    <a:pt x="10" y="11"/>
                    <a:pt x="1" y="96"/>
                    <a:pt x="19" y="181"/>
                  </a:cubicBezTo>
                  <a:cubicBezTo>
                    <a:pt x="44" y="255"/>
                    <a:pt x="76" y="308"/>
                    <a:pt x="115" y="308"/>
                  </a:cubicBezTo>
                  <a:cubicBezTo>
                    <a:pt x="121" y="308"/>
                    <a:pt x="127" y="307"/>
                    <a:pt x="133" y="304"/>
                  </a:cubicBezTo>
                  <a:cubicBezTo>
                    <a:pt x="171" y="295"/>
                    <a:pt x="190" y="219"/>
                    <a:pt x="161" y="134"/>
                  </a:cubicBezTo>
                  <a:cubicBezTo>
                    <a:pt x="135" y="55"/>
                    <a:pt x="92" y="1"/>
                    <a:pt x="56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1960569" y="3082029"/>
              <a:ext cx="28391" cy="47053"/>
            </a:xfrm>
            <a:custGeom>
              <a:avLst/>
              <a:gdLst/>
              <a:ahLst/>
              <a:cxnLst/>
              <a:rect l="l" t="t" r="r" b="b"/>
              <a:pathLst>
                <a:path w="143" h="237" extrusionOk="0">
                  <a:moveTo>
                    <a:pt x="38" y="1"/>
                  </a:moveTo>
                  <a:cubicBezTo>
                    <a:pt x="10" y="20"/>
                    <a:pt x="0" y="76"/>
                    <a:pt x="10" y="133"/>
                  </a:cubicBezTo>
                  <a:cubicBezTo>
                    <a:pt x="29" y="190"/>
                    <a:pt x="57" y="237"/>
                    <a:pt x="95" y="237"/>
                  </a:cubicBezTo>
                  <a:cubicBezTo>
                    <a:pt x="133" y="227"/>
                    <a:pt x="142" y="171"/>
                    <a:pt x="123" y="114"/>
                  </a:cubicBezTo>
                  <a:cubicBezTo>
                    <a:pt x="104" y="48"/>
                    <a:pt x="76" y="1"/>
                    <a:pt x="38" y="1"/>
                  </a:cubicBezTo>
                  <a:close/>
                </a:path>
              </a:pathLst>
            </a:custGeom>
            <a:solidFill>
              <a:srgbClr val="3A2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1971886" y="3090765"/>
              <a:ext cx="7544" cy="16677"/>
            </a:xfrm>
            <a:custGeom>
              <a:avLst/>
              <a:gdLst/>
              <a:ahLst/>
              <a:cxnLst/>
              <a:rect l="l" t="t" r="r" b="b"/>
              <a:pathLst>
                <a:path w="38" h="84" extrusionOk="0">
                  <a:moveTo>
                    <a:pt x="22" y="0"/>
                  </a:moveTo>
                  <a:cubicBezTo>
                    <a:pt x="18" y="0"/>
                    <a:pt x="14" y="2"/>
                    <a:pt x="10" y="4"/>
                  </a:cubicBezTo>
                  <a:cubicBezTo>
                    <a:pt x="0" y="4"/>
                    <a:pt x="0" y="32"/>
                    <a:pt x="10" y="61"/>
                  </a:cubicBezTo>
                  <a:cubicBezTo>
                    <a:pt x="10" y="74"/>
                    <a:pt x="20" y="83"/>
                    <a:pt x="29" y="83"/>
                  </a:cubicBezTo>
                  <a:cubicBezTo>
                    <a:pt x="32" y="83"/>
                    <a:pt x="35" y="82"/>
                    <a:pt x="38" y="80"/>
                  </a:cubicBezTo>
                  <a:lnTo>
                    <a:pt x="38" y="32"/>
                  </a:lnTo>
                  <a:cubicBezTo>
                    <a:pt x="38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2701699" y="3599214"/>
              <a:ext cx="54597" cy="61149"/>
            </a:xfrm>
            <a:custGeom>
              <a:avLst/>
              <a:gdLst/>
              <a:ahLst/>
              <a:cxnLst/>
              <a:rect l="l" t="t" r="r" b="b"/>
              <a:pathLst>
                <a:path w="275" h="308" extrusionOk="0">
                  <a:moveTo>
                    <a:pt x="99" y="0"/>
                  </a:moveTo>
                  <a:cubicBezTo>
                    <a:pt x="91" y="0"/>
                    <a:pt x="83" y="2"/>
                    <a:pt x="76" y="4"/>
                  </a:cubicBezTo>
                  <a:cubicBezTo>
                    <a:pt x="10" y="13"/>
                    <a:pt x="0" y="99"/>
                    <a:pt x="38" y="174"/>
                  </a:cubicBezTo>
                  <a:cubicBezTo>
                    <a:pt x="73" y="253"/>
                    <a:pt x="133" y="307"/>
                    <a:pt x="186" y="307"/>
                  </a:cubicBezTo>
                  <a:cubicBezTo>
                    <a:pt x="191" y="307"/>
                    <a:pt x="195" y="307"/>
                    <a:pt x="199" y="306"/>
                  </a:cubicBezTo>
                  <a:cubicBezTo>
                    <a:pt x="265" y="306"/>
                    <a:pt x="274" y="221"/>
                    <a:pt x="237" y="127"/>
                  </a:cubicBezTo>
                  <a:cubicBezTo>
                    <a:pt x="204" y="53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2713016" y="3603581"/>
              <a:ext cx="37722" cy="47251"/>
            </a:xfrm>
            <a:custGeom>
              <a:avLst/>
              <a:gdLst/>
              <a:ahLst/>
              <a:cxnLst/>
              <a:rect l="l" t="t" r="r" b="b"/>
              <a:pathLst>
                <a:path w="190" h="238" extrusionOk="0">
                  <a:moveTo>
                    <a:pt x="47" y="1"/>
                  </a:moveTo>
                  <a:cubicBezTo>
                    <a:pt x="19" y="10"/>
                    <a:pt x="0" y="67"/>
                    <a:pt x="19" y="133"/>
                  </a:cubicBezTo>
                  <a:cubicBezTo>
                    <a:pt x="38" y="190"/>
                    <a:pt x="85" y="237"/>
                    <a:pt x="132" y="237"/>
                  </a:cubicBezTo>
                  <a:cubicBezTo>
                    <a:pt x="180" y="237"/>
                    <a:pt x="189" y="180"/>
                    <a:pt x="170" y="105"/>
                  </a:cubicBezTo>
                  <a:cubicBezTo>
                    <a:pt x="142" y="48"/>
                    <a:pt x="95" y="1"/>
                    <a:pt x="47" y="1"/>
                  </a:cubicBezTo>
                  <a:close/>
                </a:path>
              </a:pathLst>
            </a:custGeom>
            <a:solidFill>
              <a:srgbClr val="3A2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2726119" y="3632965"/>
              <a:ext cx="11316" cy="16677"/>
            </a:xfrm>
            <a:custGeom>
              <a:avLst/>
              <a:gdLst/>
              <a:ahLst/>
              <a:cxnLst/>
              <a:rect l="l" t="t" r="r" b="b"/>
              <a:pathLst>
                <a:path w="57" h="84" extrusionOk="0">
                  <a:moveTo>
                    <a:pt x="17" y="1"/>
                  </a:moveTo>
                  <a:cubicBezTo>
                    <a:pt x="14" y="1"/>
                    <a:pt x="12" y="2"/>
                    <a:pt x="10" y="4"/>
                  </a:cubicBezTo>
                  <a:cubicBezTo>
                    <a:pt x="0" y="4"/>
                    <a:pt x="0" y="32"/>
                    <a:pt x="0" y="51"/>
                  </a:cubicBezTo>
                  <a:cubicBezTo>
                    <a:pt x="7" y="73"/>
                    <a:pt x="14" y="83"/>
                    <a:pt x="22" y="83"/>
                  </a:cubicBezTo>
                  <a:cubicBezTo>
                    <a:pt x="24" y="83"/>
                    <a:pt x="26" y="82"/>
                    <a:pt x="29" y="80"/>
                  </a:cubicBezTo>
                  <a:cubicBezTo>
                    <a:pt x="57" y="70"/>
                    <a:pt x="57" y="42"/>
                    <a:pt x="48" y="32"/>
                  </a:cubicBezTo>
                  <a:cubicBezTo>
                    <a:pt x="33" y="11"/>
                    <a:pt x="24" y="1"/>
                    <a:pt x="17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2510312" y="3618074"/>
              <a:ext cx="56384" cy="63333"/>
            </a:xfrm>
            <a:custGeom>
              <a:avLst/>
              <a:gdLst/>
              <a:ahLst/>
              <a:cxnLst/>
              <a:rect l="l" t="t" r="r" b="b"/>
              <a:pathLst>
                <a:path w="284" h="319" extrusionOk="0">
                  <a:moveTo>
                    <a:pt x="147" y="1"/>
                  </a:moveTo>
                  <a:cubicBezTo>
                    <a:pt x="139" y="1"/>
                    <a:pt x="131" y="2"/>
                    <a:pt x="123" y="4"/>
                  </a:cubicBezTo>
                  <a:cubicBezTo>
                    <a:pt x="57" y="4"/>
                    <a:pt x="0" y="79"/>
                    <a:pt x="10" y="164"/>
                  </a:cubicBezTo>
                  <a:cubicBezTo>
                    <a:pt x="18" y="249"/>
                    <a:pt x="80" y="318"/>
                    <a:pt x="140" y="318"/>
                  </a:cubicBezTo>
                  <a:cubicBezTo>
                    <a:pt x="147" y="318"/>
                    <a:pt x="154" y="317"/>
                    <a:pt x="161" y="315"/>
                  </a:cubicBezTo>
                  <a:cubicBezTo>
                    <a:pt x="237" y="315"/>
                    <a:pt x="284" y="249"/>
                    <a:pt x="284" y="155"/>
                  </a:cubicBezTo>
                  <a:cubicBezTo>
                    <a:pt x="267" y="70"/>
                    <a:pt x="212" y="1"/>
                    <a:pt x="147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2521628" y="3624229"/>
              <a:ext cx="39508" cy="47251"/>
            </a:xfrm>
            <a:custGeom>
              <a:avLst/>
              <a:gdLst/>
              <a:ahLst/>
              <a:cxnLst/>
              <a:rect l="l" t="t" r="r" b="b"/>
              <a:pathLst>
                <a:path w="199" h="238" extrusionOk="0">
                  <a:moveTo>
                    <a:pt x="95" y="1"/>
                  </a:moveTo>
                  <a:cubicBezTo>
                    <a:pt x="47" y="1"/>
                    <a:pt x="0" y="67"/>
                    <a:pt x="10" y="124"/>
                  </a:cubicBezTo>
                  <a:cubicBezTo>
                    <a:pt x="10" y="190"/>
                    <a:pt x="57" y="237"/>
                    <a:pt x="104" y="237"/>
                  </a:cubicBezTo>
                  <a:cubicBezTo>
                    <a:pt x="151" y="237"/>
                    <a:pt x="199" y="180"/>
                    <a:pt x="189" y="124"/>
                  </a:cubicBezTo>
                  <a:cubicBezTo>
                    <a:pt x="189" y="48"/>
                    <a:pt x="142" y="1"/>
                    <a:pt x="95" y="1"/>
                  </a:cubicBezTo>
                  <a:close/>
                </a:path>
              </a:pathLst>
            </a:custGeom>
            <a:solidFill>
              <a:srgbClr val="3A2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2534731" y="3650634"/>
              <a:ext cx="9530" cy="15486"/>
            </a:xfrm>
            <a:custGeom>
              <a:avLst/>
              <a:gdLst/>
              <a:ahLst/>
              <a:cxnLst/>
              <a:rect l="l" t="t" r="r" b="b"/>
              <a:pathLst>
                <a:path w="48" h="78" extrusionOk="0">
                  <a:moveTo>
                    <a:pt x="29" y="0"/>
                  </a:moveTo>
                  <a:cubicBezTo>
                    <a:pt x="10" y="0"/>
                    <a:pt x="0" y="29"/>
                    <a:pt x="0" y="38"/>
                  </a:cubicBezTo>
                  <a:cubicBezTo>
                    <a:pt x="0" y="57"/>
                    <a:pt x="10" y="76"/>
                    <a:pt x="29" y="76"/>
                  </a:cubicBezTo>
                  <a:cubicBezTo>
                    <a:pt x="30" y="77"/>
                    <a:pt x="31" y="78"/>
                    <a:pt x="33" y="78"/>
                  </a:cubicBezTo>
                  <a:cubicBezTo>
                    <a:pt x="41" y="78"/>
                    <a:pt x="48" y="54"/>
                    <a:pt x="48" y="38"/>
                  </a:cubicBezTo>
                  <a:cubicBezTo>
                    <a:pt x="48" y="10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1894854" y="3346677"/>
              <a:ext cx="95892" cy="33949"/>
            </a:xfrm>
            <a:custGeom>
              <a:avLst/>
              <a:gdLst/>
              <a:ahLst/>
              <a:cxnLst/>
              <a:rect l="l" t="t" r="r" b="b"/>
              <a:pathLst>
                <a:path w="483" h="171" extrusionOk="0">
                  <a:moveTo>
                    <a:pt x="454" y="0"/>
                  </a:moveTo>
                  <a:cubicBezTo>
                    <a:pt x="454" y="0"/>
                    <a:pt x="416" y="104"/>
                    <a:pt x="313" y="142"/>
                  </a:cubicBezTo>
                  <a:cubicBezTo>
                    <a:pt x="292" y="147"/>
                    <a:pt x="271" y="149"/>
                    <a:pt x="249" y="149"/>
                  </a:cubicBezTo>
                  <a:cubicBezTo>
                    <a:pt x="180" y="149"/>
                    <a:pt x="103" y="126"/>
                    <a:pt x="10" y="76"/>
                  </a:cubicBezTo>
                  <a:lnTo>
                    <a:pt x="1" y="104"/>
                  </a:lnTo>
                  <a:cubicBezTo>
                    <a:pt x="95" y="151"/>
                    <a:pt x="161" y="170"/>
                    <a:pt x="237" y="170"/>
                  </a:cubicBezTo>
                  <a:lnTo>
                    <a:pt x="322" y="170"/>
                  </a:lnTo>
                  <a:cubicBezTo>
                    <a:pt x="435" y="123"/>
                    <a:pt x="483" y="10"/>
                    <a:pt x="483" y="10"/>
                  </a:cubicBezTo>
                  <a:lnTo>
                    <a:pt x="454" y="0"/>
                  </a:lnTo>
                  <a:close/>
                </a:path>
              </a:pathLst>
            </a:custGeom>
            <a:solidFill>
              <a:srgbClr val="665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1979231" y="3348464"/>
              <a:ext cx="47251" cy="30177"/>
            </a:xfrm>
            <a:custGeom>
              <a:avLst/>
              <a:gdLst/>
              <a:ahLst/>
              <a:cxnLst/>
              <a:rect l="l" t="t" r="r" b="b"/>
              <a:pathLst>
                <a:path w="238" h="152" extrusionOk="0">
                  <a:moveTo>
                    <a:pt x="39" y="1"/>
                  </a:moveTo>
                  <a:lnTo>
                    <a:pt x="1" y="10"/>
                  </a:lnTo>
                  <a:cubicBezTo>
                    <a:pt x="20" y="105"/>
                    <a:pt x="58" y="152"/>
                    <a:pt x="105" y="152"/>
                  </a:cubicBezTo>
                  <a:cubicBezTo>
                    <a:pt x="180" y="152"/>
                    <a:pt x="237" y="20"/>
                    <a:pt x="237" y="10"/>
                  </a:cubicBezTo>
                  <a:lnTo>
                    <a:pt x="199" y="1"/>
                  </a:lnTo>
                  <a:cubicBezTo>
                    <a:pt x="190" y="38"/>
                    <a:pt x="143" y="114"/>
                    <a:pt x="105" y="114"/>
                  </a:cubicBezTo>
                  <a:cubicBezTo>
                    <a:pt x="95" y="114"/>
                    <a:pt x="58" y="105"/>
                    <a:pt x="39" y="1"/>
                  </a:cubicBezTo>
                  <a:close/>
                </a:path>
              </a:pathLst>
            </a:custGeom>
            <a:solidFill>
              <a:srgbClr val="665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2651073" y="3856912"/>
              <a:ext cx="95892" cy="35935"/>
            </a:xfrm>
            <a:custGeom>
              <a:avLst/>
              <a:gdLst/>
              <a:ahLst/>
              <a:cxnLst/>
              <a:rect l="l" t="t" r="r" b="b"/>
              <a:pathLst>
                <a:path w="483" h="181" extrusionOk="0">
                  <a:moveTo>
                    <a:pt x="444" y="1"/>
                  </a:moveTo>
                  <a:cubicBezTo>
                    <a:pt x="444" y="1"/>
                    <a:pt x="407" y="105"/>
                    <a:pt x="303" y="143"/>
                  </a:cubicBezTo>
                  <a:cubicBezTo>
                    <a:pt x="280" y="150"/>
                    <a:pt x="256" y="154"/>
                    <a:pt x="232" y="154"/>
                  </a:cubicBezTo>
                  <a:cubicBezTo>
                    <a:pt x="166" y="154"/>
                    <a:pt x="93" y="127"/>
                    <a:pt x="10" y="86"/>
                  </a:cubicBezTo>
                  <a:lnTo>
                    <a:pt x="0" y="105"/>
                  </a:lnTo>
                  <a:cubicBezTo>
                    <a:pt x="95" y="152"/>
                    <a:pt x="161" y="180"/>
                    <a:pt x="237" y="180"/>
                  </a:cubicBezTo>
                  <a:cubicBezTo>
                    <a:pt x="255" y="180"/>
                    <a:pt x="279" y="172"/>
                    <a:pt x="295" y="172"/>
                  </a:cubicBezTo>
                  <a:cubicBezTo>
                    <a:pt x="303" y="172"/>
                    <a:pt x="309" y="174"/>
                    <a:pt x="312" y="180"/>
                  </a:cubicBezTo>
                  <a:cubicBezTo>
                    <a:pt x="435" y="133"/>
                    <a:pt x="482" y="10"/>
                    <a:pt x="482" y="10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665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2737237" y="3856912"/>
              <a:ext cx="47251" cy="30177"/>
            </a:xfrm>
            <a:custGeom>
              <a:avLst/>
              <a:gdLst/>
              <a:ahLst/>
              <a:cxnLst/>
              <a:rect l="l" t="t" r="r" b="b"/>
              <a:pathLst>
                <a:path w="238" h="152" extrusionOk="0">
                  <a:moveTo>
                    <a:pt x="39" y="1"/>
                  </a:moveTo>
                  <a:lnTo>
                    <a:pt x="1" y="10"/>
                  </a:lnTo>
                  <a:cubicBezTo>
                    <a:pt x="20" y="105"/>
                    <a:pt x="58" y="152"/>
                    <a:pt x="105" y="152"/>
                  </a:cubicBezTo>
                  <a:cubicBezTo>
                    <a:pt x="181" y="152"/>
                    <a:pt x="228" y="29"/>
                    <a:pt x="237" y="10"/>
                  </a:cubicBezTo>
                  <a:lnTo>
                    <a:pt x="199" y="1"/>
                  </a:lnTo>
                  <a:cubicBezTo>
                    <a:pt x="190" y="39"/>
                    <a:pt x="143" y="124"/>
                    <a:pt x="105" y="124"/>
                  </a:cubicBezTo>
                  <a:cubicBezTo>
                    <a:pt x="95" y="124"/>
                    <a:pt x="58" y="105"/>
                    <a:pt x="39" y="1"/>
                  </a:cubicBezTo>
                  <a:close/>
                </a:path>
              </a:pathLst>
            </a:custGeom>
            <a:solidFill>
              <a:srgbClr val="665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1941708" y="3302404"/>
              <a:ext cx="90333" cy="53803"/>
            </a:xfrm>
            <a:custGeom>
              <a:avLst/>
              <a:gdLst/>
              <a:ahLst/>
              <a:cxnLst/>
              <a:rect l="l" t="t" r="r" b="b"/>
              <a:pathLst>
                <a:path w="455" h="271" extrusionOk="0">
                  <a:moveTo>
                    <a:pt x="259" y="1"/>
                  </a:moveTo>
                  <a:cubicBezTo>
                    <a:pt x="165" y="1"/>
                    <a:pt x="59" y="21"/>
                    <a:pt x="29" y="81"/>
                  </a:cubicBezTo>
                  <a:cubicBezTo>
                    <a:pt x="1" y="119"/>
                    <a:pt x="237" y="270"/>
                    <a:pt x="237" y="270"/>
                  </a:cubicBezTo>
                  <a:cubicBezTo>
                    <a:pt x="237" y="270"/>
                    <a:pt x="455" y="81"/>
                    <a:pt x="426" y="34"/>
                  </a:cubicBezTo>
                  <a:cubicBezTo>
                    <a:pt x="417" y="16"/>
                    <a:pt x="342" y="1"/>
                    <a:pt x="259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408822" y="2896399"/>
              <a:ext cx="99665" cy="200917"/>
            </a:xfrm>
            <a:custGeom>
              <a:avLst/>
              <a:gdLst/>
              <a:ahLst/>
              <a:cxnLst/>
              <a:rect l="l" t="t" r="r" b="b"/>
              <a:pathLst>
                <a:path w="502" h="1012" extrusionOk="0">
                  <a:moveTo>
                    <a:pt x="502" y="0"/>
                  </a:moveTo>
                  <a:lnTo>
                    <a:pt x="502" y="0"/>
                  </a:lnTo>
                  <a:cubicBezTo>
                    <a:pt x="57" y="274"/>
                    <a:pt x="1" y="1011"/>
                    <a:pt x="1" y="1011"/>
                  </a:cubicBezTo>
                  <a:lnTo>
                    <a:pt x="388" y="501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397704" y="2973232"/>
              <a:ext cx="78818" cy="216006"/>
            </a:xfrm>
            <a:custGeom>
              <a:avLst/>
              <a:gdLst/>
              <a:ahLst/>
              <a:cxnLst/>
              <a:rect l="l" t="t" r="r" b="b"/>
              <a:pathLst>
                <a:path w="397" h="1088" extrusionOk="0">
                  <a:moveTo>
                    <a:pt x="397" y="1"/>
                  </a:moveTo>
                  <a:lnTo>
                    <a:pt x="397" y="1"/>
                  </a:lnTo>
                  <a:cubicBezTo>
                    <a:pt x="0" y="350"/>
                    <a:pt x="85" y="1087"/>
                    <a:pt x="85" y="1087"/>
                  </a:cubicBezTo>
                  <a:lnTo>
                    <a:pt x="378" y="520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408822" y="3055823"/>
              <a:ext cx="77230" cy="216006"/>
            </a:xfrm>
            <a:custGeom>
              <a:avLst/>
              <a:gdLst/>
              <a:ahLst/>
              <a:cxnLst/>
              <a:rect l="l" t="t" r="r" b="b"/>
              <a:pathLst>
                <a:path w="389" h="1088" extrusionOk="0">
                  <a:moveTo>
                    <a:pt x="388" y="0"/>
                  </a:moveTo>
                  <a:lnTo>
                    <a:pt x="388" y="0"/>
                  </a:lnTo>
                  <a:cubicBezTo>
                    <a:pt x="1" y="350"/>
                    <a:pt x="76" y="1087"/>
                    <a:pt x="76" y="1087"/>
                  </a:cubicBezTo>
                  <a:lnTo>
                    <a:pt x="379" y="520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410807" y="3160848"/>
              <a:ext cx="77032" cy="216006"/>
            </a:xfrm>
            <a:custGeom>
              <a:avLst/>
              <a:gdLst/>
              <a:ahLst/>
              <a:cxnLst/>
              <a:rect l="l" t="t" r="r" b="b"/>
              <a:pathLst>
                <a:path w="388" h="1088" extrusionOk="0">
                  <a:moveTo>
                    <a:pt x="388" y="1"/>
                  </a:moveTo>
                  <a:lnTo>
                    <a:pt x="388" y="1"/>
                  </a:lnTo>
                  <a:cubicBezTo>
                    <a:pt x="0" y="350"/>
                    <a:pt x="76" y="1087"/>
                    <a:pt x="76" y="1087"/>
                  </a:cubicBezTo>
                  <a:lnTo>
                    <a:pt x="378" y="520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1151937" y="3104663"/>
              <a:ext cx="79017" cy="221565"/>
            </a:xfrm>
            <a:custGeom>
              <a:avLst/>
              <a:gdLst/>
              <a:ahLst/>
              <a:cxnLst/>
              <a:rect l="l" t="t" r="r" b="b"/>
              <a:pathLst>
                <a:path w="398" h="1116" extrusionOk="0">
                  <a:moveTo>
                    <a:pt x="303" y="0"/>
                  </a:moveTo>
                  <a:cubicBezTo>
                    <a:pt x="0" y="425"/>
                    <a:pt x="246" y="1115"/>
                    <a:pt x="246" y="1115"/>
                  </a:cubicBezTo>
                  <a:lnTo>
                    <a:pt x="397" y="501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1187475" y="3142186"/>
              <a:ext cx="79017" cy="223352"/>
            </a:xfrm>
            <a:custGeom>
              <a:avLst/>
              <a:gdLst/>
              <a:ahLst/>
              <a:cxnLst/>
              <a:rect l="l" t="t" r="r" b="b"/>
              <a:pathLst>
                <a:path w="398" h="1125" extrusionOk="0">
                  <a:moveTo>
                    <a:pt x="237" y="0"/>
                  </a:moveTo>
                  <a:lnTo>
                    <a:pt x="237" y="0"/>
                  </a:lnTo>
                  <a:cubicBezTo>
                    <a:pt x="1" y="463"/>
                    <a:pt x="332" y="1125"/>
                    <a:pt x="332" y="1125"/>
                  </a:cubicBezTo>
                  <a:lnTo>
                    <a:pt x="398" y="49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1221226" y="3190827"/>
              <a:ext cx="81002" cy="223550"/>
            </a:xfrm>
            <a:custGeom>
              <a:avLst/>
              <a:gdLst/>
              <a:ahLst/>
              <a:cxnLst/>
              <a:rect l="l" t="t" r="r" b="b"/>
              <a:pathLst>
                <a:path w="408" h="1126" extrusionOk="0">
                  <a:moveTo>
                    <a:pt x="237" y="1"/>
                  </a:moveTo>
                  <a:lnTo>
                    <a:pt x="237" y="1"/>
                  </a:lnTo>
                  <a:cubicBezTo>
                    <a:pt x="1" y="464"/>
                    <a:pt x="332" y="1125"/>
                    <a:pt x="332" y="1125"/>
                  </a:cubicBezTo>
                  <a:lnTo>
                    <a:pt x="407" y="50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1457681" y="3264086"/>
              <a:ext cx="65914" cy="140960"/>
            </a:xfrm>
            <a:custGeom>
              <a:avLst/>
              <a:gdLst/>
              <a:ahLst/>
              <a:cxnLst/>
              <a:rect l="l" t="t" r="r" b="b"/>
              <a:pathLst>
                <a:path w="332" h="710" extrusionOk="0">
                  <a:moveTo>
                    <a:pt x="256" y="0"/>
                  </a:moveTo>
                  <a:lnTo>
                    <a:pt x="67" y="293"/>
                  </a:lnTo>
                  <a:lnTo>
                    <a:pt x="1" y="709"/>
                  </a:lnTo>
                  <a:cubicBezTo>
                    <a:pt x="1" y="709"/>
                    <a:pt x="331" y="341"/>
                    <a:pt x="256" y="0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1416386" y="3316500"/>
              <a:ext cx="65914" cy="116540"/>
            </a:xfrm>
            <a:custGeom>
              <a:avLst/>
              <a:gdLst/>
              <a:ahLst/>
              <a:cxnLst/>
              <a:rect l="l" t="t" r="r" b="b"/>
              <a:pathLst>
                <a:path w="332" h="587" extrusionOk="0">
                  <a:moveTo>
                    <a:pt x="313" y="1"/>
                  </a:moveTo>
                  <a:lnTo>
                    <a:pt x="105" y="228"/>
                  </a:lnTo>
                  <a:lnTo>
                    <a:pt x="1" y="587"/>
                  </a:lnTo>
                  <a:cubicBezTo>
                    <a:pt x="1" y="587"/>
                    <a:pt x="331" y="313"/>
                    <a:pt x="313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1369531" y="3356008"/>
              <a:ext cx="65914" cy="114555"/>
            </a:xfrm>
            <a:custGeom>
              <a:avLst/>
              <a:gdLst/>
              <a:ahLst/>
              <a:cxnLst/>
              <a:rect l="l" t="t" r="r" b="b"/>
              <a:pathLst>
                <a:path w="332" h="577" extrusionOk="0">
                  <a:moveTo>
                    <a:pt x="312" y="0"/>
                  </a:moveTo>
                  <a:lnTo>
                    <a:pt x="104" y="218"/>
                  </a:lnTo>
                  <a:lnTo>
                    <a:pt x="0" y="577"/>
                  </a:lnTo>
                  <a:cubicBezTo>
                    <a:pt x="0" y="577"/>
                    <a:pt x="331" y="303"/>
                    <a:pt x="312" y="0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630188" y="3012542"/>
              <a:ext cx="81002" cy="217991"/>
            </a:xfrm>
            <a:custGeom>
              <a:avLst/>
              <a:gdLst/>
              <a:ahLst/>
              <a:cxnLst/>
              <a:rect l="l" t="t" r="r" b="b"/>
              <a:pathLst>
                <a:path w="408" h="1098" extrusionOk="0">
                  <a:moveTo>
                    <a:pt x="1" y="1"/>
                  </a:moveTo>
                  <a:lnTo>
                    <a:pt x="1" y="521"/>
                  </a:lnTo>
                  <a:lnTo>
                    <a:pt x="284" y="1097"/>
                  </a:lnTo>
                  <a:cubicBezTo>
                    <a:pt x="284" y="1097"/>
                    <a:pt x="407" y="379"/>
                    <a:pt x="1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624629" y="3098905"/>
              <a:ext cx="79017" cy="219778"/>
            </a:xfrm>
            <a:custGeom>
              <a:avLst/>
              <a:gdLst/>
              <a:ahLst/>
              <a:cxnLst/>
              <a:rect l="l" t="t" r="r" b="b"/>
              <a:pathLst>
                <a:path w="398" h="1107" extrusionOk="0">
                  <a:moveTo>
                    <a:pt x="1" y="1"/>
                  </a:moveTo>
                  <a:lnTo>
                    <a:pt x="1" y="520"/>
                  </a:lnTo>
                  <a:lnTo>
                    <a:pt x="284" y="1106"/>
                  </a:lnTo>
                  <a:cubicBezTo>
                    <a:pt x="284" y="1106"/>
                    <a:pt x="397" y="379"/>
                    <a:pt x="1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611526" y="3202143"/>
              <a:ext cx="84576" cy="225337"/>
            </a:xfrm>
            <a:custGeom>
              <a:avLst/>
              <a:gdLst/>
              <a:ahLst/>
              <a:cxnLst/>
              <a:rect l="l" t="t" r="r" b="b"/>
              <a:pathLst>
                <a:path w="426" h="1135" extrusionOk="0">
                  <a:moveTo>
                    <a:pt x="133" y="0"/>
                  </a:moveTo>
                  <a:lnTo>
                    <a:pt x="0" y="511"/>
                  </a:lnTo>
                  <a:lnTo>
                    <a:pt x="142" y="1135"/>
                  </a:lnTo>
                  <a:cubicBezTo>
                    <a:pt x="142" y="1135"/>
                    <a:pt x="426" y="454"/>
                    <a:pt x="133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1187475" y="2748093"/>
              <a:ext cx="375430" cy="377217"/>
            </a:xfrm>
            <a:custGeom>
              <a:avLst/>
              <a:gdLst/>
              <a:ahLst/>
              <a:cxnLst/>
              <a:rect l="l" t="t" r="r" b="b"/>
              <a:pathLst>
                <a:path w="1891" h="1900" extrusionOk="0">
                  <a:moveTo>
                    <a:pt x="643" y="0"/>
                  </a:moveTo>
                  <a:lnTo>
                    <a:pt x="643" y="0"/>
                  </a:lnTo>
                  <a:cubicBezTo>
                    <a:pt x="776" y="322"/>
                    <a:pt x="76" y="671"/>
                    <a:pt x="1" y="1720"/>
                  </a:cubicBezTo>
                  <a:lnTo>
                    <a:pt x="1655" y="1900"/>
                  </a:lnTo>
                  <a:cubicBezTo>
                    <a:pt x="1335" y="422"/>
                    <a:pt x="1221" y="233"/>
                    <a:pt x="1731" y="233"/>
                  </a:cubicBezTo>
                  <a:cubicBezTo>
                    <a:pt x="1778" y="233"/>
                    <a:pt x="1832" y="234"/>
                    <a:pt x="1891" y="237"/>
                  </a:cubicBezTo>
                  <a:cubicBezTo>
                    <a:pt x="1513" y="104"/>
                    <a:pt x="643" y="0"/>
                    <a:pt x="643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1303816" y="3751887"/>
              <a:ext cx="636305" cy="63928"/>
            </a:xfrm>
            <a:custGeom>
              <a:avLst/>
              <a:gdLst/>
              <a:ahLst/>
              <a:cxnLst/>
              <a:rect l="l" t="t" r="r" b="b"/>
              <a:pathLst>
                <a:path w="3205" h="322" extrusionOk="0">
                  <a:moveTo>
                    <a:pt x="719" y="1"/>
                  </a:moveTo>
                  <a:lnTo>
                    <a:pt x="1" y="67"/>
                  </a:lnTo>
                  <a:lnTo>
                    <a:pt x="1210" y="133"/>
                  </a:lnTo>
                  <a:lnTo>
                    <a:pt x="2533" y="322"/>
                  </a:lnTo>
                  <a:lnTo>
                    <a:pt x="3204" y="19"/>
                  </a:lnTo>
                  <a:lnTo>
                    <a:pt x="2420" y="161"/>
                  </a:lnTo>
                  <a:lnTo>
                    <a:pt x="1239" y="86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2671720" y="3805690"/>
              <a:ext cx="116540" cy="58965"/>
            </a:xfrm>
            <a:custGeom>
              <a:avLst/>
              <a:gdLst/>
              <a:ahLst/>
              <a:cxnLst/>
              <a:rect l="l" t="t" r="r" b="b"/>
              <a:pathLst>
                <a:path w="587" h="297" extrusionOk="0">
                  <a:moveTo>
                    <a:pt x="345" y="1"/>
                  </a:moveTo>
                  <a:cubicBezTo>
                    <a:pt x="212" y="1"/>
                    <a:pt x="60" y="30"/>
                    <a:pt x="19" y="108"/>
                  </a:cubicBezTo>
                  <a:cubicBezTo>
                    <a:pt x="0" y="174"/>
                    <a:pt x="340" y="297"/>
                    <a:pt x="340" y="297"/>
                  </a:cubicBezTo>
                  <a:cubicBezTo>
                    <a:pt x="340" y="297"/>
                    <a:pt x="586" y="98"/>
                    <a:pt x="567" y="51"/>
                  </a:cubicBezTo>
                  <a:cubicBezTo>
                    <a:pt x="554" y="21"/>
                    <a:pt x="456" y="1"/>
                    <a:pt x="345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-367845" y="4061403"/>
              <a:ext cx="354782" cy="463778"/>
            </a:xfrm>
            <a:custGeom>
              <a:avLst/>
              <a:gdLst/>
              <a:ahLst/>
              <a:cxnLst/>
              <a:rect l="l" t="t" r="r" b="b"/>
              <a:pathLst>
                <a:path w="1787" h="2336" extrusionOk="0">
                  <a:moveTo>
                    <a:pt x="955" y="1"/>
                  </a:moveTo>
                  <a:cubicBezTo>
                    <a:pt x="955" y="1"/>
                    <a:pt x="586" y="804"/>
                    <a:pt x="662" y="1485"/>
                  </a:cubicBezTo>
                  <a:cubicBezTo>
                    <a:pt x="662" y="1485"/>
                    <a:pt x="520" y="1192"/>
                    <a:pt x="492" y="974"/>
                  </a:cubicBezTo>
                  <a:cubicBezTo>
                    <a:pt x="492" y="974"/>
                    <a:pt x="397" y="1229"/>
                    <a:pt x="463" y="1381"/>
                  </a:cubicBezTo>
                  <a:cubicBezTo>
                    <a:pt x="463" y="1381"/>
                    <a:pt x="180" y="1012"/>
                    <a:pt x="151" y="719"/>
                  </a:cubicBezTo>
                  <a:lnTo>
                    <a:pt x="151" y="719"/>
                  </a:lnTo>
                  <a:cubicBezTo>
                    <a:pt x="151" y="719"/>
                    <a:pt x="0" y="1522"/>
                    <a:pt x="463" y="2335"/>
                  </a:cubicBezTo>
                  <a:lnTo>
                    <a:pt x="1786" y="2335"/>
                  </a:lnTo>
                  <a:cubicBezTo>
                    <a:pt x="1758" y="2335"/>
                    <a:pt x="1616" y="1768"/>
                    <a:pt x="1654" y="1437"/>
                  </a:cubicBezTo>
                  <a:lnTo>
                    <a:pt x="1654" y="1437"/>
                  </a:lnTo>
                  <a:cubicBezTo>
                    <a:pt x="1654" y="1437"/>
                    <a:pt x="1484" y="1607"/>
                    <a:pt x="1484" y="1853"/>
                  </a:cubicBezTo>
                  <a:cubicBezTo>
                    <a:pt x="1484" y="1853"/>
                    <a:pt x="1361" y="1248"/>
                    <a:pt x="1380" y="908"/>
                  </a:cubicBezTo>
                  <a:lnTo>
                    <a:pt x="1380" y="908"/>
                  </a:lnTo>
                  <a:cubicBezTo>
                    <a:pt x="1380" y="908"/>
                    <a:pt x="1153" y="1192"/>
                    <a:pt x="1172" y="1437"/>
                  </a:cubicBezTo>
                  <a:cubicBezTo>
                    <a:pt x="1153" y="1296"/>
                    <a:pt x="1134" y="776"/>
                    <a:pt x="1172" y="540"/>
                  </a:cubicBezTo>
                  <a:lnTo>
                    <a:pt x="1172" y="540"/>
                  </a:lnTo>
                  <a:cubicBezTo>
                    <a:pt x="1172" y="540"/>
                    <a:pt x="936" y="1050"/>
                    <a:pt x="945" y="1201"/>
                  </a:cubicBezTo>
                  <a:cubicBezTo>
                    <a:pt x="945" y="1201"/>
                    <a:pt x="822" y="341"/>
                    <a:pt x="955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-238401" y="3706820"/>
              <a:ext cx="505867" cy="827692"/>
            </a:xfrm>
            <a:custGeom>
              <a:avLst/>
              <a:gdLst/>
              <a:ahLst/>
              <a:cxnLst/>
              <a:rect l="l" t="t" r="r" b="b"/>
              <a:pathLst>
                <a:path w="2548" h="4169" extrusionOk="0">
                  <a:moveTo>
                    <a:pt x="1380" y="1"/>
                  </a:moveTo>
                  <a:cubicBezTo>
                    <a:pt x="1380" y="1"/>
                    <a:pt x="860" y="1428"/>
                    <a:pt x="955" y="2656"/>
                  </a:cubicBezTo>
                  <a:cubicBezTo>
                    <a:pt x="955" y="2656"/>
                    <a:pt x="756" y="2127"/>
                    <a:pt x="718" y="1749"/>
                  </a:cubicBezTo>
                  <a:cubicBezTo>
                    <a:pt x="718" y="1749"/>
                    <a:pt x="577" y="2184"/>
                    <a:pt x="662" y="2458"/>
                  </a:cubicBezTo>
                  <a:cubicBezTo>
                    <a:pt x="662" y="2458"/>
                    <a:pt x="255" y="1815"/>
                    <a:pt x="218" y="1286"/>
                  </a:cubicBezTo>
                  <a:lnTo>
                    <a:pt x="218" y="1286"/>
                  </a:lnTo>
                  <a:cubicBezTo>
                    <a:pt x="218" y="1286"/>
                    <a:pt x="0" y="2732"/>
                    <a:pt x="643" y="4168"/>
                  </a:cubicBezTo>
                  <a:lnTo>
                    <a:pt x="2533" y="4168"/>
                  </a:lnTo>
                  <a:cubicBezTo>
                    <a:pt x="2533" y="4169"/>
                    <a:pt x="2533" y="4169"/>
                    <a:pt x="2533" y="4169"/>
                  </a:cubicBezTo>
                  <a:cubicBezTo>
                    <a:pt x="2548" y="4169"/>
                    <a:pt x="2335" y="3171"/>
                    <a:pt x="2382" y="2590"/>
                  </a:cubicBezTo>
                  <a:lnTo>
                    <a:pt x="2382" y="2590"/>
                  </a:lnTo>
                  <a:cubicBezTo>
                    <a:pt x="2382" y="2590"/>
                    <a:pt x="2155" y="2883"/>
                    <a:pt x="2146" y="3308"/>
                  </a:cubicBezTo>
                  <a:cubicBezTo>
                    <a:pt x="2146" y="3308"/>
                    <a:pt x="1957" y="2231"/>
                    <a:pt x="1994" y="1626"/>
                  </a:cubicBezTo>
                  <a:lnTo>
                    <a:pt x="1994" y="1626"/>
                  </a:lnTo>
                  <a:cubicBezTo>
                    <a:pt x="1994" y="1626"/>
                    <a:pt x="1682" y="2137"/>
                    <a:pt x="1682" y="2571"/>
                  </a:cubicBezTo>
                  <a:cubicBezTo>
                    <a:pt x="1673" y="2316"/>
                    <a:pt x="1635" y="1390"/>
                    <a:pt x="1682" y="974"/>
                  </a:cubicBezTo>
                  <a:lnTo>
                    <a:pt x="1682" y="974"/>
                  </a:lnTo>
                  <a:cubicBezTo>
                    <a:pt x="1682" y="974"/>
                    <a:pt x="1342" y="1881"/>
                    <a:pt x="1352" y="2155"/>
                  </a:cubicBezTo>
                  <a:cubicBezTo>
                    <a:pt x="1352" y="2155"/>
                    <a:pt x="1182" y="615"/>
                    <a:pt x="1380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174353" y="4251004"/>
              <a:ext cx="371260" cy="298597"/>
            </a:xfrm>
            <a:custGeom>
              <a:avLst/>
              <a:gdLst/>
              <a:ahLst/>
              <a:cxnLst/>
              <a:rect l="l" t="t" r="r" b="b"/>
              <a:pathLst>
                <a:path w="1870" h="1504" extrusionOk="0">
                  <a:moveTo>
                    <a:pt x="1484" y="10"/>
                  </a:moveTo>
                  <a:cubicBezTo>
                    <a:pt x="1480" y="12"/>
                    <a:pt x="1482" y="19"/>
                    <a:pt x="1489" y="32"/>
                  </a:cubicBezTo>
                  <a:lnTo>
                    <a:pt x="1489" y="32"/>
                  </a:lnTo>
                  <a:cubicBezTo>
                    <a:pt x="1487" y="25"/>
                    <a:pt x="1486" y="17"/>
                    <a:pt x="1484" y="10"/>
                  </a:cubicBezTo>
                  <a:close/>
                  <a:moveTo>
                    <a:pt x="860" y="0"/>
                  </a:moveTo>
                  <a:lnTo>
                    <a:pt x="860" y="0"/>
                  </a:lnTo>
                  <a:cubicBezTo>
                    <a:pt x="1012" y="322"/>
                    <a:pt x="823" y="983"/>
                    <a:pt x="823" y="983"/>
                  </a:cubicBezTo>
                  <a:cubicBezTo>
                    <a:pt x="709" y="851"/>
                    <a:pt x="596" y="596"/>
                    <a:pt x="596" y="596"/>
                  </a:cubicBezTo>
                  <a:cubicBezTo>
                    <a:pt x="501" y="785"/>
                    <a:pt x="549" y="1172"/>
                    <a:pt x="520" y="1191"/>
                  </a:cubicBezTo>
                  <a:cubicBezTo>
                    <a:pt x="518" y="1193"/>
                    <a:pt x="516" y="1194"/>
                    <a:pt x="512" y="1194"/>
                  </a:cubicBezTo>
                  <a:cubicBezTo>
                    <a:pt x="454" y="1194"/>
                    <a:pt x="208" y="889"/>
                    <a:pt x="208" y="889"/>
                  </a:cubicBezTo>
                  <a:lnTo>
                    <a:pt x="208" y="889"/>
                  </a:lnTo>
                  <a:cubicBezTo>
                    <a:pt x="208" y="889"/>
                    <a:pt x="397" y="1352"/>
                    <a:pt x="360" y="1371"/>
                  </a:cubicBezTo>
                  <a:cubicBezTo>
                    <a:pt x="357" y="1373"/>
                    <a:pt x="352" y="1374"/>
                    <a:pt x="346" y="1374"/>
                  </a:cubicBezTo>
                  <a:cubicBezTo>
                    <a:pt x="274" y="1374"/>
                    <a:pt x="0" y="1229"/>
                    <a:pt x="0" y="1229"/>
                  </a:cubicBezTo>
                  <a:lnTo>
                    <a:pt x="0" y="1229"/>
                  </a:lnTo>
                  <a:lnTo>
                    <a:pt x="284" y="1503"/>
                  </a:lnTo>
                  <a:lnTo>
                    <a:pt x="1711" y="1503"/>
                  </a:lnTo>
                  <a:cubicBezTo>
                    <a:pt x="1870" y="558"/>
                    <a:pt x="1540" y="131"/>
                    <a:pt x="1489" y="32"/>
                  </a:cubicBezTo>
                  <a:lnTo>
                    <a:pt x="1489" y="32"/>
                  </a:lnTo>
                  <a:cubicBezTo>
                    <a:pt x="1571" y="477"/>
                    <a:pt x="1333" y="879"/>
                    <a:pt x="1333" y="879"/>
                  </a:cubicBezTo>
                  <a:cubicBezTo>
                    <a:pt x="1248" y="520"/>
                    <a:pt x="860" y="1"/>
                    <a:pt x="860" y="0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-482396" y="4506099"/>
              <a:ext cx="3615987" cy="105433"/>
            </a:xfrm>
            <a:custGeom>
              <a:avLst/>
              <a:gdLst/>
              <a:ahLst/>
              <a:cxnLst/>
              <a:rect l="l" t="t" r="r" b="b"/>
              <a:pathLst>
                <a:path w="19006" h="531" extrusionOk="0">
                  <a:moveTo>
                    <a:pt x="1" y="1"/>
                  </a:moveTo>
                  <a:cubicBezTo>
                    <a:pt x="1" y="1"/>
                    <a:pt x="4168" y="530"/>
                    <a:pt x="8440" y="530"/>
                  </a:cubicBezTo>
                  <a:cubicBezTo>
                    <a:pt x="12721" y="530"/>
                    <a:pt x="19006" y="1"/>
                    <a:pt x="19006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37"/>
          <p:cNvGrpSpPr/>
          <p:nvPr/>
        </p:nvGrpSpPr>
        <p:grpSpPr>
          <a:xfrm>
            <a:off x="3180126" y="3312292"/>
            <a:ext cx="733996" cy="551903"/>
            <a:chOff x="3005133" y="3226715"/>
            <a:chExt cx="454965" cy="342096"/>
          </a:xfrm>
        </p:grpSpPr>
        <p:sp>
          <p:nvSpPr>
            <p:cNvPr id="888" name="Google Shape;888;p37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7"/>
          <p:cNvGrpSpPr/>
          <p:nvPr/>
        </p:nvGrpSpPr>
        <p:grpSpPr>
          <a:xfrm>
            <a:off x="7955498" y="498100"/>
            <a:ext cx="1419073" cy="3443653"/>
            <a:chOff x="3594050" y="3357900"/>
            <a:chExt cx="169900" cy="412300"/>
          </a:xfrm>
        </p:grpSpPr>
        <p:sp>
          <p:nvSpPr>
            <p:cNvPr id="891" name="Google Shape;891;p37"/>
            <p:cNvSpPr/>
            <p:nvPr/>
          </p:nvSpPr>
          <p:spPr>
            <a:xfrm>
              <a:off x="3700125" y="3618975"/>
              <a:ext cx="21050" cy="72075"/>
            </a:xfrm>
            <a:custGeom>
              <a:avLst/>
              <a:gdLst/>
              <a:ahLst/>
              <a:cxnLst/>
              <a:rect l="l" t="t" r="r" b="b"/>
              <a:pathLst>
                <a:path w="842" h="2883" extrusionOk="0">
                  <a:moveTo>
                    <a:pt x="57" y="0"/>
                  </a:moveTo>
                  <a:lnTo>
                    <a:pt x="0" y="95"/>
                  </a:lnTo>
                  <a:cubicBezTo>
                    <a:pt x="766" y="671"/>
                    <a:pt x="738" y="2146"/>
                    <a:pt x="624" y="2883"/>
                  </a:cubicBezTo>
                  <a:lnTo>
                    <a:pt x="662" y="2883"/>
                  </a:lnTo>
                  <a:cubicBezTo>
                    <a:pt x="785" y="2146"/>
                    <a:pt x="842" y="596"/>
                    <a:pt x="57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3713625" y="3686550"/>
              <a:ext cx="5425" cy="12775"/>
            </a:xfrm>
            <a:custGeom>
              <a:avLst/>
              <a:gdLst/>
              <a:ahLst/>
              <a:cxnLst/>
              <a:rect l="l" t="t" r="r" b="b"/>
              <a:pathLst>
                <a:path w="217" h="511" extrusionOk="0">
                  <a:moveTo>
                    <a:pt x="99" y="0"/>
                  </a:moveTo>
                  <a:cubicBezTo>
                    <a:pt x="8" y="0"/>
                    <a:pt x="0" y="343"/>
                    <a:pt x="75" y="511"/>
                  </a:cubicBezTo>
                  <a:cubicBezTo>
                    <a:pt x="75" y="511"/>
                    <a:pt x="198" y="236"/>
                    <a:pt x="188" y="161"/>
                  </a:cubicBezTo>
                  <a:cubicBezTo>
                    <a:pt x="179" y="95"/>
                    <a:pt x="217" y="10"/>
                    <a:pt x="103" y="0"/>
                  </a:cubicBezTo>
                  <a:cubicBezTo>
                    <a:pt x="102" y="0"/>
                    <a:pt x="101" y="0"/>
                    <a:pt x="99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3594050" y="3676850"/>
              <a:ext cx="19150" cy="92400"/>
            </a:xfrm>
            <a:custGeom>
              <a:avLst/>
              <a:gdLst/>
              <a:ahLst/>
              <a:cxnLst/>
              <a:rect l="l" t="t" r="r" b="b"/>
              <a:pathLst>
                <a:path w="766" h="3696" extrusionOk="0">
                  <a:moveTo>
                    <a:pt x="766" y="1"/>
                  </a:moveTo>
                  <a:lnTo>
                    <a:pt x="529" y="237"/>
                  </a:lnTo>
                  <a:cubicBezTo>
                    <a:pt x="529" y="237"/>
                    <a:pt x="57" y="2316"/>
                    <a:pt x="0" y="3696"/>
                  </a:cubicBezTo>
                  <a:lnTo>
                    <a:pt x="321" y="3696"/>
                  </a:lnTo>
                  <a:cubicBezTo>
                    <a:pt x="321" y="3696"/>
                    <a:pt x="416" y="1617"/>
                    <a:pt x="7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3601600" y="3595225"/>
              <a:ext cx="44675" cy="97725"/>
            </a:xfrm>
            <a:custGeom>
              <a:avLst/>
              <a:gdLst/>
              <a:ahLst/>
              <a:cxnLst/>
              <a:rect l="l" t="t" r="r" b="b"/>
              <a:pathLst>
                <a:path w="1787" h="3909" extrusionOk="0">
                  <a:moveTo>
                    <a:pt x="866" y="1"/>
                  </a:moveTo>
                  <a:cubicBezTo>
                    <a:pt x="1" y="1"/>
                    <a:pt x="82" y="2990"/>
                    <a:pt x="180" y="3908"/>
                  </a:cubicBezTo>
                  <a:lnTo>
                    <a:pt x="322" y="3814"/>
                  </a:lnTo>
                  <a:cubicBezTo>
                    <a:pt x="407" y="3322"/>
                    <a:pt x="1787" y="336"/>
                    <a:pt x="1031" y="34"/>
                  </a:cubicBezTo>
                  <a:cubicBezTo>
                    <a:pt x="972" y="11"/>
                    <a:pt x="917" y="1"/>
                    <a:pt x="8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3678150" y="3683225"/>
              <a:ext cx="16575" cy="86025"/>
            </a:xfrm>
            <a:custGeom>
              <a:avLst/>
              <a:gdLst/>
              <a:ahLst/>
              <a:cxnLst/>
              <a:rect l="l" t="t" r="r" b="b"/>
              <a:pathLst>
                <a:path w="663" h="3441" extrusionOk="0">
                  <a:moveTo>
                    <a:pt x="511" y="1"/>
                  </a:moveTo>
                  <a:cubicBezTo>
                    <a:pt x="511" y="1"/>
                    <a:pt x="48" y="2061"/>
                    <a:pt x="1" y="3441"/>
                  </a:cubicBezTo>
                  <a:lnTo>
                    <a:pt x="322" y="3441"/>
                  </a:lnTo>
                  <a:cubicBezTo>
                    <a:pt x="312" y="3441"/>
                    <a:pt x="312" y="1607"/>
                    <a:pt x="662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3676025" y="3607825"/>
              <a:ext cx="27225" cy="93400"/>
            </a:xfrm>
            <a:custGeom>
              <a:avLst/>
              <a:gdLst/>
              <a:ahLst/>
              <a:cxnLst/>
              <a:rect l="l" t="t" r="r" b="b"/>
              <a:pathLst>
                <a:path w="1089" h="3736" extrusionOk="0">
                  <a:moveTo>
                    <a:pt x="818" y="0"/>
                  </a:moveTo>
                  <a:cubicBezTo>
                    <a:pt x="728" y="0"/>
                    <a:pt x="613" y="76"/>
                    <a:pt x="473" y="267"/>
                  </a:cubicBezTo>
                  <a:cubicBezTo>
                    <a:pt x="38" y="872"/>
                    <a:pt x="0" y="1514"/>
                    <a:pt x="10" y="1798"/>
                  </a:cubicBezTo>
                  <a:cubicBezTo>
                    <a:pt x="29" y="2081"/>
                    <a:pt x="520" y="3111"/>
                    <a:pt x="473" y="3669"/>
                  </a:cubicBezTo>
                  <a:lnTo>
                    <a:pt x="596" y="3735"/>
                  </a:lnTo>
                  <a:cubicBezTo>
                    <a:pt x="728" y="3357"/>
                    <a:pt x="851" y="2913"/>
                    <a:pt x="832" y="2762"/>
                  </a:cubicBezTo>
                  <a:cubicBezTo>
                    <a:pt x="804" y="2601"/>
                    <a:pt x="860" y="1694"/>
                    <a:pt x="1031" y="692"/>
                  </a:cubicBezTo>
                  <a:cubicBezTo>
                    <a:pt x="1089" y="362"/>
                    <a:pt x="1014" y="0"/>
                    <a:pt x="818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3662325" y="3357900"/>
              <a:ext cx="10650" cy="28850"/>
            </a:xfrm>
            <a:custGeom>
              <a:avLst/>
              <a:gdLst/>
              <a:ahLst/>
              <a:cxnLst/>
              <a:rect l="l" t="t" r="r" b="b"/>
              <a:pathLst>
                <a:path w="426" h="1154" extrusionOk="0">
                  <a:moveTo>
                    <a:pt x="369" y="0"/>
                  </a:moveTo>
                  <a:lnTo>
                    <a:pt x="0" y="1012"/>
                  </a:lnTo>
                  <a:lnTo>
                    <a:pt x="104" y="1153"/>
                  </a:lnTo>
                  <a:lnTo>
                    <a:pt x="426" y="1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3610100" y="3390775"/>
              <a:ext cx="106575" cy="254550"/>
            </a:xfrm>
            <a:custGeom>
              <a:avLst/>
              <a:gdLst/>
              <a:ahLst/>
              <a:cxnLst/>
              <a:rect l="l" t="t" r="r" b="b"/>
              <a:pathLst>
                <a:path w="4263" h="10182" extrusionOk="0">
                  <a:moveTo>
                    <a:pt x="2362" y="1"/>
                  </a:moveTo>
                  <a:cubicBezTo>
                    <a:pt x="2164" y="1"/>
                    <a:pt x="1730" y="292"/>
                    <a:pt x="1730" y="292"/>
                  </a:cubicBezTo>
                  <a:cubicBezTo>
                    <a:pt x="2288" y="793"/>
                    <a:pt x="993" y="2390"/>
                    <a:pt x="823" y="3949"/>
                  </a:cubicBezTo>
                  <a:cubicBezTo>
                    <a:pt x="738" y="4649"/>
                    <a:pt x="539" y="6114"/>
                    <a:pt x="379" y="7078"/>
                  </a:cubicBezTo>
                  <a:cubicBezTo>
                    <a:pt x="256" y="7493"/>
                    <a:pt x="1" y="8438"/>
                    <a:pt x="180" y="9346"/>
                  </a:cubicBezTo>
                  <a:cubicBezTo>
                    <a:pt x="253" y="9733"/>
                    <a:pt x="1716" y="10182"/>
                    <a:pt x="3083" y="10182"/>
                  </a:cubicBezTo>
                  <a:cubicBezTo>
                    <a:pt x="3318" y="10182"/>
                    <a:pt x="3550" y="10169"/>
                    <a:pt x="3772" y="10140"/>
                  </a:cubicBezTo>
                  <a:cubicBezTo>
                    <a:pt x="3772" y="10140"/>
                    <a:pt x="4263" y="9374"/>
                    <a:pt x="4055" y="8939"/>
                  </a:cubicBezTo>
                  <a:cubicBezTo>
                    <a:pt x="3922" y="8643"/>
                    <a:pt x="3766" y="8587"/>
                    <a:pt x="3601" y="8587"/>
                  </a:cubicBezTo>
                  <a:cubicBezTo>
                    <a:pt x="3500" y="8587"/>
                    <a:pt x="3396" y="8607"/>
                    <a:pt x="3291" y="8607"/>
                  </a:cubicBezTo>
                  <a:cubicBezTo>
                    <a:pt x="3199" y="8607"/>
                    <a:pt x="3107" y="8591"/>
                    <a:pt x="3016" y="8533"/>
                  </a:cubicBezTo>
                  <a:cubicBezTo>
                    <a:pt x="2694" y="8334"/>
                    <a:pt x="2345" y="8023"/>
                    <a:pt x="2061" y="7720"/>
                  </a:cubicBezTo>
                  <a:cubicBezTo>
                    <a:pt x="2042" y="7503"/>
                    <a:pt x="2014" y="7257"/>
                    <a:pt x="1948" y="7191"/>
                  </a:cubicBezTo>
                  <a:cubicBezTo>
                    <a:pt x="1863" y="7096"/>
                    <a:pt x="1721" y="7030"/>
                    <a:pt x="1541" y="7021"/>
                  </a:cubicBezTo>
                  <a:cubicBezTo>
                    <a:pt x="1305" y="6123"/>
                    <a:pt x="1135" y="4923"/>
                    <a:pt x="1314" y="3902"/>
                  </a:cubicBezTo>
                  <a:cubicBezTo>
                    <a:pt x="1551" y="2494"/>
                    <a:pt x="2439" y="774"/>
                    <a:pt x="2458" y="103"/>
                  </a:cubicBezTo>
                  <a:cubicBezTo>
                    <a:pt x="2462" y="29"/>
                    <a:pt x="2424" y="1"/>
                    <a:pt x="2362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3610100" y="3390500"/>
              <a:ext cx="102575" cy="254825"/>
            </a:xfrm>
            <a:custGeom>
              <a:avLst/>
              <a:gdLst/>
              <a:ahLst/>
              <a:cxnLst/>
              <a:rect l="l" t="t" r="r" b="b"/>
              <a:pathLst>
                <a:path w="4103" h="10193" extrusionOk="0">
                  <a:moveTo>
                    <a:pt x="2345" y="1"/>
                  </a:moveTo>
                  <a:lnTo>
                    <a:pt x="2345" y="1"/>
                  </a:lnTo>
                  <a:cubicBezTo>
                    <a:pt x="2137" y="29"/>
                    <a:pt x="1730" y="303"/>
                    <a:pt x="1730" y="303"/>
                  </a:cubicBezTo>
                  <a:cubicBezTo>
                    <a:pt x="2288" y="804"/>
                    <a:pt x="993" y="2401"/>
                    <a:pt x="823" y="3960"/>
                  </a:cubicBezTo>
                  <a:cubicBezTo>
                    <a:pt x="738" y="4660"/>
                    <a:pt x="539" y="6125"/>
                    <a:pt x="379" y="7089"/>
                  </a:cubicBezTo>
                  <a:cubicBezTo>
                    <a:pt x="256" y="7504"/>
                    <a:pt x="1" y="8449"/>
                    <a:pt x="180" y="9357"/>
                  </a:cubicBezTo>
                  <a:cubicBezTo>
                    <a:pt x="253" y="9744"/>
                    <a:pt x="1716" y="10193"/>
                    <a:pt x="3083" y="10193"/>
                  </a:cubicBezTo>
                  <a:cubicBezTo>
                    <a:pt x="3318" y="10193"/>
                    <a:pt x="3550" y="10180"/>
                    <a:pt x="3772" y="10151"/>
                  </a:cubicBezTo>
                  <a:cubicBezTo>
                    <a:pt x="3772" y="10151"/>
                    <a:pt x="4065" y="9678"/>
                    <a:pt x="4102" y="9262"/>
                  </a:cubicBezTo>
                  <a:cubicBezTo>
                    <a:pt x="2751" y="9262"/>
                    <a:pt x="1352" y="8931"/>
                    <a:pt x="1125" y="8629"/>
                  </a:cubicBezTo>
                  <a:cubicBezTo>
                    <a:pt x="530" y="7835"/>
                    <a:pt x="1267" y="7410"/>
                    <a:pt x="1069" y="4414"/>
                  </a:cubicBezTo>
                  <a:cubicBezTo>
                    <a:pt x="974" y="3091"/>
                    <a:pt x="2335" y="917"/>
                    <a:pt x="2345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604425" y="3394525"/>
              <a:ext cx="104700" cy="251000"/>
            </a:xfrm>
            <a:custGeom>
              <a:avLst/>
              <a:gdLst/>
              <a:ahLst/>
              <a:cxnLst/>
              <a:rect l="l" t="t" r="r" b="b"/>
              <a:pathLst>
                <a:path w="4188" h="10040" extrusionOk="0">
                  <a:moveTo>
                    <a:pt x="2184" y="0"/>
                  </a:moveTo>
                  <a:lnTo>
                    <a:pt x="2184" y="0"/>
                  </a:lnTo>
                  <a:cubicBezTo>
                    <a:pt x="2033" y="76"/>
                    <a:pt x="1957" y="142"/>
                    <a:pt x="1957" y="142"/>
                  </a:cubicBezTo>
                  <a:cubicBezTo>
                    <a:pt x="2515" y="643"/>
                    <a:pt x="1220" y="2240"/>
                    <a:pt x="1050" y="3799"/>
                  </a:cubicBezTo>
                  <a:cubicBezTo>
                    <a:pt x="918" y="4943"/>
                    <a:pt x="681" y="6360"/>
                    <a:pt x="559" y="6899"/>
                  </a:cubicBezTo>
                  <a:cubicBezTo>
                    <a:pt x="473" y="7324"/>
                    <a:pt x="1" y="8336"/>
                    <a:pt x="388" y="9337"/>
                  </a:cubicBezTo>
                  <a:cubicBezTo>
                    <a:pt x="521" y="9689"/>
                    <a:pt x="1865" y="10040"/>
                    <a:pt x="3192" y="10040"/>
                  </a:cubicBezTo>
                  <a:cubicBezTo>
                    <a:pt x="3471" y="10040"/>
                    <a:pt x="3751" y="10024"/>
                    <a:pt x="4017" y="9990"/>
                  </a:cubicBezTo>
                  <a:cubicBezTo>
                    <a:pt x="4017" y="9990"/>
                    <a:pt x="4103" y="9923"/>
                    <a:pt x="4188" y="9574"/>
                  </a:cubicBezTo>
                  <a:cubicBezTo>
                    <a:pt x="3753" y="9356"/>
                    <a:pt x="1201" y="9328"/>
                    <a:pt x="880" y="8846"/>
                  </a:cubicBezTo>
                  <a:cubicBezTo>
                    <a:pt x="360" y="8033"/>
                    <a:pt x="1012" y="6663"/>
                    <a:pt x="1059" y="6389"/>
                  </a:cubicBezTo>
                  <a:cubicBezTo>
                    <a:pt x="1230" y="5482"/>
                    <a:pt x="1116" y="4366"/>
                    <a:pt x="1182" y="3705"/>
                  </a:cubicBezTo>
                  <a:cubicBezTo>
                    <a:pt x="1305" y="2259"/>
                    <a:pt x="2647" y="520"/>
                    <a:pt x="2184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56425" y="340420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454" y="1"/>
                  </a:moveTo>
                  <a:lnTo>
                    <a:pt x="10" y="114"/>
                  </a:lnTo>
                  <a:lnTo>
                    <a:pt x="0" y="350"/>
                  </a:lnTo>
                  <a:cubicBezTo>
                    <a:pt x="0" y="350"/>
                    <a:pt x="350" y="331"/>
                    <a:pt x="454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607500" y="3583775"/>
              <a:ext cx="96675" cy="63275"/>
            </a:xfrm>
            <a:custGeom>
              <a:avLst/>
              <a:gdLst/>
              <a:ahLst/>
              <a:cxnLst/>
              <a:rect l="l" t="t" r="r" b="b"/>
              <a:pathLst>
                <a:path w="3867" h="2531" extrusionOk="0">
                  <a:moveTo>
                    <a:pt x="237" y="0"/>
                  </a:moveTo>
                  <a:cubicBezTo>
                    <a:pt x="114" y="492"/>
                    <a:pt x="1" y="1191"/>
                    <a:pt x="237" y="1834"/>
                  </a:cubicBezTo>
                  <a:cubicBezTo>
                    <a:pt x="376" y="2182"/>
                    <a:pt x="1703" y="2531"/>
                    <a:pt x="3015" y="2531"/>
                  </a:cubicBezTo>
                  <a:cubicBezTo>
                    <a:pt x="3303" y="2531"/>
                    <a:pt x="3592" y="2514"/>
                    <a:pt x="3866" y="2476"/>
                  </a:cubicBezTo>
                  <a:lnTo>
                    <a:pt x="3847" y="2420"/>
                  </a:lnTo>
                  <a:cubicBezTo>
                    <a:pt x="3622" y="2449"/>
                    <a:pt x="3389" y="2462"/>
                    <a:pt x="3156" y="2462"/>
                  </a:cubicBezTo>
                  <a:cubicBezTo>
                    <a:pt x="1805" y="2462"/>
                    <a:pt x="429" y="2018"/>
                    <a:pt x="284" y="1663"/>
                  </a:cubicBezTo>
                  <a:cubicBezTo>
                    <a:pt x="67" y="1078"/>
                    <a:pt x="133" y="473"/>
                    <a:pt x="237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3623575" y="3596525"/>
              <a:ext cx="13500" cy="38075"/>
            </a:xfrm>
            <a:custGeom>
              <a:avLst/>
              <a:gdLst/>
              <a:ahLst/>
              <a:cxnLst/>
              <a:rect l="l" t="t" r="r" b="b"/>
              <a:pathLst>
                <a:path w="540" h="1523" extrusionOk="0">
                  <a:moveTo>
                    <a:pt x="426" y="1"/>
                  </a:moveTo>
                  <a:cubicBezTo>
                    <a:pt x="0" y="577"/>
                    <a:pt x="256" y="1522"/>
                    <a:pt x="256" y="1522"/>
                  </a:cubicBezTo>
                  <a:lnTo>
                    <a:pt x="539" y="143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3689725" y="3613525"/>
              <a:ext cx="11375" cy="30275"/>
            </a:xfrm>
            <a:custGeom>
              <a:avLst/>
              <a:gdLst/>
              <a:ahLst/>
              <a:cxnLst/>
              <a:rect l="l" t="t" r="r" b="b"/>
              <a:pathLst>
                <a:path w="455" h="1211" extrusionOk="0">
                  <a:moveTo>
                    <a:pt x="303" y="1"/>
                  </a:moveTo>
                  <a:cubicBezTo>
                    <a:pt x="1" y="473"/>
                    <a:pt x="237" y="1211"/>
                    <a:pt x="237" y="1211"/>
                  </a:cubicBezTo>
                  <a:lnTo>
                    <a:pt x="454" y="11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3632075" y="3392575"/>
              <a:ext cx="18925" cy="9400"/>
            </a:xfrm>
            <a:custGeom>
              <a:avLst/>
              <a:gdLst/>
              <a:ahLst/>
              <a:cxnLst/>
              <a:rect l="l" t="t" r="r" b="b"/>
              <a:pathLst>
                <a:path w="757" h="376" extrusionOk="0">
                  <a:moveTo>
                    <a:pt x="75" y="1"/>
                  </a:moveTo>
                  <a:cubicBezTo>
                    <a:pt x="29" y="1"/>
                    <a:pt x="1" y="15"/>
                    <a:pt x="1" y="50"/>
                  </a:cubicBezTo>
                  <a:cubicBezTo>
                    <a:pt x="1" y="201"/>
                    <a:pt x="124" y="296"/>
                    <a:pt x="246" y="362"/>
                  </a:cubicBezTo>
                  <a:cubicBezTo>
                    <a:pt x="269" y="372"/>
                    <a:pt x="300" y="376"/>
                    <a:pt x="334" y="376"/>
                  </a:cubicBezTo>
                  <a:cubicBezTo>
                    <a:pt x="496" y="376"/>
                    <a:pt x="749" y="283"/>
                    <a:pt x="757" y="267"/>
                  </a:cubicBezTo>
                  <a:cubicBezTo>
                    <a:pt x="757" y="244"/>
                    <a:pt x="266" y="1"/>
                    <a:pt x="75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3627600" y="3379100"/>
              <a:ext cx="49150" cy="30400"/>
            </a:xfrm>
            <a:custGeom>
              <a:avLst/>
              <a:gdLst/>
              <a:ahLst/>
              <a:cxnLst/>
              <a:rect l="l" t="t" r="r" b="b"/>
              <a:pathLst>
                <a:path w="1966" h="1216" extrusionOk="0">
                  <a:moveTo>
                    <a:pt x="1371" y="1"/>
                  </a:moveTo>
                  <a:cubicBezTo>
                    <a:pt x="1095" y="1"/>
                    <a:pt x="793" y="343"/>
                    <a:pt x="728" y="343"/>
                  </a:cubicBezTo>
                  <a:cubicBezTo>
                    <a:pt x="643" y="343"/>
                    <a:pt x="558" y="239"/>
                    <a:pt x="454" y="192"/>
                  </a:cubicBezTo>
                  <a:cubicBezTo>
                    <a:pt x="443" y="188"/>
                    <a:pt x="429" y="186"/>
                    <a:pt x="415" y="186"/>
                  </a:cubicBezTo>
                  <a:cubicBezTo>
                    <a:pt x="292" y="186"/>
                    <a:pt x="62" y="316"/>
                    <a:pt x="28" y="400"/>
                  </a:cubicBezTo>
                  <a:cubicBezTo>
                    <a:pt x="0" y="494"/>
                    <a:pt x="180" y="589"/>
                    <a:pt x="359" y="636"/>
                  </a:cubicBezTo>
                  <a:cubicBezTo>
                    <a:pt x="359" y="636"/>
                    <a:pt x="901" y="1215"/>
                    <a:pt x="1281" y="1215"/>
                  </a:cubicBezTo>
                  <a:cubicBezTo>
                    <a:pt x="1330" y="1215"/>
                    <a:pt x="1376" y="1206"/>
                    <a:pt x="1418" y="1184"/>
                  </a:cubicBezTo>
                  <a:cubicBezTo>
                    <a:pt x="1966" y="920"/>
                    <a:pt x="1805" y="192"/>
                    <a:pt x="1503" y="31"/>
                  </a:cubicBezTo>
                  <a:cubicBezTo>
                    <a:pt x="1460" y="10"/>
                    <a:pt x="1416" y="1"/>
                    <a:pt x="1371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639875" y="3392625"/>
              <a:ext cx="32625" cy="17050"/>
            </a:xfrm>
            <a:custGeom>
              <a:avLst/>
              <a:gdLst/>
              <a:ahLst/>
              <a:cxnLst/>
              <a:rect l="l" t="t" r="r" b="b"/>
              <a:pathLst>
                <a:path w="1305" h="682" extrusionOk="0">
                  <a:moveTo>
                    <a:pt x="1286" y="1"/>
                  </a:moveTo>
                  <a:lnTo>
                    <a:pt x="1286" y="1"/>
                  </a:lnTo>
                  <a:cubicBezTo>
                    <a:pt x="1248" y="142"/>
                    <a:pt x="1163" y="294"/>
                    <a:pt x="1012" y="416"/>
                  </a:cubicBezTo>
                  <a:cubicBezTo>
                    <a:pt x="947" y="469"/>
                    <a:pt x="863" y="490"/>
                    <a:pt x="771" y="490"/>
                  </a:cubicBezTo>
                  <a:cubicBezTo>
                    <a:pt x="528" y="490"/>
                    <a:pt x="220" y="344"/>
                    <a:pt x="1" y="227"/>
                  </a:cubicBezTo>
                  <a:lnTo>
                    <a:pt x="1" y="227"/>
                  </a:lnTo>
                  <a:cubicBezTo>
                    <a:pt x="185" y="396"/>
                    <a:pt x="541" y="681"/>
                    <a:pt x="800" y="681"/>
                  </a:cubicBezTo>
                  <a:cubicBezTo>
                    <a:pt x="846" y="681"/>
                    <a:pt x="889" y="672"/>
                    <a:pt x="927" y="653"/>
                  </a:cubicBezTo>
                  <a:cubicBezTo>
                    <a:pt x="1210" y="511"/>
                    <a:pt x="1305" y="246"/>
                    <a:pt x="1286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668700" y="3382450"/>
              <a:ext cx="20100" cy="10200"/>
            </a:xfrm>
            <a:custGeom>
              <a:avLst/>
              <a:gdLst/>
              <a:ahLst/>
              <a:cxnLst/>
              <a:rect l="l" t="t" r="r" b="b"/>
              <a:pathLst>
                <a:path w="804" h="408" extrusionOk="0">
                  <a:moveTo>
                    <a:pt x="566" y="0"/>
                  </a:moveTo>
                  <a:cubicBezTo>
                    <a:pt x="391" y="0"/>
                    <a:pt x="135" y="156"/>
                    <a:pt x="1" y="304"/>
                  </a:cubicBezTo>
                  <a:lnTo>
                    <a:pt x="29" y="408"/>
                  </a:lnTo>
                  <a:cubicBezTo>
                    <a:pt x="511" y="398"/>
                    <a:pt x="804" y="398"/>
                    <a:pt x="738" y="124"/>
                  </a:cubicBezTo>
                  <a:cubicBezTo>
                    <a:pt x="713" y="36"/>
                    <a:pt x="649" y="0"/>
                    <a:pt x="566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667525" y="3360725"/>
              <a:ext cx="22475" cy="28150"/>
            </a:xfrm>
            <a:custGeom>
              <a:avLst/>
              <a:gdLst/>
              <a:ahLst/>
              <a:cxnLst/>
              <a:rect l="l" t="t" r="r" b="b"/>
              <a:pathLst>
                <a:path w="899" h="1126" extrusionOk="0">
                  <a:moveTo>
                    <a:pt x="851" y="1"/>
                  </a:moveTo>
                  <a:lnTo>
                    <a:pt x="0" y="927"/>
                  </a:lnTo>
                  <a:lnTo>
                    <a:pt x="76" y="1125"/>
                  </a:lnTo>
                  <a:lnTo>
                    <a:pt x="898" y="3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646975" y="3675675"/>
              <a:ext cx="17250" cy="93575"/>
            </a:xfrm>
            <a:custGeom>
              <a:avLst/>
              <a:gdLst/>
              <a:ahLst/>
              <a:cxnLst/>
              <a:rect l="l" t="t" r="r" b="b"/>
              <a:pathLst>
                <a:path w="690" h="3743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66" y="2335"/>
                    <a:pt x="378" y="3743"/>
                  </a:cubicBezTo>
                  <a:lnTo>
                    <a:pt x="690" y="3743"/>
                  </a:lnTo>
                  <a:cubicBezTo>
                    <a:pt x="690" y="3743"/>
                    <a:pt x="246" y="1635"/>
                    <a:pt x="170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646975" y="3675675"/>
              <a:ext cx="8275" cy="41375"/>
            </a:xfrm>
            <a:custGeom>
              <a:avLst/>
              <a:gdLst/>
              <a:ahLst/>
              <a:cxnLst/>
              <a:rect l="l" t="t" r="r" b="b"/>
              <a:pathLst>
                <a:path w="331" h="1655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10" y="728"/>
                    <a:pt x="66" y="1399"/>
                  </a:cubicBezTo>
                  <a:cubicBezTo>
                    <a:pt x="151" y="1437"/>
                    <a:pt x="246" y="1531"/>
                    <a:pt x="331" y="1654"/>
                  </a:cubicBezTo>
                  <a:cubicBezTo>
                    <a:pt x="255" y="1106"/>
                    <a:pt x="199" y="530"/>
                    <a:pt x="170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730600" y="3683950"/>
              <a:ext cx="33350" cy="86250"/>
            </a:xfrm>
            <a:custGeom>
              <a:avLst/>
              <a:gdLst/>
              <a:ahLst/>
              <a:cxnLst/>
              <a:rect l="l" t="t" r="r" b="b"/>
              <a:pathLst>
                <a:path w="1334" h="3450" extrusionOk="0">
                  <a:moveTo>
                    <a:pt x="1" y="0"/>
                  </a:moveTo>
                  <a:cubicBezTo>
                    <a:pt x="1" y="0"/>
                    <a:pt x="445" y="2060"/>
                    <a:pt x="983" y="3450"/>
                  </a:cubicBezTo>
                  <a:lnTo>
                    <a:pt x="1314" y="3450"/>
                  </a:lnTo>
                  <a:cubicBezTo>
                    <a:pt x="1333" y="3450"/>
                    <a:pt x="511" y="1607"/>
                    <a:pt x="171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730600" y="3683950"/>
              <a:ext cx="13500" cy="33325"/>
            </a:xfrm>
            <a:custGeom>
              <a:avLst/>
              <a:gdLst/>
              <a:ahLst/>
              <a:cxnLst/>
              <a:rect l="l" t="t" r="r" b="b"/>
              <a:pathLst>
                <a:path w="540" h="1333" extrusionOk="0">
                  <a:moveTo>
                    <a:pt x="1" y="0"/>
                  </a:moveTo>
                  <a:cubicBezTo>
                    <a:pt x="1" y="0"/>
                    <a:pt x="95" y="454"/>
                    <a:pt x="265" y="1087"/>
                  </a:cubicBezTo>
                  <a:cubicBezTo>
                    <a:pt x="360" y="1144"/>
                    <a:pt x="445" y="1229"/>
                    <a:pt x="539" y="1333"/>
                  </a:cubicBezTo>
                  <a:cubicBezTo>
                    <a:pt x="398" y="898"/>
                    <a:pt x="265" y="435"/>
                    <a:pt x="171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618375" y="3593625"/>
              <a:ext cx="49175" cy="91750"/>
            </a:xfrm>
            <a:custGeom>
              <a:avLst/>
              <a:gdLst/>
              <a:ahLst/>
              <a:cxnLst/>
              <a:rect l="l" t="t" r="r" b="b"/>
              <a:pathLst>
                <a:path w="1967" h="3670" extrusionOk="0">
                  <a:moveTo>
                    <a:pt x="872" y="0"/>
                  </a:moveTo>
                  <a:cubicBezTo>
                    <a:pt x="0" y="0"/>
                    <a:pt x="844" y="2742"/>
                    <a:pt x="1191" y="3660"/>
                  </a:cubicBezTo>
                  <a:lnTo>
                    <a:pt x="1267" y="3670"/>
                  </a:lnTo>
                  <a:cubicBezTo>
                    <a:pt x="1220" y="3169"/>
                    <a:pt x="1966" y="324"/>
                    <a:pt x="1050" y="31"/>
                  </a:cubicBezTo>
                  <a:cubicBezTo>
                    <a:pt x="984" y="10"/>
                    <a:pt x="925" y="0"/>
                    <a:pt x="872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3623575" y="3597225"/>
              <a:ext cx="32150" cy="95250"/>
            </a:xfrm>
            <a:custGeom>
              <a:avLst/>
              <a:gdLst/>
              <a:ahLst/>
              <a:cxnLst/>
              <a:rect l="l" t="t" r="r" b="b"/>
              <a:pathLst>
                <a:path w="1286" h="3810" extrusionOk="0">
                  <a:moveTo>
                    <a:pt x="378" y="1"/>
                  </a:moveTo>
                  <a:lnTo>
                    <a:pt x="378" y="1"/>
                  </a:lnTo>
                  <a:cubicBezTo>
                    <a:pt x="0" y="653"/>
                    <a:pt x="709" y="3025"/>
                    <a:pt x="1012" y="3809"/>
                  </a:cubicBezTo>
                  <a:lnTo>
                    <a:pt x="1135" y="3724"/>
                  </a:lnTo>
                  <a:cubicBezTo>
                    <a:pt x="1097" y="3441"/>
                    <a:pt x="1276" y="2382"/>
                    <a:pt x="1286" y="1437"/>
                  </a:cubicBezTo>
                  <a:lnTo>
                    <a:pt x="1286" y="1437"/>
                  </a:lnTo>
                  <a:cubicBezTo>
                    <a:pt x="1182" y="1674"/>
                    <a:pt x="1040" y="1815"/>
                    <a:pt x="889" y="1815"/>
                  </a:cubicBezTo>
                  <a:cubicBezTo>
                    <a:pt x="577" y="1815"/>
                    <a:pt x="322" y="1258"/>
                    <a:pt x="322" y="568"/>
                  </a:cubicBezTo>
                  <a:cubicBezTo>
                    <a:pt x="322" y="369"/>
                    <a:pt x="341" y="180"/>
                    <a:pt x="378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692325" y="3605850"/>
              <a:ext cx="47050" cy="96075"/>
            </a:xfrm>
            <a:custGeom>
              <a:avLst/>
              <a:gdLst/>
              <a:ahLst/>
              <a:cxnLst/>
              <a:rect l="l" t="t" r="r" b="b"/>
              <a:pathLst>
                <a:path w="1882" h="3843" extrusionOk="0">
                  <a:moveTo>
                    <a:pt x="417" y="0"/>
                  </a:moveTo>
                  <a:cubicBezTo>
                    <a:pt x="327" y="0"/>
                    <a:pt x="246" y="77"/>
                    <a:pt x="190" y="270"/>
                  </a:cubicBezTo>
                  <a:cubicBezTo>
                    <a:pt x="1" y="884"/>
                    <a:pt x="275" y="1565"/>
                    <a:pt x="416" y="1858"/>
                  </a:cubicBezTo>
                  <a:cubicBezTo>
                    <a:pt x="558" y="2151"/>
                    <a:pt x="1522" y="3200"/>
                    <a:pt x="1730" y="3767"/>
                  </a:cubicBezTo>
                  <a:lnTo>
                    <a:pt x="1881" y="3842"/>
                  </a:lnTo>
                  <a:cubicBezTo>
                    <a:pt x="1834" y="3464"/>
                    <a:pt x="1758" y="2992"/>
                    <a:pt x="1664" y="2841"/>
                  </a:cubicBezTo>
                  <a:cubicBezTo>
                    <a:pt x="1569" y="2680"/>
                    <a:pt x="1229" y="1754"/>
                    <a:pt x="946" y="714"/>
                  </a:cubicBezTo>
                  <a:cubicBezTo>
                    <a:pt x="848" y="371"/>
                    <a:pt x="613" y="0"/>
                    <a:pt x="417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693750" y="3617325"/>
              <a:ext cx="45150" cy="84375"/>
            </a:xfrm>
            <a:custGeom>
              <a:avLst/>
              <a:gdLst/>
              <a:ahLst/>
              <a:cxnLst/>
              <a:rect l="l" t="t" r="r" b="b"/>
              <a:pathLst>
                <a:path w="1806" h="3375" extrusionOk="0">
                  <a:moveTo>
                    <a:pt x="85" y="0"/>
                  </a:moveTo>
                  <a:cubicBezTo>
                    <a:pt x="0" y="558"/>
                    <a:pt x="227" y="1115"/>
                    <a:pt x="350" y="1380"/>
                  </a:cubicBezTo>
                  <a:cubicBezTo>
                    <a:pt x="492" y="1682"/>
                    <a:pt x="1456" y="2731"/>
                    <a:pt x="1654" y="3298"/>
                  </a:cubicBezTo>
                  <a:lnTo>
                    <a:pt x="1805" y="3374"/>
                  </a:lnTo>
                  <a:cubicBezTo>
                    <a:pt x="1777" y="3005"/>
                    <a:pt x="1701" y="2533"/>
                    <a:pt x="1607" y="2382"/>
                  </a:cubicBezTo>
                  <a:cubicBezTo>
                    <a:pt x="1560" y="2306"/>
                    <a:pt x="1456" y="2032"/>
                    <a:pt x="1323" y="1654"/>
                  </a:cubicBezTo>
                  <a:cubicBezTo>
                    <a:pt x="1323" y="1786"/>
                    <a:pt x="1295" y="1871"/>
                    <a:pt x="1219" y="1881"/>
                  </a:cubicBezTo>
                  <a:cubicBezTo>
                    <a:pt x="1209" y="1884"/>
                    <a:pt x="1198" y="1886"/>
                    <a:pt x="1186" y="1886"/>
                  </a:cubicBezTo>
                  <a:cubicBezTo>
                    <a:pt x="918" y="1886"/>
                    <a:pt x="287" y="1078"/>
                    <a:pt x="142" y="435"/>
                  </a:cubicBezTo>
                  <a:cubicBezTo>
                    <a:pt x="114" y="284"/>
                    <a:pt x="85" y="142"/>
                    <a:pt x="85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651700" y="3399250"/>
              <a:ext cx="15850" cy="9950"/>
            </a:xfrm>
            <a:custGeom>
              <a:avLst/>
              <a:gdLst/>
              <a:ahLst/>
              <a:cxnLst/>
              <a:rect l="l" t="t" r="r" b="b"/>
              <a:pathLst>
                <a:path w="634" h="398" extrusionOk="0">
                  <a:moveTo>
                    <a:pt x="312" y="0"/>
                  </a:moveTo>
                  <a:cubicBezTo>
                    <a:pt x="142" y="0"/>
                    <a:pt x="0" y="95"/>
                    <a:pt x="0" y="199"/>
                  </a:cubicBezTo>
                  <a:cubicBezTo>
                    <a:pt x="0" y="303"/>
                    <a:pt x="142" y="397"/>
                    <a:pt x="312" y="397"/>
                  </a:cubicBezTo>
                  <a:cubicBezTo>
                    <a:pt x="320" y="398"/>
                    <a:pt x="328" y="398"/>
                    <a:pt x="337" y="398"/>
                  </a:cubicBezTo>
                  <a:cubicBezTo>
                    <a:pt x="504" y="398"/>
                    <a:pt x="633" y="307"/>
                    <a:pt x="633" y="199"/>
                  </a:cubicBezTo>
                  <a:cubicBezTo>
                    <a:pt x="633" y="95"/>
                    <a:pt x="492" y="0"/>
                    <a:pt x="312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634250" y="3385250"/>
              <a:ext cx="9675" cy="4025"/>
            </a:xfrm>
            <a:custGeom>
              <a:avLst/>
              <a:gdLst/>
              <a:ahLst/>
              <a:cxnLst/>
              <a:rect l="l" t="t" r="r" b="b"/>
              <a:pathLst>
                <a:path w="387" h="161" extrusionOk="0">
                  <a:moveTo>
                    <a:pt x="162" y="0"/>
                  </a:moveTo>
                  <a:cubicBezTo>
                    <a:pt x="109" y="0"/>
                    <a:pt x="16" y="20"/>
                    <a:pt x="8" y="59"/>
                  </a:cubicBezTo>
                  <a:cubicBezTo>
                    <a:pt x="0" y="99"/>
                    <a:pt x="183" y="160"/>
                    <a:pt x="290" y="160"/>
                  </a:cubicBezTo>
                  <a:cubicBezTo>
                    <a:pt x="309" y="160"/>
                    <a:pt x="326" y="158"/>
                    <a:pt x="339" y="154"/>
                  </a:cubicBezTo>
                  <a:cubicBezTo>
                    <a:pt x="386" y="135"/>
                    <a:pt x="226" y="3"/>
                    <a:pt x="188" y="3"/>
                  </a:cubicBezTo>
                  <a:cubicBezTo>
                    <a:pt x="181" y="1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673200" y="3384875"/>
              <a:ext cx="12125" cy="5850"/>
            </a:xfrm>
            <a:custGeom>
              <a:avLst/>
              <a:gdLst/>
              <a:ahLst/>
              <a:cxnLst/>
              <a:rect l="l" t="t" r="r" b="b"/>
              <a:pathLst>
                <a:path w="485" h="234" extrusionOk="0">
                  <a:moveTo>
                    <a:pt x="357" y="0"/>
                  </a:moveTo>
                  <a:cubicBezTo>
                    <a:pt x="249" y="0"/>
                    <a:pt x="89" y="87"/>
                    <a:pt x="0" y="169"/>
                  </a:cubicBezTo>
                  <a:lnTo>
                    <a:pt x="10" y="226"/>
                  </a:lnTo>
                  <a:cubicBezTo>
                    <a:pt x="87" y="230"/>
                    <a:pt x="157" y="234"/>
                    <a:pt x="216" y="234"/>
                  </a:cubicBezTo>
                  <a:cubicBezTo>
                    <a:pt x="394" y="234"/>
                    <a:pt x="484" y="202"/>
                    <a:pt x="463" y="74"/>
                  </a:cubicBezTo>
                  <a:cubicBezTo>
                    <a:pt x="451" y="21"/>
                    <a:pt x="410" y="0"/>
                    <a:pt x="357" y="0"/>
                  </a:cubicBezTo>
                  <a:close/>
                </a:path>
              </a:pathLst>
            </a:custGeom>
            <a:solidFill>
              <a:srgbClr val="F77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3672000" y="3387600"/>
              <a:ext cx="6275" cy="2975"/>
            </a:xfrm>
            <a:custGeom>
              <a:avLst/>
              <a:gdLst/>
              <a:ahLst/>
              <a:cxnLst/>
              <a:rect l="l" t="t" r="r" b="b"/>
              <a:pathLst>
                <a:path w="251" h="119" extrusionOk="0">
                  <a:moveTo>
                    <a:pt x="177" y="1"/>
                  </a:moveTo>
                  <a:cubicBezTo>
                    <a:pt x="121" y="1"/>
                    <a:pt x="45" y="44"/>
                    <a:pt x="1" y="88"/>
                  </a:cubicBezTo>
                  <a:lnTo>
                    <a:pt x="10" y="117"/>
                  </a:lnTo>
                  <a:cubicBezTo>
                    <a:pt x="53" y="117"/>
                    <a:pt x="92" y="118"/>
                    <a:pt x="125" y="118"/>
                  </a:cubicBezTo>
                  <a:cubicBezTo>
                    <a:pt x="206" y="118"/>
                    <a:pt x="251" y="108"/>
                    <a:pt x="237" y="41"/>
                  </a:cubicBezTo>
                  <a:cubicBezTo>
                    <a:pt x="227" y="12"/>
                    <a:pt x="205" y="1"/>
                    <a:pt x="177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3632075" y="3393325"/>
              <a:ext cx="8775" cy="3825"/>
            </a:xfrm>
            <a:custGeom>
              <a:avLst/>
              <a:gdLst/>
              <a:ahLst/>
              <a:cxnLst/>
              <a:rect l="l" t="t" r="r" b="b"/>
              <a:pathLst>
                <a:path w="351" h="153" extrusionOk="0">
                  <a:moveTo>
                    <a:pt x="1" y="1"/>
                  </a:moveTo>
                  <a:cubicBezTo>
                    <a:pt x="1" y="1"/>
                    <a:pt x="171" y="124"/>
                    <a:pt x="322" y="152"/>
                  </a:cubicBezTo>
                  <a:cubicBezTo>
                    <a:pt x="324" y="153"/>
                    <a:pt x="326" y="153"/>
                    <a:pt x="328" y="153"/>
                  </a:cubicBezTo>
                  <a:cubicBezTo>
                    <a:pt x="351" y="153"/>
                    <a:pt x="180" y="73"/>
                    <a:pt x="1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639175" y="3396225"/>
              <a:ext cx="1425" cy="1325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32" y="1"/>
                  </a:moveTo>
                  <a:cubicBezTo>
                    <a:pt x="26" y="1"/>
                    <a:pt x="19" y="3"/>
                    <a:pt x="10" y="8"/>
                  </a:cubicBezTo>
                  <a:cubicBezTo>
                    <a:pt x="0" y="27"/>
                    <a:pt x="0" y="36"/>
                    <a:pt x="0" y="46"/>
                  </a:cubicBezTo>
                  <a:cubicBezTo>
                    <a:pt x="5" y="50"/>
                    <a:pt x="12" y="53"/>
                    <a:pt x="19" y="53"/>
                  </a:cubicBezTo>
                  <a:cubicBezTo>
                    <a:pt x="26" y="53"/>
                    <a:pt x="33" y="50"/>
                    <a:pt x="38" y="46"/>
                  </a:cubicBezTo>
                  <a:cubicBezTo>
                    <a:pt x="47" y="36"/>
                    <a:pt x="57" y="27"/>
                    <a:pt x="47" y="8"/>
                  </a:cubicBezTo>
                  <a:cubicBezTo>
                    <a:pt x="43" y="3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650025" y="3383975"/>
              <a:ext cx="10750" cy="8100"/>
            </a:xfrm>
            <a:custGeom>
              <a:avLst/>
              <a:gdLst/>
              <a:ahLst/>
              <a:cxnLst/>
              <a:rect l="l" t="t" r="r" b="b"/>
              <a:pathLst>
                <a:path w="430" h="324" extrusionOk="0">
                  <a:moveTo>
                    <a:pt x="162" y="1"/>
                  </a:moveTo>
                  <a:cubicBezTo>
                    <a:pt x="117" y="1"/>
                    <a:pt x="75" y="22"/>
                    <a:pt x="48" y="91"/>
                  </a:cubicBezTo>
                  <a:cubicBezTo>
                    <a:pt x="1" y="205"/>
                    <a:pt x="48" y="280"/>
                    <a:pt x="114" y="309"/>
                  </a:cubicBezTo>
                  <a:cubicBezTo>
                    <a:pt x="131" y="319"/>
                    <a:pt x="149" y="323"/>
                    <a:pt x="167" y="323"/>
                  </a:cubicBezTo>
                  <a:cubicBezTo>
                    <a:pt x="288" y="323"/>
                    <a:pt x="429" y="132"/>
                    <a:pt x="266" y="25"/>
                  </a:cubicBezTo>
                  <a:cubicBezTo>
                    <a:pt x="233" y="13"/>
                    <a:pt x="197" y="1"/>
                    <a:pt x="162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3653350" y="3386350"/>
              <a:ext cx="2850" cy="2900"/>
            </a:xfrm>
            <a:custGeom>
              <a:avLst/>
              <a:gdLst/>
              <a:ahLst/>
              <a:cxnLst/>
              <a:rect l="l" t="t" r="r" b="b"/>
              <a:pathLst>
                <a:path w="114" h="116" extrusionOk="0">
                  <a:moveTo>
                    <a:pt x="52" y="0"/>
                  </a:moveTo>
                  <a:cubicBezTo>
                    <a:pt x="33" y="0"/>
                    <a:pt x="16" y="7"/>
                    <a:pt x="10" y="25"/>
                  </a:cubicBezTo>
                  <a:cubicBezTo>
                    <a:pt x="0" y="63"/>
                    <a:pt x="10" y="100"/>
                    <a:pt x="19" y="110"/>
                  </a:cubicBezTo>
                  <a:cubicBezTo>
                    <a:pt x="30" y="113"/>
                    <a:pt x="41" y="116"/>
                    <a:pt x="52" y="116"/>
                  </a:cubicBezTo>
                  <a:cubicBezTo>
                    <a:pt x="71" y="116"/>
                    <a:pt x="89" y="109"/>
                    <a:pt x="95" y="91"/>
                  </a:cubicBezTo>
                  <a:cubicBezTo>
                    <a:pt x="114" y="63"/>
                    <a:pt x="104" y="15"/>
                    <a:pt x="85" y="6"/>
                  </a:cubicBezTo>
                  <a:cubicBezTo>
                    <a:pt x="75" y="2"/>
                    <a:pt x="63" y="0"/>
                    <a:pt x="52" y="0"/>
                  </a:cubicBezTo>
                  <a:close/>
                </a:path>
              </a:pathLst>
            </a:custGeom>
            <a:solidFill>
              <a:srgbClr val="5E3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3654525" y="3386725"/>
              <a:ext cx="975" cy="975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9" y="0"/>
                  </a:moveTo>
                  <a:cubicBezTo>
                    <a:pt x="10" y="0"/>
                    <a:pt x="0" y="0"/>
                    <a:pt x="0" y="10"/>
                  </a:cubicBezTo>
                  <a:lnTo>
                    <a:pt x="0" y="38"/>
                  </a:lnTo>
                  <a:cubicBezTo>
                    <a:pt x="10" y="38"/>
                    <a:pt x="29" y="38"/>
                    <a:pt x="29" y="29"/>
                  </a:cubicBezTo>
                  <a:cubicBezTo>
                    <a:pt x="38" y="10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3656425" y="3379625"/>
              <a:ext cx="5200" cy="6875"/>
            </a:xfrm>
            <a:custGeom>
              <a:avLst/>
              <a:gdLst/>
              <a:ahLst/>
              <a:cxnLst/>
              <a:rect l="l" t="t" r="r" b="b"/>
              <a:pathLst>
                <a:path w="208" h="275" extrusionOk="0">
                  <a:moveTo>
                    <a:pt x="47" y="1"/>
                  </a:moveTo>
                  <a:lnTo>
                    <a:pt x="0" y="48"/>
                  </a:lnTo>
                  <a:cubicBezTo>
                    <a:pt x="19" y="76"/>
                    <a:pt x="161" y="143"/>
                    <a:pt x="151" y="275"/>
                  </a:cubicBezTo>
                  <a:lnTo>
                    <a:pt x="199" y="256"/>
                  </a:lnTo>
                  <a:cubicBezTo>
                    <a:pt x="199" y="256"/>
                    <a:pt x="208" y="105"/>
                    <a:pt x="47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652875" y="3420800"/>
              <a:ext cx="11125" cy="9425"/>
            </a:xfrm>
            <a:custGeom>
              <a:avLst/>
              <a:gdLst/>
              <a:ahLst/>
              <a:cxnLst/>
              <a:rect l="l" t="t" r="r" b="b"/>
              <a:pathLst>
                <a:path w="445" h="377" extrusionOk="0">
                  <a:moveTo>
                    <a:pt x="380" y="1"/>
                  </a:moveTo>
                  <a:cubicBezTo>
                    <a:pt x="355" y="1"/>
                    <a:pt x="326" y="3"/>
                    <a:pt x="293" y="8"/>
                  </a:cubicBezTo>
                  <a:cubicBezTo>
                    <a:pt x="0" y="93"/>
                    <a:pt x="114" y="329"/>
                    <a:pt x="312" y="376"/>
                  </a:cubicBezTo>
                  <a:cubicBezTo>
                    <a:pt x="359" y="244"/>
                    <a:pt x="407" y="131"/>
                    <a:pt x="445" y="8"/>
                  </a:cubicBezTo>
                  <a:cubicBezTo>
                    <a:pt x="426" y="3"/>
                    <a:pt x="404" y="1"/>
                    <a:pt x="38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640575" y="3437750"/>
              <a:ext cx="17525" cy="15375"/>
            </a:xfrm>
            <a:custGeom>
              <a:avLst/>
              <a:gdLst/>
              <a:ahLst/>
              <a:cxnLst/>
              <a:rect l="l" t="t" r="r" b="b"/>
              <a:pathLst>
                <a:path w="701" h="615" extrusionOk="0">
                  <a:moveTo>
                    <a:pt x="700" y="1"/>
                  </a:moveTo>
                  <a:cubicBezTo>
                    <a:pt x="558" y="1"/>
                    <a:pt x="398" y="29"/>
                    <a:pt x="237" y="67"/>
                  </a:cubicBezTo>
                  <a:cubicBezTo>
                    <a:pt x="171" y="237"/>
                    <a:pt x="86" y="426"/>
                    <a:pt x="1" y="615"/>
                  </a:cubicBezTo>
                  <a:cubicBezTo>
                    <a:pt x="152" y="615"/>
                    <a:pt x="332" y="587"/>
                    <a:pt x="502" y="520"/>
                  </a:cubicBezTo>
                  <a:cubicBezTo>
                    <a:pt x="568" y="350"/>
                    <a:pt x="644" y="171"/>
                    <a:pt x="70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633975" y="3460075"/>
              <a:ext cx="15600" cy="32525"/>
            </a:xfrm>
            <a:custGeom>
              <a:avLst/>
              <a:gdLst/>
              <a:ahLst/>
              <a:cxnLst/>
              <a:rect l="l" t="t" r="r" b="b"/>
              <a:pathLst>
                <a:path w="624" h="1301" extrusionOk="0">
                  <a:moveTo>
                    <a:pt x="383" y="1"/>
                  </a:moveTo>
                  <a:cubicBezTo>
                    <a:pt x="298" y="1"/>
                    <a:pt x="213" y="24"/>
                    <a:pt x="142" y="72"/>
                  </a:cubicBezTo>
                  <a:cubicBezTo>
                    <a:pt x="95" y="223"/>
                    <a:pt x="29" y="365"/>
                    <a:pt x="0" y="516"/>
                  </a:cubicBezTo>
                  <a:cubicBezTo>
                    <a:pt x="10" y="847"/>
                    <a:pt x="142" y="1225"/>
                    <a:pt x="340" y="1300"/>
                  </a:cubicBezTo>
                  <a:cubicBezTo>
                    <a:pt x="350" y="1234"/>
                    <a:pt x="350" y="1177"/>
                    <a:pt x="359" y="1121"/>
                  </a:cubicBezTo>
                  <a:cubicBezTo>
                    <a:pt x="426" y="780"/>
                    <a:pt x="520" y="421"/>
                    <a:pt x="624" y="72"/>
                  </a:cubicBezTo>
                  <a:cubicBezTo>
                    <a:pt x="553" y="24"/>
                    <a:pt x="468" y="1"/>
                    <a:pt x="383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3628775" y="3489450"/>
              <a:ext cx="7825" cy="14950"/>
            </a:xfrm>
            <a:custGeom>
              <a:avLst/>
              <a:gdLst/>
              <a:ahLst/>
              <a:cxnLst/>
              <a:rect l="l" t="t" r="r" b="b"/>
              <a:pathLst>
                <a:path w="313" h="598" extrusionOk="0">
                  <a:moveTo>
                    <a:pt x="90" y="1"/>
                  </a:moveTo>
                  <a:cubicBezTo>
                    <a:pt x="85" y="1"/>
                    <a:pt x="81" y="1"/>
                    <a:pt x="76" y="2"/>
                  </a:cubicBezTo>
                  <a:lnTo>
                    <a:pt x="76" y="12"/>
                  </a:lnTo>
                  <a:cubicBezTo>
                    <a:pt x="76" y="40"/>
                    <a:pt x="76" y="59"/>
                    <a:pt x="67" y="87"/>
                  </a:cubicBezTo>
                  <a:cubicBezTo>
                    <a:pt x="48" y="229"/>
                    <a:pt x="29" y="409"/>
                    <a:pt x="0" y="598"/>
                  </a:cubicBezTo>
                  <a:cubicBezTo>
                    <a:pt x="161" y="503"/>
                    <a:pt x="312" y="276"/>
                    <a:pt x="227" y="125"/>
                  </a:cubicBezTo>
                  <a:cubicBezTo>
                    <a:pt x="185" y="40"/>
                    <a:pt x="134" y="1"/>
                    <a:pt x="9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3630200" y="3507925"/>
              <a:ext cx="12775" cy="28850"/>
            </a:xfrm>
            <a:custGeom>
              <a:avLst/>
              <a:gdLst/>
              <a:ahLst/>
              <a:cxnLst/>
              <a:rect l="l" t="t" r="r" b="b"/>
              <a:pathLst>
                <a:path w="511" h="1154" extrusionOk="0">
                  <a:moveTo>
                    <a:pt x="444" y="1"/>
                  </a:moveTo>
                  <a:cubicBezTo>
                    <a:pt x="406" y="1"/>
                    <a:pt x="388" y="1"/>
                    <a:pt x="350" y="10"/>
                  </a:cubicBezTo>
                  <a:cubicBezTo>
                    <a:pt x="66" y="95"/>
                    <a:pt x="0" y="407"/>
                    <a:pt x="104" y="681"/>
                  </a:cubicBezTo>
                  <a:cubicBezTo>
                    <a:pt x="170" y="879"/>
                    <a:pt x="350" y="1012"/>
                    <a:pt x="510" y="1154"/>
                  </a:cubicBezTo>
                  <a:cubicBezTo>
                    <a:pt x="463" y="775"/>
                    <a:pt x="444" y="388"/>
                    <a:pt x="444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3620500" y="3537675"/>
              <a:ext cx="9675" cy="19175"/>
            </a:xfrm>
            <a:custGeom>
              <a:avLst/>
              <a:gdLst/>
              <a:ahLst/>
              <a:cxnLst/>
              <a:rect l="l" t="t" r="r" b="b"/>
              <a:pathLst>
                <a:path w="387" h="767" extrusionOk="0">
                  <a:moveTo>
                    <a:pt x="265" y="0"/>
                  </a:moveTo>
                  <a:cubicBezTo>
                    <a:pt x="240" y="0"/>
                    <a:pt x="208" y="4"/>
                    <a:pt x="171" y="11"/>
                  </a:cubicBezTo>
                  <a:cubicBezTo>
                    <a:pt x="161" y="11"/>
                    <a:pt x="142" y="11"/>
                    <a:pt x="133" y="20"/>
                  </a:cubicBezTo>
                  <a:cubicBezTo>
                    <a:pt x="86" y="304"/>
                    <a:pt x="38" y="559"/>
                    <a:pt x="1" y="767"/>
                  </a:cubicBezTo>
                  <a:cubicBezTo>
                    <a:pt x="152" y="757"/>
                    <a:pt x="369" y="342"/>
                    <a:pt x="379" y="209"/>
                  </a:cubicBezTo>
                  <a:cubicBezTo>
                    <a:pt x="386" y="70"/>
                    <a:pt x="381" y="0"/>
                    <a:pt x="265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3635850" y="3553300"/>
              <a:ext cx="21300" cy="23475"/>
            </a:xfrm>
            <a:custGeom>
              <a:avLst/>
              <a:gdLst/>
              <a:ahLst/>
              <a:cxnLst/>
              <a:rect l="l" t="t" r="r" b="b"/>
              <a:pathLst>
                <a:path w="852" h="939" extrusionOk="0">
                  <a:moveTo>
                    <a:pt x="398" y="0"/>
                  </a:moveTo>
                  <a:cubicBezTo>
                    <a:pt x="190" y="170"/>
                    <a:pt x="1" y="520"/>
                    <a:pt x="67" y="718"/>
                  </a:cubicBezTo>
                  <a:cubicBezTo>
                    <a:pt x="114" y="888"/>
                    <a:pt x="186" y="938"/>
                    <a:pt x="277" y="938"/>
                  </a:cubicBezTo>
                  <a:cubicBezTo>
                    <a:pt x="333" y="938"/>
                    <a:pt x="396" y="919"/>
                    <a:pt x="464" y="898"/>
                  </a:cubicBezTo>
                  <a:cubicBezTo>
                    <a:pt x="634" y="832"/>
                    <a:pt x="747" y="803"/>
                    <a:pt x="851" y="633"/>
                  </a:cubicBezTo>
                  <a:cubicBezTo>
                    <a:pt x="776" y="577"/>
                    <a:pt x="653" y="548"/>
                    <a:pt x="521" y="529"/>
                  </a:cubicBezTo>
                  <a:cubicBezTo>
                    <a:pt x="473" y="369"/>
                    <a:pt x="445" y="189"/>
                    <a:pt x="398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3611750" y="3571725"/>
              <a:ext cx="16575" cy="19450"/>
            </a:xfrm>
            <a:custGeom>
              <a:avLst/>
              <a:gdLst/>
              <a:ahLst/>
              <a:cxnLst/>
              <a:rect l="l" t="t" r="r" b="b"/>
              <a:pathLst>
                <a:path w="663" h="778" extrusionOk="0">
                  <a:moveTo>
                    <a:pt x="209" y="0"/>
                  </a:moveTo>
                  <a:cubicBezTo>
                    <a:pt x="180" y="123"/>
                    <a:pt x="114" y="293"/>
                    <a:pt x="67" y="473"/>
                  </a:cubicBezTo>
                  <a:cubicBezTo>
                    <a:pt x="48" y="567"/>
                    <a:pt x="20" y="671"/>
                    <a:pt x="1" y="766"/>
                  </a:cubicBezTo>
                  <a:cubicBezTo>
                    <a:pt x="52" y="773"/>
                    <a:pt x="104" y="778"/>
                    <a:pt x="155" y="778"/>
                  </a:cubicBezTo>
                  <a:cubicBezTo>
                    <a:pt x="356" y="778"/>
                    <a:pt x="538" y="707"/>
                    <a:pt x="606" y="473"/>
                  </a:cubicBezTo>
                  <a:cubicBezTo>
                    <a:pt x="662" y="265"/>
                    <a:pt x="625" y="114"/>
                    <a:pt x="436" y="29"/>
                  </a:cubicBezTo>
                  <a:cubicBezTo>
                    <a:pt x="369" y="0"/>
                    <a:pt x="284" y="0"/>
                    <a:pt x="20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3651925" y="3743250"/>
              <a:ext cx="9475" cy="9950"/>
            </a:xfrm>
            <a:custGeom>
              <a:avLst/>
              <a:gdLst/>
              <a:ahLst/>
              <a:cxnLst/>
              <a:rect l="l" t="t" r="r" b="b"/>
              <a:pathLst>
                <a:path w="379" h="398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142"/>
                    <a:pt x="38" y="274"/>
                    <a:pt x="57" y="397"/>
                  </a:cubicBezTo>
                  <a:cubicBezTo>
                    <a:pt x="67" y="397"/>
                    <a:pt x="86" y="388"/>
                    <a:pt x="104" y="378"/>
                  </a:cubicBezTo>
                  <a:cubicBezTo>
                    <a:pt x="379" y="256"/>
                    <a:pt x="199" y="38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3648625" y="3710175"/>
              <a:ext cx="9225" cy="25075"/>
            </a:xfrm>
            <a:custGeom>
              <a:avLst/>
              <a:gdLst/>
              <a:ahLst/>
              <a:cxnLst/>
              <a:rect l="l" t="t" r="r" b="b"/>
              <a:pathLst>
                <a:path w="369" h="1003" extrusionOk="0">
                  <a:moveTo>
                    <a:pt x="227" y="0"/>
                  </a:moveTo>
                  <a:cubicBezTo>
                    <a:pt x="142" y="0"/>
                    <a:pt x="76" y="10"/>
                    <a:pt x="0" y="38"/>
                  </a:cubicBezTo>
                  <a:cubicBezTo>
                    <a:pt x="10" y="255"/>
                    <a:pt x="38" y="492"/>
                    <a:pt x="57" y="747"/>
                  </a:cubicBezTo>
                  <a:cubicBezTo>
                    <a:pt x="142" y="841"/>
                    <a:pt x="246" y="936"/>
                    <a:pt x="369" y="1002"/>
                  </a:cubicBezTo>
                  <a:cubicBezTo>
                    <a:pt x="322" y="700"/>
                    <a:pt x="255" y="350"/>
                    <a:pt x="227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3640575" y="3662925"/>
              <a:ext cx="6875" cy="21275"/>
            </a:xfrm>
            <a:custGeom>
              <a:avLst/>
              <a:gdLst/>
              <a:ahLst/>
              <a:cxnLst/>
              <a:rect l="l" t="t" r="r" b="b"/>
              <a:pathLst>
                <a:path w="275" h="851" extrusionOk="0">
                  <a:moveTo>
                    <a:pt x="1" y="0"/>
                  </a:moveTo>
                  <a:cubicBezTo>
                    <a:pt x="86" y="293"/>
                    <a:pt x="180" y="558"/>
                    <a:pt x="256" y="766"/>
                  </a:cubicBezTo>
                  <a:lnTo>
                    <a:pt x="256" y="851"/>
                  </a:lnTo>
                  <a:cubicBezTo>
                    <a:pt x="266" y="756"/>
                    <a:pt x="275" y="662"/>
                    <a:pt x="275" y="567"/>
                  </a:cubicBezTo>
                  <a:cubicBezTo>
                    <a:pt x="275" y="425"/>
                    <a:pt x="256" y="246"/>
                    <a:pt x="162" y="132"/>
                  </a:cubicBezTo>
                  <a:cubicBezTo>
                    <a:pt x="95" y="47"/>
                    <a:pt x="39" y="10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3748325" y="3749575"/>
              <a:ext cx="5700" cy="5750"/>
            </a:xfrm>
            <a:custGeom>
              <a:avLst/>
              <a:gdLst/>
              <a:ahLst/>
              <a:cxnLst/>
              <a:rect l="l" t="t" r="r" b="b"/>
              <a:pathLst>
                <a:path w="228" h="230" extrusionOk="0">
                  <a:moveTo>
                    <a:pt x="29" y="1"/>
                  </a:moveTo>
                  <a:cubicBezTo>
                    <a:pt x="20" y="1"/>
                    <a:pt x="10" y="1"/>
                    <a:pt x="0" y="3"/>
                  </a:cubicBezTo>
                  <a:cubicBezTo>
                    <a:pt x="29" y="78"/>
                    <a:pt x="57" y="144"/>
                    <a:pt x="76" y="229"/>
                  </a:cubicBezTo>
                  <a:cubicBezTo>
                    <a:pt x="170" y="220"/>
                    <a:pt x="227" y="173"/>
                    <a:pt x="170" y="69"/>
                  </a:cubicBezTo>
                  <a:cubicBezTo>
                    <a:pt x="138" y="28"/>
                    <a:pt x="90" y="1"/>
                    <a:pt x="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3745250" y="3731675"/>
              <a:ext cx="7125" cy="9475"/>
            </a:xfrm>
            <a:custGeom>
              <a:avLst/>
              <a:gdLst/>
              <a:ahLst/>
              <a:cxnLst/>
              <a:rect l="l" t="t" r="r" b="b"/>
              <a:pathLst>
                <a:path w="285" h="379" extrusionOk="0">
                  <a:moveTo>
                    <a:pt x="142" y="0"/>
                  </a:moveTo>
                  <a:lnTo>
                    <a:pt x="104" y="38"/>
                  </a:lnTo>
                  <a:cubicBezTo>
                    <a:pt x="1" y="151"/>
                    <a:pt x="142" y="312"/>
                    <a:pt x="284" y="378"/>
                  </a:cubicBezTo>
                  <a:cubicBezTo>
                    <a:pt x="237" y="265"/>
                    <a:pt x="190" y="133"/>
                    <a:pt x="14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3734850" y="3700000"/>
              <a:ext cx="9725" cy="23200"/>
            </a:xfrm>
            <a:custGeom>
              <a:avLst/>
              <a:gdLst/>
              <a:ahLst/>
              <a:cxnLst/>
              <a:rect l="l" t="t" r="r" b="b"/>
              <a:pathLst>
                <a:path w="389" h="928" extrusionOk="0">
                  <a:moveTo>
                    <a:pt x="1" y="1"/>
                  </a:moveTo>
                  <a:cubicBezTo>
                    <a:pt x="57" y="265"/>
                    <a:pt x="142" y="587"/>
                    <a:pt x="237" y="927"/>
                  </a:cubicBezTo>
                  <a:cubicBezTo>
                    <a:pt x="284" y="880"/>
                    <a:pt x="341" y="823"/>
                    <a:pt x="388" y="757"/>
                  </a:cubicBezTo>
                  <a:cubicBezTo>
                    <a:pt x="322" y="549"/>
                    <a:pt x="265" y="332"/>
                    <a:pt x="199" y="124"/>
                  </a:cubicBezTo>
                  <a:cubicBezTo>
                    <a:pt x="180" y="95"/>
                    <a:pt x="142" y="76"/>
                    <a:pt x="133" y="67"/>
                  </a:cubicBezTo>
                  <a:cubicBezTo>
                    <a:pt x="95" y="39"/>
                    <a:pt x="48" y="20"/>
                    <a:pt x="1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3723750" y="3660800"/>
              <a:ext cx="12550" cy="23450"/>
            </a:xfrm>
            <a:custGeom>
              <a:avLst/>
              <a:gdLst/>
              <a:ahLst/>
              <a:cxnLst/>
              <a:rect l="l" t="t" r="r" b="b"/>
              <a:pathLst>
                <a:path w="502" h="938" extrusionOk="0">
                  <a:moveTo>
                    <a:pt x="152" y="0"/>
                  </a:moveTo>
                  <a:cubicBezTo>
                    <a:pt x="104" y="0"/>
                    <a:pt x="57" y="10"/>
                    <a:pt x="1" y="38"/>
                  </a:cubicBezTo>
                  <a:cubicBezTo>
                    <a:pt x="1" y="268"/>
                    <a:pt x="225" y="937"/>
                    <a:pt x="481" y="937"/>
                  </a:cubicBezTo>
                  <a:cubicBezTo>
                    <a:pt x="488" y="937"/>
                    <a:pt x="494" y="937"/>
                    <a:pt x="501" y="936"/>
                  </a:cubicBezTo>
                  <a:cubicBezTo>
                    <a:pt x="473" y="803"/>
                    <a:pt x="445" y="699"/>
                    <a:pt x="407" y="643"/>
                  </a:cubicBezTo>
                  <a:cubicBezTo>
                    <a:pt x="360" y="567"/>
                    <a:pt x="265" y="331"/>
                    <a:pt x="15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3705550" y="3656100"/>
              <a:ext cx="17050" cy="23375"/>
            </a:xfrm>
            <a:custGeom>
              <a:avLst/>
              <a:gdLst/>
              <a:ahLst/>
              <a:cxnLst/>
              <a:rect l="l" t="t" r="r" b="b"/>
              <a:pathLst>
                <a:path w="682" h="935" extrusionOk="0">
                  <a:moveTo>
                    <a:pt x="129" y="1"/>
                  </a:moveTo>
                  <a:cubicBezTo>
                    <a:pt x="112" y="1"/>
                    <a:pt x="95" y="3"/>
                    <a:pt x="76" y="9"/>
                  </a:cubicBezTo>
                  <a:lnTo>
                    <a:pt x="1" y="46"/>
                  </a:lnTo>
                  <a:cubicBezTo>
                    <a:pt x="171" y="273"/>
                    <a:pt x="445" y="604"/>
                    <a:pt x="681" y="935"/>
                  </a:cubicBezTo>
                  <a:cubicBezTo>
                    <a:pt x="653" y="708"/>
                    <a:pt x="568" y="481"/>
                    <a:pt x="492" y="368"/>
                  </a:cubicBezTo>
                  <a:cubicBezTo>
                    <a:pt x="406" y="239"/>
                    <a:pt x="297" y="1"/>
                    <a:pt x="1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3683175" y="3630050"/>
              <a:ext cx="17125" cy="11575"/>
            </a:xfrm>
            <a:custGeom>
              <a:avLst/>
              <a:gdLst/>
              <a:ahLst/>
              <a:cxnLst/>
              <a:rect l="l" t="t" r="r" b="b"/>
              <a:pathLst>
                <a:path w="685" h="463" extrusionOk="0">
                  <a:moveTo>
                    <a:pt x="487" y="1"/>
                  </a:moveTo>
                  <a:cubicBezTo>
                    <a:pt x="414" y="1"/>
                    <a:pt x="321" y="44"/>
                    <a:pt x="225" y="143"/>
                  </a:cubicBezTo>
                  <a:cubicBezTo>
                    <a:pt x="0" y="368"/>
                    <a:pt x="143" y="462"/>
                    <a:pt x="303" y="462"/>
                  </a:cubicBezTo>
                  <a:cubicBezTo>
                    <a:pt x="413" y="462"/>
                    <a:pt x="531" y="418"/>
                    <a:pt x="546" y="342"/>
                  </a:cubicBezTo>
                  <a:lnTo>
                    <a:pt x="556" y="380"/>
                  </a:lnTo>
                  <a:cubicBezTo>
                    <a:pt x="685" y="152"/>
                    <a:pt x="622" y="1"/>
                    <a:pt x="487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3703900" y="3627475"/>
              <a:ext cx="19400" cy="21300"/>
            </a:xfrm>
            <a:custGeom>
              <a:avLst/>
              <a:gdLst/>
              <a:ahLst/>
              <a:cxnLst/>
              <a:rect l="l" t="t" r="r" b="b"/>
              <a:pathLst>
                <a:path w="776" h="852" extrusionOk="0">
                  <a:moveTo>
                    <a:pt x="520" y="1"/>
                  </a:moveTo>
                  <a:cubicBezTo>
                    <a:pt x="483" y="10"/>
                    <a:pt x="435" y="29"/>
                    <a:pt x="379" y="57"/>
                  </a:cubicBezTo>
                  <a:cubicBezTo>
                    <a:pt x="1" y="303"/>
                    <a:pt x="379" y="672"/>
                    <a:pt x="776" y="851"/>
                  </a:cubicBezTo>
                  <a:cubicBezTo>
                    <a:pt x="691" y="586"/>
                    <a:pt x="596" y="303"/>
                    <a:pt x="52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3642250" y="3631200"/>
              <a:ext cx="21750" cy="30550"/>
            </a:xfrm>
            <a:custGeom>
              <a:avLst/>
              <a:gdLst/>
              <a:ahLst/>
              <a:cxnLst/>
              <a:rect l="l" t="t" r="r" b="b"/>
              <a:pathLst>
                <a:path w="870" h="1222" extrusionOk="0">
                  <a:moveTo>
                    <a:pt x="373" y="0"/>
                  </a:moveTo>
                  <a:cubicBezTo>
                    <a:pt x="249" y="0"/>
                    <a:pt x="25" y="25"/>
                    <a:pt x="9" y="135"/>
                  </a:cubicBezTo>
                  <a:cubicBezTo>
                    <a:pt x="0" y="230"/>
                    <a:pt x="170" y="315"/>
                    <a:pt x="208" y="390"/>
                  </a:cubicBezTo>
                  <a:cubicBezTo>
                    <a:pt x="340" y="626"/>
                    <a:pt x="208" y="1052"/>
                    <a:pt x="406" y="1222"/>
                  </a:cubicBezTo>
                  <a:cubicBezTo>
                    <a:pt x="444" y="1005"/>
                    <a:pt x="473" y="768"/>
                    <a:pt x="491" y="532"/>
                  </a:cubicBezTo>
                  <a:cubicBezTo>
                    <a:pt x="624" y="560"/>
                    <a:pt x="737" y="570"/>
                    <a:pt x="870" y="579"/>
                  </a:cubicBezTo>
                  <a:cubicBezTo>
                    <a:pt x="851" y="475"/>
                    <a:pt x="822" y="381"/>
                    <a:pt x="813" y="315"/>
                  </a:cubicBezTo>
                  <a:cubicBezTo>
                    <a:pt x="851" y="145"/>
                    <a:pt x="548" y="12"/>
                    <a:pt x="435" y="3"/>
                  </a:cubicBezTo>
                  <a:cubicBezTo>
                    <a:pt x="420" y="1"/>
                    <a:pt x="399" y="0"/>
                    <a:pt x="37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3642000" y="3595575"/>
              <a:ext cx="18525" cy="20000"/>
            </a:xfrm>
            <a:custGeom>
              <a:avLst/>
              <a:gdLst/>
              <a:ahLst/>
              <a:cxnLst/>
              <a:rect l="l" t="t" r="r" b="b"/>
              <a:pathLst>
                <a:path w="741" h="800" extrusionOk="0">
                  <a:moveTo>
                    <a:pt x="341" y="48"/>
                  </a:moveTo>
                  <a:cubicBezTo>
                    <a:pt x="227" y="161"/>
                    <a:pt x="114" y="1"/>
                    <a:pt x="57" y="237"/>
                  </a:cubicBezTo>
                  <a:cubicBezTo>
                    <a:pt x="1" y="417"/>
                    <a:pt x="114" y="728"/>
                    <a:pt x="275" y="776"/>
                  </a:cubicBezTo>
                  <a:cubicBezTo>
                    <a:pt x="325" y="792"/>
                    <a:pt x="369" y="800"/>
                    <a:pt x="407" y="800"/>
                  </a:cubicBezTo>
                  <a:cubicBezTo>
                    <a:pt x="741" y="800"/>
                    <a:pt x="621" y="226"/>
                    <a:pt x="341" y="48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3663975" y="3614475"/>
              <a:ext cx="25075" cy="20000"/>
            </a:xfrm>
            <a:custGeom>
              <a:avLst/>
              <a:gdLst/>
              <a:ahLst/>
              <a:cxnLst/>
              <a:rect l="l" t="t" r="r" b="b"/>
              <a:pathLst>
                <a:path w="1003" h="800" extrusionOk="0">
                  <a:moveTo>
                    <a:pt x="237" y="1"/>
                  </a:moveTo>
                  <a:lnTo>
                    <a:pt x="223" y="7"/>
                  </a:lnTo>
                  <a:lnTo>
                    <a:pt x="223" y="7"/>
                  </a:lnTo>
                  <a:cubicBezTo>
                    <a:pt x="229" y="6"/>
                    <a:pt x="234" y="4"/>
                    <a:pt x="237" y="1"/>
                  </a:cubicBezTo>
                  <a:close/>
                  <a:moveTo>
                    <a:pt x="322" y="3"/>
                  </a:moveTo>
                  <a:cubicBezTo>
                    <a:pt x="276" y="3"/>
                    <a:pt x="234" y="8"/>
                    <a:pt x="199" y="20"/>
                  </a:cubicBezTo>
                  <a:lnTo>
                    <a:pt x="223" y="7"/>
                  </a:lnTo>
                  <a:lnTo>
                    <a:pt x="223" y="7"/>
                  </a:lnTo>
                  <a:cubicBezTo>
                    <a:pt x="211" y="11"/>
                    <a:pt x="196" y="13"/>
                    <a:pt x="190" y="20"/>
                  </a:cubicBezTo>
                  <a:cubicBezTo>
                    <a:pt x="161" y="39"/>
                    <a:pt x="142" y="48"/>
                    <a:pt x="133" y="57"/>
                  </a:cubicBezTo>
                  <a:lnTo>
                    <a:pt x="152" y="48"/>
                  </a:lnTo>
                  <a:lnTo>
                    <a:pt x="152" y="48"/>
                  </a:lnTo>
                  <a:cubicBezTo>
                    <a:pt x="1" y="180"/>
                    <a:pt x="95" y="379"/>
                    <a:pt x="152" y="606"/>
                  </a:cubicBezTo>
                  <a:cubicBezTo>
                    <a:pt x="196" y="739"/>
                    <a:pt x="249" y="800"/>
                    <a:pt x="344" y="800"/>
                  </a:cubicBezTo>
                  <a:cubicBezTo>
                    <a:pt x="391" y="800"/>
                    <a:pt x="449" y="785"/>
                    <a:pt x="520" y="757"/>
                  </a:cubicBezTo>
                  <a:cubicBezTo>
                    <a:pt x="662" y="710"/>
                    <a:pt x="1002" y="511"/>
                    <a:pt x="983" y="350"/>
                  </a:cubicBezTo>
                  <a:cubicBezTo>
                    <a:pt x="959" y="166"/>
                    <a:pt x="576" y="3"/>
                    <a:pt x="322" y="3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3686650" y="3604800"/>
              <a:ext cx="23175" cy="13225"/>
            </a:xfrm>
            <a:custGeom>
              <a:avLst/>
              <a:gdLst/>
              <a:ahLst/>
              <a:cxnLst/>
              <a:rect l="l" t="t" r="r" b="b"/>
              <a:pathLst>
                <a:path w="927" h="529" extrusionOk="0">
                  <a:moveTo>
                    <a:pt x="29" y="0"/>
                  </a:moveTo>
                  <a:lnTo>
                    <a:pt x="29" y="0"/>
                  </a:lnTo>
                  <a:cubicBezTo>
                    <a:pt x="1" y="208"/>
                    <a:pt x="67" y="397"/>
                    <a:pt x="228" y="473"/>
                  </a:cubicBezTo>
                  <a:cubicBezTo>
                    <a:pt x="306" y="502"/>
                    <a:pt x="432" y="529"/>
                    <a:pt x="554" y="529"/>
                  </a:cubicBezTo>
                  <a:cubicBezTo>
                    <a:pt x="712" y="529"/>
                    <a:pt x="866" y="484"/>
                    <a:pt x="908" y="341"/>
                  </a:cubicBezTo>
                  <a:cubicBezTo>
                    <a:pt x="927" y="303"/>
                    <a:pt x="908" y="255"/>
                    <a:pt x="889" y="199"/>
                  </a:cubicBezTo>
                  <a:cubicBezTo>
                    <a:pt x="889" y="199"/>
                    <a:pt x="889" y="189"/>
                    <a:pt x="880" y="189"/>
                  </a:cubicBezTo>
                  <a:cubicBezTo>
                    <a:pt x="842" y="151"/>
                    <a:pt x="814" y="114"/>
                    <a:pt x="785" y="95"/>
                  </a:cubicBezTo>
                  <a:cubicBezTo>
                    <a:pt x="747" y="66"/>
                    <a:pt x="700" y="48"/>
                    <a:pt x="662" y="29"/>
                  </a:cubicBezTo>
                  <a:cubicBezTo>
                    <a:pt x="622" y="17"/>
                    <a:pt x="580" y="13"/>
                    <a:pt x="538" y="13"/>
                  </a:cubicBezTo>
                  <a:cubicBezTo>
                    <a:pt x="434" y="13"/>
                    <a:pt x="326" y="37"/>
                    <a:pt x="219" y="37"/>
                  </a:cubicBezTo>
                  <a:cubicBezTo>
                    <a:pt x="155" y="37"/>
                    <a:pt x="91" y="29"/>
                    <a:pt x="2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3658075" y="3580225"/>
              <a:ext cx="22475" cy="25250"/>
            </a:xfrm>
            <a:custGeom>
              <a:avLst/>
              <a:gdLst/>
              <a:ahLst/>
              <a:cxnLst/>
              <a:rect l="l" t="t" r="r" b="b"/>
              <a:pathLst>
                <a:path w="899" h="1010" extrusionOk="0">
                  <a:moveTo>
                    <a:pt x="133" y="0"/>
                  </a:moveTo>
                  <a:cubicBezTo>
                    <a:pt x="38" y="114"/>
                    <a:pt x="0" y="284"/>
                    <a:pt x="10" y="416"/>
                  </a:cubicBezTo>
                  <a:cubicBezTo>
                    <a:pt x="33" y="716"/>
                    <a:pt x="282" y="1010"/>
                    <a:pt x="561" y="1010"/>
                  </a:cubicBezTo>
                  <a:cubicBezTo>
                    <a:pt x="616" y="1010"/>
                    <a:pt x="672" y="999"/>
                    <a:pt x="728" y="974"/>
                  </a:cubicBezTo>
                  <a:cubicBezTo>
                    <a:pt x="822" y="945"/>
                    <a:pt x="889" y="889"/>
                    <a:pt x="898" y="813"/>
                  </a:cubicBezTo>
                  <a:cubicBezTo>
                    <a:pt x="633" y="624"/>
                    <a:pt x="369" y="378"/>
                    <a:pt x="142" y="142"/>
                  </a:cubicBezTo>
                  <a:cubicBezTo>
                    <a:pt x="142" y="95"/>
                    <a:pt x="133" y="48"/>
                    <a:pt x="13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37"/>
          <p:cNvGrpSpPr/>
          <p:nvPr/>
        </p:nvGrpSpPr>
        <p:grpSpPr>
          <a:xfrm flipH="1">
            <a:off x="6905937" y="3378164"/>
            <a:ext cx="2307124" cy="1064980"/>
            <a:chOff x="3311075" y="2692625"/>
            <a:chExt cx="1472601" cy="679717"/>
          </a:xfrm>
        </p:grpSpPr>
        <p:sp>
          <p:nvSpPr>
            <p:cNvPr id="952" name="Google Shape;952;p37"/>
            <p:cNvSpPr/>
            <p:nvPr/>
          </p:nvSpPr>
          <p:spPr>
            <a:xfrm>
              <a:off x="4265859" y="2961135"/>
              <a:ext cx="176102" cy="179821"/>
            </a:xfrm>
            <a:custGeom>
              <a:avLst/>
              <a:gdLst/>
              <a:ahLst/>
              <a:cxnLst/>
              <a:rect l="l" t="t" r="r" b="b"/>
              <a:pathLst>
                <a:path w="1797" h="1835" extrusionOk="0">
                  <a:moveTo>
                    <a:pt x="1" y="1"/>
                  </a:moveTo>
                  <a:cubicBezTo>
                    <a:pt x="1" y="1"/>
                    <a:pt x="360" y="1135"/>
                    <a:pt x="256" y="1787"/>
                  </a:cubicBezTo>
                  <a:lnTo>
                    <a:pt x="1796" y="1834"/>
                  </a:lnTo>
                  <a:cubicBezTo>
                    <a:pt x="1796" y="1834"/>
                    <a:pt x="1551" y="1456"/>
                    <a:pt x="1485" y="1040"/>
                  </a:cubicBezTo>
                  <a:lnTo>
                    <a:pt x="1485" y="1040"/>
                  </a:lnTo>
                  <a:cubicBezTo>
                    <a:pt x="1485" y="1040"/>
                    <a:pt x="1447" y="1418"/>
                    <a:pt x="1494" y="1569"/>
                  </a:cubicBezTo>
                  <a:cubicBezTo>
                    <a:pt x="1494" y="1569"/>
                    <a:pt x="1248" y="842"/>
                    <a:pt x="1343" y="435"/>
                  </a:cubicBezTo>
                  <a:lnTo>
                    <a:pt x="1343" y="435"/>
                  </a:lnTo>
                  <a:cubicBezTo>
                    <a:pt x="1343" y="435"/>
                    <a:pt x="1154" y="757"/>
                    <a:pt x="1173" y="1172"/>
                  </a:cubicBezTo>
                  <a:cubicBezTo>
                    <a:pt x="1173" y="1172"/>
                    <a:pt x="918" y="558"/>
                    <a:pt x="927" y="86"/>
                  </a:cubicBezTo>
                  <a:lnTo>
                    <a:pt x="927" y="86"/>
                  </a:lnTo>
                  <a:cubicBezTo>
                    <a:pt x="927" y="86"/>
                    <a:pt x="776" y="766"/>
                    <a:pt x="842" y="1276"/>
                  </a:cubicBezTo>
                  <a:cubicBezTo>
                    <a:pt x="842" y="1276"/>
                    <a:pt x="606" y="747"/>
                    <a:pt x="615" y="388"/>
                  </a:cubicBezTo>
                  <a:lnTo>
                    <a:pt x="615" y="388"/>
                  </a:lnTo>
                  <a:cubicBezTo>
                    <a:pt x="615" y="388"/>
                    <a:pt x="464" y="861"/>
                    <a:pt x="521" y="1125"/>
                  </a:cubicBezTo>
                  <a:cubicBezTo>
                    <a:pt x="521" y="1125"/>
                    <a:pt x="209" y="25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4555832" y="3272174"/>
              <a:ext cx="97312" cy="91037"/>
            </a:xfrm>
            <a:custGeom>
              <a:avLst/>
              <a:gdLst/>
              <a:ahLst/>
              <a:cxnLst/>
              <a:rect l="l" t="t" r="r" b="b"/>
              <a:pathLst>
                <a:path w="993" h="929" extrusionOk="0">
                  <a:moveTo>
                    <a:pt x="510" y="0"/>
                  </a:moveTo>
                  <a:cubicBezTo>
                    <a:pt x="0" y="0"/>
                    <a:pt x="9" y="928"/>
                    <a:pt x="9" y="928"/>
                  </a:cubicBezTo>
                  <a:lnTo>
                    <a:pt x="992" y="928"/>
                  </a:lnTo>
                  <a:cubicBezTo>
                    <a:pt x="992" y="928"/>
                    <a:pt x="822" y="30"/>
                    <a:pt x="548" y="2"/>
                  </a:cubicBezTo>
                  <a:cubicBezTo>
                    <a:pt x="535" y="1"/>
                    <a:pt x="522" y="0"/>
                    <a:pt x="510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4346511" y="3098917"/>
              <a:ext cx="300460" cy="161202"/>
            </a:xfrm>
            <a:custGeom>
              <a:avLst/>
              <a:gdLst/>
              <a:ahLst/>
              <a:cxnLst/>
              <a:rect l="l" t="t" r="r" b="b"/>
              <a:pathLst>
                <a:path w="3066" h="1645" extrusionOk="0">
                  <a:moveTo>
                    <a:pt x="865" y="1"/>
                  </a:moveTo>
                  <a:cubicBezTo>
                    <a:pt x="733" y="1"/>
                    <a:pt x="601" y="25"/>
                    <a:pt x="473" y="78"/>
                  </a:cubicBezTo>
                  <a:cubicBezTo>
                    <a:pt x="0" y="258"/>
                    <a:pt x="397" y="778"/>
                    <a:pt x="766" y="1005"/>
                  </a:cubicBezTo>
                  <a:cubicBezTo>
                    <a:pt x="1510" y="1469"/>
                    <a:pt x="1982" y="1645"/>
                    <a:pt x="2248" y="1645"/>
                  </a:cubicBezTo>
                  <a:cubicBezTo>
                    <a:pt x="3066" y="1645"/>
                    <a:pt x="1960" y="1"/>
                    <a:pt x="86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3311075" y="2692625"/>
              <a:ext cx="1322672" cy="668718"/>
            </a:xfrm>
            <a:custGeom>
              <a:avLst/>
              <a:gdLst/>
              <a:ahLst/>
              <a:cxnLst/>
              <a:rect l="l" t="t" r="r" b="b"/>
              <a:pathLst>
                <a:path w="13497" h="6824" extrusionOk="0">
                  <a:moveTo>
                    <a:pt x="3295" y="0"/>
                  </a:moveTo>
                  <a:cubicBezTo>
                    <a:pt x="3140" y="0"/>
                    <a:pt x="2995" y="29"/>
                    <a:pt x="2864" y="94"/>
                  </a:cubicBezTo>
                  <a:cubicBezTo>
                    <a:pt x="2056" y="486"/>
                    <a:pt x="1439" y="1295"/>
                    <a:pt x="432" y="1295"/>
                  </a:cubicBezTo>
                  <a:cubicBezTo>
                    <a:pt x="296" y="1295"/>
                    <a:pt x="152" y="1280"/>
                    <a:pt x="0" y="1247"/>
                  </a:cubicBezTo>
                  <a:lnTo>
                    <a:pt x="0" y="1247"/>
                  </a:lnTo>
                  <a:lnTo>
                    <a:pt x="95" y="6823"/>
                  </a:lnTo>
                  <a:lnTo>
                    <a:pt x="13259" y="6823"/>
                  </a:lnTo>
                  <a:cubicBezTo>
                    <a:pt x="13246" y="6805"/>
                    <a:pt x="13497" y="5013"/>
                    <a:pt x="11795" y="4527"/>
                  </a:cubicBezTo>
                  <a:cubicBezTo>
                    <a:pt x="10065" y="4026"/>
                    <a:pt x="8931" y="2722"/>
                    <a:pt x="8893" y="2410"/>
                  </a:cubicBezTo>
                  <a:cubicBezTo>
                    <a:pt x="8846" y="2089"/>
                    <a:pt x="7211" y="1077"/>
                    <a:pt x="6266" y="1030"/>
                  </a:cubicBezTo>
                  <a:cubicBezTo>
                    <a:pt x="5458" y="982"/>
                    <a:pt x="4208" y="0"/>
                    <a:pt x="3295" y="0"/>
                  </a:cubicBezTo>
                  <a:close/>
                  <a:moveTo>
                    <a:pt x="13259" y="6823"/>
                  </a:moveTo>
                  <a:lnTo>
                    <a:pt x="13259" y="6823"/>
                  </a:lnTo>
                  <a:cubicBezTo>
                    <a:pt x="13259" y="6823"/>
                    <a:pt x="13259" y="6823"/>
                    <a:pt x="13259" y="6823"/>
                  </a:cubicBezTo>
                  <a:cubicBezTo>
                    <a:pt x="13259" y="6823"/>
                    <a:pt x="13259" y="6823"/>
                    <a:pt x="13259" y="6823"/>
                  </a:cubicBezTo>
                  <a:close/>
                </a:path>
              </a:pathLst>
            </a:custGeom>
            <a:solidFill>
              <a:srgbClr val="9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3938941" y="2886265"/>
              <a:ext cx="231666" cy="204320"/>
            </a:xfrm>
            <a:custGeom>
              <a:avLst/>
              <a:gdLst/>
              <a:ahLst/>
              <a:cxnLst/>
              <a:rect l="l" t="t" r="r" b="b"/>
              <a:pathLst>
                <a:path w="2364" h="2085" extrusionOk="0">
                  <a:moveTo>
                    <a:pt x="996" y="0"/>
                  </a:moveTo>
                  <a:cubicBezTo>
                    <a:pt x="520" y="0"/>
                    <a:pt x="71" y="330"/>
                    <a:pt x="29" y="623"/>
                  </a:cubicBezTo>
                  <a:cubicBezTo>
                    <a:pt x="1" y="897"/>
                    <a:pt x="284" y="1341"/>
                    <a:pt x="530" y="1634"/>
                  </a:cubicBezTo>
                  <a:cubicBezTo>
                    <a:pt x="753" y="1900"/>
                    <a:pt x="1073" y="2085"/>
                    <a:pt x="1389" y="2085"/>
                  </a:cubicBezTo>
                  <a:cubicBezTo>
                    <a:pt x="1567" y="2085"/>
                    <a:pt x="1743" y="2026"/>
                    <a:pt x="1900" y="1889"/>
                  </a:cubicBezTo>
                  <a:cubicBezTo>
                    <a:pt x="2363" y="1521"/>
                    <a:pt x="2108" y="207"/>
                    <a:pt x="1182" y="18"/>
                  </a:cubicBezTo>
                  <a:cubicBezTo>
                    <a:pt x="1120" y="6"/>
                    <a:pt x="1058" y="0"/>
                    <a:pt x="99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3311957" y="2794443"/>
              <a:ext cx="1300427" cy="569645"/>
            </a:xfrm>
            <a:custGeom>
              <a:avLst/>
              <a:gdLst/>
              <a:ahLst/>
              <a:cxnLst/>
              <a:rect l="l" t="t" r="r" b="b"/>
              <a:pathLst>
                <a:path w="13270" h="5813" extrusionOk="0">
                  <a:moveTo>
                    <a:pt x="1437" y="0"/>
                  </a:moveTo>
                  <a:lnTo>
                    <a:pt x="1437" y="0"/>
                  </a:lnTo>
                  <a:cubicBezTo>
                    <a:pt x="1126" y="163"/>
                    <a:pt x="793" y="278"/>
                    <a:pt x="408" y="278"/>
                  </a:cubicBezTo>
                  <a:cubicBezTo>
                    <a:pt x="279" y="278"/>
                    <a:pt x="143" y="265"/>
                    <a:pt x="1" y="237"/>
                  </a:cubicBezTo>
                  <a:lnTo>
                    <a:pt x="1" y="237"/>
                  </a:lnTo>
                  <a:lnTo>
                    <a:pt x="95" y="5813"/>
                  </a:lnTo>
                  <a:lnTo>
                    <a:pt x="13260" y="5813"/>
                  </a:lnTo>
                  <a:cubicBezTo>
                    <a:pt x="13260" y="5813"/>
                    <a:pt x="13260" y="5784"/>
                    <a:pt x="13269" y="5728"/>
                  </a:cubicBezTo>
                  <a:cubicBezTo>
                    <a:pt x="13090" y="5567"/>
                    <a:pt x="12948" y="5387"/>
                    <a:pt x="12787" y="5255"/>
                  </a:cubicBezTo>
                  <a:cubicBezTo>
                    <a:pt x="12466" y="5009"/>
                    <a:pt x="12126" y="4953"/>
                    <a:pt x="11719" y="4915"/>
                  </a:cubicBezTo>
                  <a:cubicBezTo>
                    <a:pt x="11105" y="4858"/>
                    <a:pt x="10604" y="4679"/>
                    <a:pt x="10018" y="4546"/>
                  </a:cubicBezTo>
                  <a:cubicBezTo>
                    <a:pt x="9957" y="4533"/>
                    <a:pt x="9892" y="4529"/>
                    <a:pt x="9825" y="4529"/>
                  </a:cubicBezTo>
                  <a:cubicBezTo>
                    <a:pt x="9716" y="4529"/>
                    <a:pt x="9602" y="4539"/>
                    <a:pt x="9491" y="4539"/>
                  </a:cubicBezTo>
                  <a:cubicBezTo>
                    <a:pt x="9328" y="4539"/>
                    <a:pt x="9171" y="4517"/>
                    <a:pt x="9045" y="4404"/>
                  </a:cubicBezTo>
                  <a:cubicBezTo>
                    <a:pt x="8884" y="4263"/>
                    <a:pt x="8903" y="3989"/>
                    <a:pt x="8771" y="3894"/>
                  </a:cubicBezTo>
                  <a:cubicBezTo>
                    <a:pt x="8639" y="3781"/>
                    <a:pt x="8289" y="3705"/>
                    <a:pt x="8119" y="3639"/>
                  </a:cubicBezTo>
                  <a:cubicBezTo>
                    <a:pt x="7703" y="3450"/>
                    <a:pt x="7297" y="3384"/>
                    <a:pt x="6852" y="3280"/>
                  </a:cubicBezTo>
                  <a:cubicBezTo>
                    <a:pt x="5936" y="3062"/>
                    <a:pt x="5057" y="3384"/>
                    <a:pt x="4187" y="2807"/>
                  </a:cubicBezTo>
                  <a:cubicBezTo>
                    <a:pt x="3904" y="2618"/>
                    <a:pt x="3639" y="2420"/>
                    <a:pt x="3535" y="2089"/>
                  </a:cubicBezTo>
                  <a:cubicBezTo>
                    <a:pt x="3488" y="1947"/>
                    <a:pt x="3564" y="1843"/>
                    <a:pt x="3441" y="1711"/>
                  </a:cubicBezTo>
                  <a:cubicBezTo>
                    <a:pt x="3327" y="1588"/>
                    <a:pt x="2968" y="1494"/>
                    <a:pt x="2817" y="1428"/>
                  </a:cubicBezTo>
                  <a:cubicBezTo>
                    <a:pt x="2647" y="1342"/>
                    <a:pt x="2439" y="1182"/>
                    <a:pt x="2297" y="1116"/>
                  </a:cubicBezTo>
                  <a:cubicBezTo>
                    <a:pt x="2210" y="1084"/>
                    <a:pt x="2118" y="1078"/>
                    <a:pt x="2028" y="1078"/>
                  </a:cubicBezTo>
                  <a:cubicBezTo>
                    <a:pt x="1987" y="1078"/>
                    <a:pt x="1946" y="1080"/>
                    <a:pt x="1906" y="1080"/>
                  </a:cubicBezTo>
                  <a:cubicBezTo>
                    <a:pt x="1749" y="1080"/>
                    <a:pt x="1603" y="1064"/>
                    <a:pt x="1494" y="908"/>
                  </a:cubicBezTo>
                  <a:cubicBezTo>
                    <a:pt x="1305" y="662"/>
                    <a:pt x="1390" y="312"/>
                    <a:pt x="14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3524022" y="2714576"/>
              <a:ext cx="308496" cy="198048"/>
            </a:xfrm>
            <a:custGeom>
              <a:avLst/>
              <a:gdLst/>
              <a:ahLst/>
              <a:cxnLst/>
              <a:rect l="l" t="t" r="r" b="b"/>
              <a:pathLst>
                <a:path w="3148" h="2021" extrusionOk="0">
                  <a:moveTo>
                    <a:pt x="1235" y="1"/>
                  </a:moveTo>
                  <a:cubicBezTo>
                    <a:pt x="438" y="1"/>
                    <a:pt x="48" y="688"/>
                    <a:pt x="29" y="1118"/>
                  </a:cubicBezTo>
                  <a:cubicBezTo>
                    <a:pt x="1" y="1572"/>
                    <a:pt x="672" y="1968"/>
                    <a:pt x="1522" y="2016"/>
                  </a:cubicBezTo>
                  <a:cubicBezTo>
                    <a:pt x="1578" y="2019"/>
                    <a:pt x="1633" y="2020"/>
                    <a:pt x="1687" y="2020"/>
                  </a:cubicBezTo>
                  <a:cubicBezTo>
                    <a:pt x="2480" y="2020"/>
                    <a:pt x="3102" y="1704"/>
                    <a:pt x="3120" y="1288"/>
                  </a:cubicBezTo>
                  <a:cubicBezTo>
                    <a:pt x="3148" y="834"/>
                    <a:pt x="2175" y="50"/>
                    <a:pt x="1315" y="3"/>
                  </a:cubicBezTo>
                  <a:cubicBezTo>
                    <a:pt x="1288" y="1"/>
                    <a:pt x="1261" y="1"/>
                    <a:pt x="123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3525002" y="2707128"/>
              <a:ext cx="304772" cy="197754"/>
            </a:xfrm>
            <a:custGeom>
              <a:avLst/>
              <a:gdLst/>
              <a:ahLst/>
              <a:cxnLst/>
              <a:rect l="l" t="t" r="r" b="b"/>
              <a:pathLst>
                <a:path w="3110" h="2018" extrusionOk="0">
                  <a:moveTo>
                    <a:pt x="1224" y="1"/>
                  </a:moveTo>
                  <a:cubicBezTo>
                    <a:pt x="428" y="1"/>
                    <a:pt x="47" y="679"/>
                    <a:pt x="29" y="1118"/>
                  </a:cubicBezTo>
                  <a:cubicBezTo>
                    <a:pt x="0" y="1562"/>
                    <a:pt x="662" y="1969"/>
                    <a:pt x="1512" y="2016"/>
                  </a:cubicBezTo>
                  <a:cubicBezTo>
                    <a:pt x="1546" y="2017"/>
                    <a:pt x="1580" y="2018"/>
                    <a:pt x="1613" y="2018"/>
                  </a:cubicBezTo>
                  <a:cubicBezTo>
                    <a:pt x="2409" y="2018"/>
                    <a:pt x="3063" y="1696"/>
                    <a:pt x="3091" y="1279"/>
                  </a:cubicBezTo>
                  <a:cubicBezTo>
                    <a:pt x="3110" y="835"/>
                    <a:pt x="2146" y="50"/>
                    <a:pt x="1305" y="3"/>
                  </a:cubicBezTo>
                  <a:cubicBezTo>
                    <a:pt x="1277" y="2"/>
                    <a:pt x="1251" y="1"/>
                    <a:pt x="122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3461990" y="3020422"/>
              <a:ext cx="276059" cy="204320"/>
            </a:xfrm>
            <a:custGeom>
              <a:avLst/>
              <a:gdLst/>
              <a:ahLst/>
              <a:cxnLst/>
              <a:rect l="l" t="t" r="r" b="b"/>
              <a:pathLst>
                <a:path w="2817" h="2085" extrusionOk="0">
                  <a:moveTo>
                    <a:pt x="584" y="1"/>
                  </a:moveTo>
                  <a:cubicBezTo>
                    <a:pt x="547" y="1"/>
                    <a:pt x="514" y="4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817" y="1711"/>
                    <a:pt x="2382" y="1040"/>
                    <a:pt x="1768" y="539"/>
                  </a:cubicBezTo>
                  <a:cubicBezTo>
                    <a:pt x="1339" y="202"/>
                    <a:pt x="879" y="1"/>
                    <a:pt x="58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3941783" y="2876074"/>
              <a:ext cx="233430" cy="203634"/>
            </a:xfrm>
            <a:custGeom>
              <a:avLst/>
              <a:gdLst/>
              <a:ahLst/>
              <a:cxnLst/>
              <a:rect l="l" t="t" r="r" b="b"/>
              <a:pathLst>
                <a:path w="2382" h="2078" extrusionOk="0">
                  <a:moveTo>
                    <a:pt x="998" y="1"/>
                  </a:moveTo>
                  <a:cubicBezTo>
                    <a:pt x="529" y="1"/>
                    <a:pt x="80" y="330"/>
                    <a:pt x="38" y="623"/>
                  </a:cubicBezTo>
                  <a:cubicBezTo>
                    <a:pt x="0" y="888"/>
                    <a:pt x="284" y="1341"/>
                    <a:pt x="539" y="1634"/>
                  </a:cubicBezTo>
                  <a:cubicBezTo>
                    <a:pt x="761" y="1898"/>
                    <a:pt x="1074" y="2078"/>
                    <a:pt x="1386" y="2078"/>
                  </a:cubicBezTo>
                  <a:cubicBezTo>
                    <a:pt x="1567" y="2078"/>
                    <a:pt x="1747" y="2018"/>
                    <a:pt x="1909" y="1880"/>
                  </a:cubicBezTo>
                  <a:cubicBezTo>
                    <a:pt x="2382" y="1502"/>
                    <a:pt x="2127" y="207"/>
                    <a:pt x="1181" y="18"/>
                  </a:cubicBezTo>
                  <a:cubicBezTo>
                    <a:pt x="1121" y="6"/>
                    <a:pt x="1059" y="1"/>
                    <a:pt x="99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035664" y="3172806"/>
              <a:ext cx="232156" cy="170413"/>
            </a:xfrm>
            <a:custGeom>
              <a:avLst/>
              <a:gdLst/>
              <a:ahLst/>
              <a:cxnLst/>
              <a:rect l="l" t="t" r="r" b="b"/>
              <a:pathLst>
                <a:path w="2369" h="1739" extrusionOk="0">
                  <a:moveTo>
                    <a:pt x="636" y="1"/>
                  </a:moveTo>
                  <a:cubicBezTo>
                    <a:pt x="254" y="1"/>
                    <a:pt x="0" y="427"/>
                    <a:pt x="53" y="884"/>
                  </a:cubicBezTo>
                  <a:cubicBezTo>
                    <a:pt x="111" y="1470"/>
                    <a:pt x="697" y="1739"/>
                    <a:pt x="1265" y="1739"/>
                  </a:cubicBezTo>
                  <a:cubicBezTo>
                    <a:pt x="1622" y="1739"/>
                    <a:pt x="1972" y="1632"/>
                    <a:pt x="2180" y="1432"/>
                  </a:cubicBezTo>
                  <a:cubicBezTo>
                    <a:pt x="2369" y="1243"/>
                    <a:pt x="2255" y="770"/>
                    <a:pt x="932" y="80"/>
                  </a:cubicBezTo>
                  <a:cubicBezTo>
                    <a:pt x="828" y="25"/>
                    <a:pt x="728" y="1"/>
                    <a:pt x="63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4180700" y="3091175"/>
              <a:ext cx="255283" cy="96917"/>
            </a:xfrm>
            <a:custGeom>
              <a:avLst/>
              <a:gdLst/>
              <a:ahLst/>
              <a:cxnLst/>
              <a:rect l="l" t="t" r="r" b="b"/>
              <a:pathLst>
                <a:path w="2605" h="989" extrusionOk="0">
                  <a:moveTo>
                    <a:pt x="934" y="1"/>
                  </a:moveTo>
                  <a:cubicBezTo>
                    <a:pt x="891" y="1"/>
                    <a:pt x="850" y="5"/>
                    <a:pt x="813" y="16"/>
                  </a:cubicBezTo>
                  <a:cubicBezTo>
                    <a:pt x="142" y="205"/>
                    <a:pt x="0" y="583"/>
                    <a:pt x="104" y="847"/>
                  </a:cubicBezTo>
                  <a:cubicBezTo>
                    <a:pt x="146" y="959"/>
                    <a:pt x="441" y="988"/>
                    <a:pt x="763" y="988"/>
                  </a:cubicBezTo>
                  <a:cubicBezTo>
                    <a:pt x="878" y="988"/>
                    <a:pt x="995" y="984"/>
                    <a:pt x="1106" y="980"/>
                  </a:cubicBezTo>
                  <a:cubicBezTo>
                    <a:pt x="2604" y="909"/>
                    <a:pt x="1531" y="1"/>
                    <a:pt x="934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4181582" y="3084708"/>
              <a:ext cx="254402" cy="96525"/>
            </a:xfrm>
            <a:custGeom>
              <a:avLst/>
              <a:gdLst/>
              <a:ahLst/>
              <a:cxnLst/>
              <a:rect l="l" t="t" r="r" b="b"/>
              <a:pathLst>
                <a:path w="2596" h="985" extrusionOk="0">
                  <a:moveTo>
                    <a:pt x="925" y="0"/>
                  </a:moveTo>
                  <a:cubicBezTo>
                    <a:pt x="882" y="0"/>
                    <a:pt x="841" y="5"/>
                    <a:pt x="804" y="15"/>
                  </a:cubicBezTo>
                  <a:cubicBezTo>
                    <a:pt x="143" y="204"/>
                    <a:pt x="1" y="582"/>
                    <a:pt x="95" y="838"/>
                  </a:cubicBezTo>
                  <a:cubicBezTo>
                    <a:pt x="135" y="951"/>
                    <a:pt x="405" y="984"/>
                    <a:pt x="709" y="984"/>
                  </a:cubicBezTo>
                  <a:cubicBezTo>
                    <a:pt x="837" y="984"/>
                    <a:pt x="971" y="978"/>
                    <a:pt x="1097" y="970"/>
                  </a:cubicBezTo>
                  <a:cubicBezTo>
                    <a:pt x="2595" y="908"/>
                    <a:pt x="1522" y="0"/>
                    <a:pt x="925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4137875" y="3186820"/>
              <a:ext cx="441185" cy="151696"/>
            </a:xfrm>
            <a:custGeom>
              <a:avLst/>
              <a:gdLst/>
              <a:ahLst/>
              <a:cxnLst/>
              <a:rect l="l" t="t" r="r" b="b"/>
              <a:pathLst>
                <a:path w="4502" h="1548" extrusionOk="0">
                  <a:moveTo>
                    <a:pt x="3415" y="1"/>
                  </a:moveTo>
                  <a:cubicBezTo>
                    <a:pt x="1" y="1"/>
                    <a:pt x="2232" y="1547"/>
                    <a:pt x="3624" y="1547"/>
                  </a:cubicBezTo>
                  <a:cubicBezTo>
                    <a:pt x="3935" y="1547"/>
                    <a:pt x="4205" y="1469"/>
                    <a:pt x="4359" y="1279"/>
                  </a:cubicBezTo>
                  <a:cubicBezTo>
                    <a:pt x="4473" y="1138"/>
                    <a:pt x="4501" y="864"/>
                    <a:pt x="4473" y="760"/>
                  </a:cubicBezTo>
                  <a:cubicBezTo>
                    <a:pt x="4454" y="675"/>
                    <a:pt x="4378" y="542"/>
                    <a:pt x="4322" y="438"/>
                  </a:cubicBezTo>
                  <a:cubicBezTo>
                    <a:pt x="4218" y="268"/>
                    <a:pt x="3972" y="13"/>
                    <a:pt x="3670" y="4"/>
                  </a:cubicBezTo>
                  <a:cubicBezTo>
                    <a:pt x="3581" y="2"/>
                    <a:pt x="3496" y="1"/>
                    <a:pt x="341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4143559" y="3183194"/>
              <a:ext cx="440989" cy="151598"/>
            </a:xfrm>
            <a:custGeom>
              <a:avLst/>
              <a:gdLst/>
              <a:ahLst/>
              <a:cxnLst/>
              <a:rect l="l" t="t" r="r" b="b"/>
              <a:pathLst>
                <a:path w="4500" h="1547" extrusionOk="0">
                  <a:moveTo>
                    <a:pt x="3422" y="0"/>
                  </a:moveTo>
                  <a:cubicBezTo>
                    <a:pt x="1" y="0"/>
                    <a:pt x="2231" y="1546"/>
                    <a:pt x="3622" y="1546"/>
                  </a:cubicBezTo>
                  <a:cubicBezTo>
                    <a:pt x="3934" y="1546"/>
                    <a:pt x="4204" y="1469"/>
                    <a:pt x="4358" y="1279"/>
                  </a:cubicBezTo>
                  <a:cubicBezTo>
                    <a:pt x="4481" y="1137"/>
                    <a:pt x="4500" y="863"/>
                    <a:pt x="4481" y="759"/>
                  </a:cubicBezTo>
                  <a:cubicBezTo>
                    <a:pt x="4453" y="674"/>
                    <a:pt x="4386" y="541"/>
                    <a:pt x="4320" y="437"/>
                  </a:cubicBezTo>
                  <a:cubicBezTo>
                    <a:pt x="4216" y="277"/>
                    <a:pt x="3971" y="12"/>
                    <a:pt x="3678" y="3"/>
                  </a:cubicBezTo>
                  <a:cubicBezTo>
                    <a:pt x="3589" y="1"/>
                    <a:pt x="3504" y="0"/>
                    <a:pt x="3422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4221271" y="3188094"/>
              <a:ext cx="363277" cy="147090"/>
            </a:xfrm>
            <a:custGeom>
              <a:avLst/>
              <a:gdLst/>
              <a:ahLst/>
              <a:cxnLst/>
              <a:rect l="l" t="t" r="r" b="b"/>
              <a:pathLst>
                <a:path w="3707" h="1501" extrusionOk="0">
                  <a:moveTo>
                    <a:pt x="3083" y="0"/>
                  </a:moveTo>
                  <a:cubicBezTo>
                    <a:pt x="3074" y="9"/>
                    <a:pt x="3055" y="28"/>
                    <a:pt x="3045" y="47"/>
                  </a:cubicBezTo>
                  <a:cubicBezTo>
                    <a:pt x="2889" y="235"/>
                    <a:pt x="2620" y="312"/>
                    <a:pt x="2310" y="312"/>
                  </a:cubicBezTo>
                  <a:cubicBezTo>
                    <a:pt x="1982" y="312"/>
                    <a:pt x="1609" y="226"/>
                    <a:pt x="1278" y="95"/>
                  </a:cubicBezTo>
                  <a:lnTo>
                    <a:pt x="1278" y="95"/>
                  </a:lnTo>
                  <a:cubicBezTo>
                    <a:pt x="0" y="473"/>
                    <a:pt x="1706" y="1500"/>
                    <a:pt x="2844" y="1500"/>
                  </a:cubicBezTo>
                  <a:cubicBezTo>
                    <a:pt x="3153" y="1500"/>
                    <a:pt x="3421" y="1424"/>
                    <a:pt x="3575" y="1238"/>
                  </a:cubicBezTo>
                  <a:cubicBezTo>
                    <a:pt x="3688" y="1087"/>
                    <a:pt x="3707" y="822"/>
                    <a:pt x="3688" y="709"/>
                  </a:cubicBezTo>
                  <a:cubicBezTo>
                    <a:pt x="3660" y="624"/>
                    <a:pt x="3593" y="491"/>
                    <a:pt x="3527" y="387"/>
                  </a:cubicBezTo>
                  <a:cubicBezTo>
                    <a:pt x="3452" y="255"/>
                    <a:pt x="3282" y="76"/>
                    <a:pt x="3083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3813897" y="2917918"/>
              <a:ext cx="95744" cy="102993"/>
            </a:xfrm>
            <a:custGeom>
              <a:avLst/>
              <a:gdLst/>
              <a:ahLst/>
              <a:cxnLst/>
              <a:rect l="l" t="t" r="r" b="b"/>
              <a:pathLst>
                <a:path w="977" h="1051" extrusionOk="0">
                  <a:moveTo>
                    <a:pt x="441" y="0"/>
                  </a:moveTo>
                  <a:cubicBezTo>
                    <a:pt x="395" y="0"/>
                    <a:pt x="346" y="8"/>
                    <a:pt x="294" y="26"/>
                  </a:cubicBezTo>
                  <a:cubicBezTo>
                    <a:pt x="67" y="101"/>
                    <a:pt x="1" y="366"/>
                    <a:pt x="20" y="574"/>
                  </a:cubicBezTo>
                  <a:cubicBezTo>
                    <a:pt x="48" y="697"/>
                    <a:pt x="152" y="924"/>
                    <a:pt x="247" y="1009"/>
                  </a:cubicBezTo>
                  <a:cubicBezTo>
                    <a:pt x="281" y="1037"/>
                    <a:pt x="322" y="1050"/>
                    <a:pt x="365" y="1050"/>
                  </a:cubicBezTo>
                  <a:cubicBezTo>
                    <a:pt x="466" y="1050"/>
                    <a:pt x="583" y="982"/>
                    <a:pt x="681" y="876"/>
                  </a:cubicBezTo>
                  <a:cubicBezTo>
                    <a:pt x="977" y="547"/>
                    <a:pt x="820" y="0"/>
                    <a:pt x="441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3816739" y="2908609"/>
              <a:ext cx="96626" cy="102993"/>
            </a:xfrm>
            <a:custGeom>
              <a:avLst/>
              <a:gdLst/>
              <a:ahLst/>
              <a:cxnLst/>
              <a:rect l="l" t="t" r="r" b="b"/>
              <a:pathLst>
                <a:path w="986" h="1051" extrusionOk="0">
                  <a:moveTo>
                    <a:pt x="450" y="1"/>
                  </a:moveTo>
                  <a:cubicBezTo>
                    <a:pt x="404" y="1"/>
                    <a:pt x="355" y="9"/>
                    <a:pt x="303" y="26"/>
                  </a:cubicBezTo>
                  <a:cubicBezTo>
                    <a:pt x="66" y="102"/>
                    <a:pt x="0" y="366"/>
                    <a:pt x="29" y="574"/>
                  </a:cubicBezTo>
                  <a:cubicBezTo>
                    <a:pt x="48" y="697"/>
                    <a:pt x="161" y="924"/>
                    <a:pt x="255" y="1009"/>
                  </a:cubicBezTo>
                  <a:cubicBezTo>
                    <a:pt x="290" y="1038"/>
                    <a:pt x="330" y="1051"/>
                    <a:pt x="374" y="1051"/>
                  </a:cubicBezTo>
                  <a:cubicBezTo>
                    <a:pt x="474" y="1051"/>
                    <a:pt x="591" y="982"/>
                    <a:pt x="690" y="877"/>
                  </a:cubicBezTo>
                  <a:cubicBezTo>
                    <a:pt x="985" y="548"/>
                    <a:pt x="829" y="1"/>
                    <a:pt x="4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3878771" y="2829232"/>
              <a:ext cx="117107" cy="53897"/>
            </a:xfrm>
            <a:custGeom>
              <a:avLst/>
              <a:gdLst/>
              <a:ahLst/>
              <a:cxnLst/>
              <a:rect l="l" t="t" r="r" b="b"/>
              <a:pathLst>
                <a:path w="1195" h="550" extrusionOk="0">
                  <a:moveTo>
                    <a:pt x="518" y="0"/>
                  </a:moveTo>
                  <a:cubicBezTo>
                    <a:pt x="383" y="0"/>
                    <a:pt x="252" y="43"/>
                    <a:pt x="171" y="90"/>
                  </a:cubicBezTo>
                  <a:cubicBezTo>
                    <a:pt x="95" y="156"/>
                    <a:pt x="0" y="279"/>
                    <a:pt x="0" y="354"/>
                  </a:cubicBezTo>
                  <a:cubicBezTo>
                    <a:pt x="0" y="449"/>
                    <a:pt x="171" y="515"/>
                    <a:pt x="388" y="543"/>
                  </a:cubicBezTo>
                  <a:cubicBezTo>
                    <a:pt x="426" y="548"/>
                    <a:pt x="464" y="550"/>
                    <a:pt x="500" y="550"/>
                  </a:cubicBezTo>
                  <a:cubicBezTo>
                    <a:pt x="944" y="550"/>
                    <a:pt x="1194" y="245"/>
                    <a:pt x="766" y="61"/>
                  </a:cubicBezTo>
                  <a:cubicBezTo>
                    <a:pt x="689" y="17"/>
                    <a:pt x="603" y="0"/>
                    <a:pt x="518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3881515" y="2822666"/>
              <a:ext cx="116813" cy="53211"/>
            </a:xfrm>
            <a:custGeom>
              <a:avLst/>
              <a:gdLst/>
              <a:ahLst/>
              <a:cxnLst/>
              <a:rect l="l" t="t" r="r" b="b"/>
              <a:pathLst>
                <a:path w="1192" h="543" extrusionOk="0">
                  <a:moveTo>
                    <a:pt x="522" y="1"/>
                  </a:moveTo>
                  <a:cubicBezTo>
                    <a:pt x="388" y="1"/>
                    <a:pt x="261" y="39"/>
                    <a:pt x="180" y="91"/>
                  </a:cubicBezTo>
                  <a:cubicBezTo>
                    <a:pt x="95" y="147"/>
                    <a:pt x="1" y="280"/>
                    <a:pt x="1" y="346"/>
                  </a:cubicBezTo>
                  <a:cubicBezTo>
                    <a:pt x="1" y="440"/>
                    <a:pt x="180" y="516"/>
                    <a:pt x="398" y="535"/>
                  </a:cubicBezTo>
                  <a:cubicBezTo>
                    <a:pt x="440" y="540"/>
                    <a:pt x="481" y="543"/>
                    <a:pt x="521" y="543"/>
                  </a:cubicBezTo>
                  <a:cubicBezTo>
                    <a:pt x="949" y="543"/>
                    <a:pt x="1191" y="234"/>
                    <a:pt x="776" y="53"/>
                  </a:cubicBezTo>
                  <a:cubicBezTo>
                    <a:pt x="695" y="16"/>
                    <a:pt x="607" y="1"/>
                    <a:pt x="52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3379575" y="2835993"/>
              <a:ext cx="145330" cy="204124"/>
            </a:xfrm>
            <a:custGeom>
              <a:avLst/>
              <a:gdLst/>
              <a:ahLst/>
              <a:cxnLst/>
              <a:rect l="l" t="t" r="r" b="b"/>
              <a:pathLst>
                <a:path w="1483" h="2083" extrusionOk="0">
                  <a:moveTo>
                    <a:pt x="826" y="1"/>
                  </a:moveTo>
                  <a:cubicBezTo>
                    <a:pt x="717" y="1"/>
                    <a:pt x="579" y="47"/>
                    <a:pt x="407" y="153"/>
                  </a:cubicBezTo>
                  <a:cubicBezTo>
                    <a:pt x="1" y="418"/>
                    <a:pt x="57" y="1297"/>
                    <a:pt x="142" y="1618"/>
                  </a:cubicBezTo>
                  <a:cubicBezTo>
                    <a:pt x="190" y="1788"/>
                    <a:pt x="294" y="1986"/>
                    <a:pt x="369" y="2043"/>
                  </a:cubicBezTo>
                  <a:cubicBezTo>
                    <a:pt x="396" y="2070"/>
                    <a:pt x="430" y="2083"/>
                    <a:pt x="468" y="2083"/>
                  </a:cubicBezTo>
                  <a:cubicBezTo>
                    <a:pt x="536" y="2083"/>
                    <a:pt x="619" y="2043"/>
                    <a:pt x="709" y="1977"/>
                  </a:cubicBezTo>
                  <a:cubicBezTo>
                    <a:pt x="1082" y="1677"/>
                    <a:pt x="1483" y="1"/>
                    <a:pt x="82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3399076" y="3162125"/>
              <a:ext cx="72322" cy="75260"/>
            </a:xfrm>
            <a:custGeom>
              <a:avLst/>
              <a:gdLst/>
              <a:ahLst/>
              <a:cxnLst/>
              <a:rect l="l" t="t" r="r" b="b"/>
              <a:pathLst>
                <a:path w="738" h="768" extrusionOk="0">
                  <a:moveTo>
                    <a:pt x="321" y="0"/>
                  </a:moveTo>
                  <a:cubicBezTo>
                    <a:pt x="142" y="19"/>
                    <a:pt x="38" y="189"/>
                    <a:pt x="9" y="350"/>
                  </a:cubicBezTo>
                  <a:cubicBezTo>
                    <a:pt x="0" y="454"/>
                    <a:pt x="28" y="634"/>
                    <a:pt x="76" y="700"/>
                  </a:cubicBezTo>
                  <a:cubicBezTo>
                    <a:pt x="103" y="746"/>
                    <a:pt x="151" y="767"/>
                    <a:pt x="209" y="767"/>
                  </a:cubicBezTo>
                  <a:cubicBezTo>
                    <a:pt x="270" y="767"/>
                    <a:pt x="343" y="743"/>
                    <a:pt x="416" y="700"/>
                  </a:cubicBezTo>
                  <a:cubicBezTo>
                    <a:pt x="737" y="511"/>
                    <a:pt x="709" y="0"/>
                    <a:pt x="32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3376831" y="3230330"/>
              <a:ext cx="272335" cy="113576"/>
            </a:xfrm>
            <a:custGeom>
              <a:avLst/>
              <a:gdLst/>
              <a:ahLst/>
              <a:cxnLst/>
              <a:rect l="l" t="t" r="r" b="b"/>
              <a:pathLst>
                <a:path w="2779" h="1159" extrusionOk="0">
                  <a:moveTo>
                    <a:pt x="1674" y="1"/>
                  </a:moveTo>
                  <a:cubicBezTo>
                    <a:pt x="1138" y="1"/>
                    <a:pt x="501" y="215"/>
                    <a:pt x="255" y="486"/>
                  </a:cubicBezTo>
                  <a:cubicBezTo>
                    <a:pt x="0" y="788"/>
                    <a:pt x="615" y="1072"/>
                    <a:pt x="1229" y="1138"/>
                  </a:cubicBezTo>
                  <a:cubicBezTo>
                    <a:pt x="1352" y="1152"/>
                    <a:pt x="1500" y="1159"/>
                    <a:pt x="1652" y="1159"/>
                  </a:cubicBezTo>
                  <a:cubicBezTo>
                    <a:pt x="2001" y="1159"/>
                    <a:pt x="2375" y="1124"/>
                    <a:pt x="2533" y="1072"/>
                  </a:cubicBezTo>
                  <a:cubicBezTo>
                    <a:pt x="2779" y="977"/>
                    <a:pt x="2590" y="363"/>
                    <a:pt x="2306" y="155"/>
                  </a:cubicBezTo>
                  <a:cubicBezTo>
                    <a:pt x="2150" y="47"/>
                    <a:pt x="1923" y="1"/>
                    <a:pt x="167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3603008" y="2940555"/>
              <a:ext cx="150818" cy="116516"/>
            </a:xfrm>
            <a:custGeom>
              <a:avLst/>
              <a:gdLst/>
              <a:ahLst/>
              <a:cxnLst/>
              <a:rect l="l" t="t" r="r" b="b"/>
              <a:pathLst>
                <a:path w="1539" h="1189" extrusionOk="0">
                  <a:moveTo>
                    <a:pt x="837" y="0"/>
                  </a:moveTo>
                  <a:cubicBezTo>
                    <a:pt x="510" y="0"/>
                    <a:pt x="142" y="134"/>
                    <a:pt x="83" y="362"/>
                  </a:cubicBezTo>
                  <a:cubicBezTo>
                    <a:pt x="1" y="684"/>
                    <a:pt x="758" y="1188"/>
                    <a:pt x="1068" y="1188"/>
                  </a:cubicBezTo>
                  <a:cubicBezTo>
                    <a:pt x="1113" y="1188"/>
                    <a:pt x="1148" y="1178"/>
                    <a:pt x="1170" y="1156"/>
                  </a:cubicBezTo>
                  <a:cubicBezTo>
                    <a:pt x="1369" y="957"/>
                    <a:pt x="1539" y="447"/>
                    <a:pt x="1312" y="163"/>
                  </a:cubicBezTo>
                  <a:cubicBezTo>
                    <a:pt x="1225" y="51"/>
                    <a:pt x="1039" y="0"/>
                    <a:pt x="8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3603008" y="2930854"/>
              <a:ext cx="150818" cy="116908"/>
            </a:xfrm>
            <a:custGeom>
              <a:avLst/>
              <a:gdLst/>
              <a:ahLst/>
              <a:cxnLst/>
              <a:rect l="l" t="t" r="r" b="b"/>
              <a:pathLst>
                <a:path w="1539" h="1193" extrusionOk="0">
                  <a:moveTo>
                    <a:pt x="839" y="1"/>
                  </a:moveTo>
                  <a:cubicBezTo>
                    <a:pt x="512" y="1"/>
                    <a:pt x="142" y="138"/>
                    <a:pt x="83" y="366"/>
                  </a:cubicBezTo>
                  <a:cubicBezTo>
                    <a:pt x="0" y="681"/>
                    <a:pt x="760" y="1192"/>
                    <a:pt x="1070" y="1192"/>
                  </a:cubicBezTo>
                  <a:cubicBezTo>
                    <a:pt x="1113" y="1192"/>
                    <a:pt x="1148" y="1182"/>
                    <a:pt x="1170" y="1160"/>
                  </a:cubicBezTo>
                  <a:cubicBezTo>
                    <a:pt x="1369" y="962"/>
                    <a:pt x="1539" y="451"/>
                    <a:pt x="1312" y="168"/>
                  </a:cubicBezTo>
                  <a:cubicBezTo>
                    <a:pt x="1225" y="53"/>
                    <a:pt x="1040" y="1"/>
                    <a:pt x="839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3726876" y="3034534"/>
              <a:ext cx="310358" cy="172177"/>
            </a:xfrm>
            <a:custGeom>
              <a:avLst/>
              <a:gdLst/>
              <a:ahLst/>
              <a:cxnLst/>
              <a:rect l="l" t="t" r="r" b="b"/>
              <a:pathLst>
                <a:path w="3167" h="1757" extrusionOk="0">
                  <a:moveTo>
                    <a:pt x="1783" y="0"/>
                  </a:moveTo>
                  <a:cubicBezTo>
                    <a:pt x="1241" y="0"/>
                    <a:pt x="557" y="233"/>
                    <a:pt x="331" y="565"/>
                  </a:cubicBezTo>
                  <a:cubicBezTo>
                    <a:pt x="1" y="1057"/>
                    <a:pt x="587" y="1567"/>
                    <a:pt x="1040" y="1699"/>
                  </a:cubicBezTo>
                  <a:cubicBezTo>
                    <a:pt x="1185" y="1738"/>
                    <a:pt x="1366" y="1757"/>
                    <a:pt x="1558" y="1757"/>
                  </a:cubicBezTo>
                  <a:cubicBezTo>
                    <a:pt x="2116" y="1757"/>
                    <a:pt x="2771" y="1598"/>
                    <a:pt x="2940" y="1302"/>
                  </a:cubicBezTo>
                  <a:cubicBezTo>
                    <a:pt x="3167" y="924"/>
                    <a:pt x="2789" y="612"/>
                    <a:pt x="2420" y="197"/>
                  </a:cubicBezTo>
                  <a:cubicBezTo>
                    <a:pt x="2296" y="60"/>
                    <a:pt x="2058" y="0"/>
                    <a:pt x="178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3735206" y="3028948"/>
              <a:ext cx="310358" cy="172079"/>
            </a:xfrm>
            <a:custGeom>
              <a:avLst/>
              <a:gdLst/>
              <a:ahLst/>
              <a:cxnLst/>
              <a:rect l="l" t="t" r="r" b="b"/>
              <a:pathLst>
                <a:path w="3167" h="1756" extrusionOk="0">
                  <a:moveTo>
                    <a:pt x="1781" y="0"/>
                  </a:moveTo>
                  <a:cubicBezTo>
                    <a:pt x="1239" y="0"/>
                    <a:pt x="557" y="230"/>
                    <a:pt x="331" y="556"/>
                  </a:cubicBezTo>
                  <a:cubicBezTo>
                    <a:pt x="1" y="1057"/>
                    <a:pt x="587" y="1567"/>
                    <a:pt x="1040" y="1690"/>
                  </a:cubicBezTo>
                  <a:cubicBezTo>
                    <a:pt x="1189" y="1735"/>
                    <a:pt x="1374" y="1756"/>
                    <a:pt x="1571" y="1756"/>
                  </a:cubicBezTo>
                  <a:cubicBezTo>
                    <a:pt x="2123" y="1756"/>
                    <a:pt x="2766" y="1588"/>
                    <a:pt x="2940" y="1303"/>
                  </a:cubicBezTo>
                  <a:cubicBezTo>
                    <a:pt x="3167" y="925"/>
                    <a:pt x="2789" y="603"/>
                    <a:pt x="2420" y="197"/>
                  </a:cubicBezTo>
                  <a:cubicBezTo>
                    <a:pt x="2296" y="60"/>
                    <a:pt x="2056" y="0"/>
                    <a:pt x="178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4108378" y="3102641"/>
              <a:ext cx="69676" cy="49389"/>
            </a:xfrm>
            <a:custGeom>
              <a:avLst/>
              <a:gdLst/>
              <a:ahLst/>
              <a:cxnLst/>
              <a:rect l="l" t="t" r="r" b="b"/>
              <a:pathLst>
                <a:path w="711" h="504" extrusionOk="0">
                  <a:moveTo>
                    <a:pt x="366" y="0"/>
                  </a:moveTo>
                  <a:cubicBezTo>
                    <a:pt x="234" y="0"/>
                    <a:pt x="34" y="124"/>
                    <a:pt x="20" y="296"/>
                  </a:cubicBezTo>
                  <a:cubicBezTo>
                    <a:pt x="1" y="443"/>
                    <a:pt x="151" y="503"/>
                    <a:pt x="315" y="503"/>
                  </a:cubicBezTo>
                  <a:cubicBezTo>
                    <a:pt x="393" y="503"/>
                    <a:pt x="473" y="490"/>
                    <a:pt x="540" y="466"/>
                  </a:cubicBezTo>
                  <a:cubicBezTo>
                    <a:pt x="710" y="399"/>
                    <a:pt x="559" y="154"/>
                    <a:pt x="464" y="40"/>
                  </a:cubicBezTo>
                  <a:cubicBezTo>
                    <a:pt x="444" y="13"/>
                    <a:pt x="408" y="0"/>
                    <a:pt x="36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4111808" y="3097055"/>
              <a:ext cx="69872" cy="49389"/>
            </a:xfrm>
            <a:custGeom>
              <a:avLst/>
              <a:gdLst/>
              <a:ahLst/>
              <a:cxnLst/>
              <a:rect l="l" t="t" r="r" b="b"/>
              <a:pathLst>
                <a:path w="713" h="504" extrusionOk="0">
                  <a:moveTo>
                    <a:pt x="368" y="1"/>
                  </a:moveTo>
                  <a:cubicBezTo>
                    <a:pt x="235" y="1"/>
                    <a:pt x="35" y="122"/>
                    <a:pt x="13" y="286"/>
                  </a:cubicBezTo>
                  <a:cubicBezTo>
                    <a:pt x="1" y="441"/>
                    <a:pt x="155" y="503"/>
                    <a:pt x="317" y="503"/>
                  </a:cubicBezTo>
                  <a:cubicBezTo>
                    <a:pt x="393" y="503"/>
                    <a:pt x="470" y="490"/>
                    <a:pt x="533" y="466"/>
                  </a:cubicBezTo>
                  <a:cubicBezTo>
                    <a:pt x="713" y="400"/>
                    <a:pt x="562" y="145"/>
                    <a:pt x="467" y="41"/>
                  </a:cubicBezTo>
                  <a:cubicBezTo>
                    <a:pt x="446" y="13"/>
                    <a:pt x="411" y="1"/>
                    <a:pt x="36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3937275" y="3219256"/>
              <a:ext cx="99075" cy="104169"/>
            </a:xfrm>
            <a:custGeom>
              <a:avLst/>
              <a:gdLst/>
              <a:ahLst/>
              <a:cxnLst/>
              <a:rect l="l" t="t" r="r" b="b"/>
              <a:pathLst>
                <a:path w="1011" h="1063" extrusionOk="0">
                  <a:moveTo>
                    <a:pt x="505" y="1"/>
                  </a:moveTo>
                  <a:cubicBezTo>
                    <a:pt x="332" y="1"/>
                    <a:pt x="100" y="148"/>
                    <a:pt x="65" y="438"/>
                  </a:cubicBezTo>
                  <a:cubicBezTo>
                    <a:pt x="0" y="845"/>
                    <a:pt x="479" y="1062"/>
                    <a:pt x="721" y="1062"/>
                  </a:cubicBezTo>
                  <a:cubicBezTo>
                    <a:pt x="726" y="1062"/>
                    <a:pt x="731" y="1062"/>
                    <a:pt x="736" y="1062"/>
                  </a:cubicBezTo>
                  <a:cubicBezTo>
                    <a:pt x="1010" y="1043"/>
                    <a:pt x="793" y="173"/>
                    <a:pt x="651" y="51"/>
                  </a:cubicBezTo>
                  <a:cubicBezTo>
                    <a:pt x="615" y="17"/>
                    <a:pt x="564" y="1"/>
                    <a:pt x="50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3689637" y="3234740"/>
              <a:ext cx="226276" cy="98975"/>
            </a:xfrm>
            <a:custGeom>
              <a:avLst/>
              <a:gdLst/>
              <a:ahLst/>
              <a:cxnLst/>
              <a:rect l="l" t="t" r="r" b="b"/>
              <a:pathLst>
                <a:path w="2309" h="1010" extrusionOk="0">
                  <a:moveTo>
                    <a:pt x="1250" y="1"/>
                  </a:moveTo>
                  <a:cubicBezTo>
                    <a:pt x="735" y="1"/>
                    <a:pt x="48" y="256"/>
                    <a:pt x="21" y="535"/>
                  </a:cubicBezTo>
                  <a:cubicBezTo>
                    <a:pt x="1" y="765"/>
                    <a:pt x="508" y="1010"/>
                    <a:pt x="1014" y="1010"/>
                  </a:cubicBezTo>
                  <a:cubicBezTo>
                    <a:pt x="1195" y="1010"/>
                    <a:pt x="1377" y="979"/>
                    <a:pt x="1534" y="904"/>
                  </a:cubicBezTo>
                  <a:cubicBezTo>
                    <a:pt x="2309" y="554"/>
                    <a:pt x="1893" y="63"/>
                    <a:pt x="1373" y="6"/>
                  </a:cubicBezTo>
                  <a:cubicBezTo>
                    <a:pt x="1333" y="2"/>
                    <a:pt x="1292" y="1"/>
                    <a:pt x="12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3771955" y="2737115"/>
              <a:ext cx="208833" cy="75358"/>
            </a:xfrm>
            <a:custGeom>
              <a:avLst/>
              <a:gdLst/>
              <a:ahLst/>
              <a:cxnLst/>
              <a:rect l="l" t="t" r="r" b="b"/>
              <a:pathLst>
                <a:path w="2131" h="769" extrusionOk="0">
                  <a:moveTo>
                    <a:pt x="269" y="1"/>
                  </a:moveTo>
                  <a:cubicBezTo>
                    <a:pt x="98" y="1"/>
                    <a:pt x="0" y="30"/>
                    <a:pt x="70" y="104"/>
                  </a:cubicBezTo>
                  <a:cubicBezTo>
                    <a:pt x="488" y="557"/>
                    <a:pt x="1318" y="768"/>
                    <a:pt x="1759" y="768"/>
                  </a:cubicBezTo>
                  <a:cubicBezTo>
                    <a:pt x="1915" y="768"/>
                    <a:pt x="2023" y="741"/>
                    <a:pt x="2045" y="689"/>
                  </a:cubicBezTo>
                  <a:cubicBezTo>
                    <a:pt x="2130" y="491"/>
                    <a:pt x="1639" y="302"/>
                    <a:pt x="1232" y="160"/>
                  </a:cubicBezTo>
                  <a:cubicBezTo>
                    <a:pt x="984" y="73"/>
                    <a:pt x="537" y="1"/>
                    <a:pt x="269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3768329" y="2728492"/>
              <a:ext cx="213341" cy="74868"/>
            </a:xfrm>
            <a:custGeom>
              <a:avLst/>
              <a:gdLst/>
              <a:ahLst/>
              <a:cxnLst/>
              <a:rect l="l" t="t" r="r" b="b"/>
              <a:pathLst>
                <a:path w="2177" h="764" extrusionOk="0">
                  <a:moveTo>
                    <a:pt x="304" y="1"/>
                  </a:moveTo>
                  <a:cubicBezTo>
                    <a:pt x="116" y="1"/>
                    <a:pt x="1" y="31"/>
                    <a:pt x="69" y="106"/>
                  </a:cubicBezTo>
                  <a:cubicBezTo>
                    <a:pt x="485" y="557"/>
                    <a:pt x="1332" y="763"/>
                    <a:pt x="1788" y="763"/>
                  </a:cubicBezTo>
                  <a:cubicBezTo>
                    <a:pt x="1954" y="763"/>
                    <a:pt x="2069" y="736"/>
                    <a:pt x="2091" y="683"/>
                  </a:cubicBezTo>
                  <a:cubicBezTo>
                    <a:pt x="2177" y="484"/>
                    <a:pt x="1695" y="295"/>
                    <a:pt x="1279" y="154"/>
                  </a:cubicBezTo>
                  <a:cubicBezTo>
                    <a:pt x="1035" y="69"/>
                    <a:pt x="587" y="1"/>
                    <a:pt x="30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4163060" y="2924190"/>
              <a:ext cx="179629" cy="163358"/>
            </a:xfrm>
            <a:custGeom>
              <a:avLst/>
              <a:gdLst/>
              <a:ahLst/>
              <a:cxnLst/>
              <a:rect l="l" t="t" r="r" b="b"/>
              <a:pathLst>
                <a:path w="1833" h="1667" extrusionOk="0">
                  <a:moveTo>
                    <a:pt x="213" y="0"/>
                  </a:moveTo>
                  <a:cubicBezTo>
                    <a:pt x="156" y="0"/>
                    <a:pt x="117" y="29"/>
                    <a:pt x="105" y="94"/>
                  </a:cubicBezTo>
                  <a:cubicBezTo>
                    <a:pt x="1" y="623"/>
                    <a:pt x="388" y="850"/>
                    <a:pt x="625" y="1068"/>
                  </a:cubicBezTo>
                  <a:cubicBezTo>
                    <a:pt x="856" y="1282"/>
                    <a:pt x="1591" y="1666"/>
                    <a:pt x="1735" y="1666"/>
                  </a:cubicBezTo>
                  <a:cubicBezTo>
                    <a:pt x="1749" y="1666"/>
                    <a:pt x="1758" y="1662"/>
                    <a:pt x="1759" y="1653"/>
                  </a:cubicBezTo>
                  <a:cubicBezTo>
                    <a:pt x="1833" y="1292"/>
                    <a:pt x="598" y="0"/>
                    <a:pt x="21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4166784" y="2920172"/>
              <a:ext cx="181589" cy="163652"/>
            </a:xfrm>
            <a:custGeom>
              <a:avLst/>
              <a:gdLst/>
              <a:ahLst/>
              <a:cxnLst/>
              <a:rect l="l" t="t" r="r" b="b"/>
              <a:pathLst>
                <a:path w="1853" h="1670" extrusionOk="0">
                  <a:moveTo>
                    <a:pt x="178" y="1"/>
                  </a:moveTo>
                  <a:cubicBezTo>
                    <a:pt x="113" y="1"/>
                    <a:pt x="70" y="33"/>
                    <a:pt x="57" y="107"/>
                  </a:cubicBezTo>
                  <a:cubicBezTo>
                    <a:pt x="1" y="475"/>
                    <a:pt x="379" y="834"/>
                    <a:pt x="634" y="1080"/>
                  </a:cubicBezTo>
                  <a:cubicBezTo>
                    <a:pt x="873" y="1294"/>
                    <a:pt x="1600" y="1670"/>
                    <a:pt x="1757" y="1670"/>
                  </a:cubicBezTo>
                  <a:cubicBezTo>
                    <a:pt x="1774" y="1670"/>
                    <a:pt x="1784" y="1666"/>
                    <a:pt x="1787" y="1657"/>
                  </a:cubicBezTo>
                  <a:cubicBezTo>
                    <a:pt x="1852" y="1298"/>
                    <a:pt x="585" y="1"/>
                    <a:pt x="17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3417500" y="2742995"/>
              <a:ext cx="115931" cy="76142"/>
            </a:xfrm>
            <a:custGeom>
              <a:avLst/>
              <a:gdLst/>
              <a:ahLst/>
              <a:cxnLst/>
              <a:rect l="l" t="t" r="r" b="b"/>
              <a:pathLst>
                <a:path w="1183" h="777" extrusionOk="0">
                  <a:moveTo>
                    <a:pt x="842" y="0"/>
                  </a:moveTo>
                  <a:cubicBezTo>
                    <a:pt x="339" y="0"/>
                    <a:pt x="76" y="316"/>
                    <a:pt x="11" y="667"/>
                  </a:cubicBezTo>
                  <a:cubicBezTo>
                    <a:pt x="1" y="735"/>
                    <a:pt x="157" y="776"/>
                    <a:pt x="343" y="776"/>
                  </a:cubicBezTo>
                  <a:cubicBezTo>
                    <a:pt x="517" y="776"/>
                    <a:pt x="718" y="740"/>
                    <a:pt x="833" y="658"/>
                  </a:cubicBezTo>
                  <a:cubicBezTo>
                    <a:pt x="1088" y="469"/>
                    <a:pt x="1182" y="44"/>
                    <a:pt x="1097" y="25"/>
                  </a:cubicBezTo>
                  <a:cubicBezTo>
                    <a:pt x="1006" y="8"/>
                    <a:pt x="921" y="0"/>
                    <a:pt x="842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3412894" y="2737115"/>
              <a:ext cx="115931" cy="77024"/>
            </a:xfrm>
            <a:custGeom>
              <a:avLst/>
              <a:gdLst/>
              <a:ahLst/>
              <a:cxnLst/>
              <a:rect l="l" t="t" r="r" b="b"/>
              <a:pathLst>
                <a:path w="1183" h="786" extrusionOk="0">
                  <a:moveTo>
                    <a:pt x="832" y="1"/>
                  </a:moveTo>
                  <a:cubicBezTo>
                    <a:pt x="335" y="1"/>
                    <a:pt x="75" y="322"/>
                    <a:pt x="10" y="671"/>
                  </a:cubicBezTo>
                  <a:cubicBezTo>
                    <a:pt x="1" y="742"/>
                    <a:pt x="154" y="785"/>
                    <a:pt x="337" y="785"/>
                  </a:cubicBezTo>
                  <a:cubicBezTo>
                    <a:pt x="515" y="785"/>
                    <a:pt x="721" y="745"/>
                    <a:pt x="832" y="652"/>
                  </a:cubicBezTo>
                  <a:cubicBezTo>
                    <a:pt x="1088" y="463"/>
                    <a:pt x="1182" y="37"/>
                    <a:pt x="1097" y="28"/>
                  </a:cubicBezTo>
                  <a:cubicBezTo>
                    <a:pt x="1002" y="9"/>
                    <a:pt x="914" y="1"/>
                    <a:pt x="83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4440980" y="3127745"/>
              <a:ext cx="258419" cy="241852"/>
            </a:xfrm>
            <a:custGeom>
              <a:avLst/>
              <a:gdLst/>
              <a:ahLst/>
              <a:cxnLst/>
              <a:rect l="l" t="t" r="r" b="b"/>
              <a:pathLst>
                <a:path w="2637" h="2468" extrusionOk="0">
                  <a:moveTo>
                    <a:pt x="1597" y="1"/>
                  </a:moveTo>
                  <a:lnTo>
                    <a:pt x="1597" y="1"/>
                  </a:lnTo>
                  <a:cubicBezTo>
                    <a:pt x="1711" y="502"/>
                    <a:pt x="1323" y="1163"/>
                    <a:pt x="1323" y="1163"/>
                  </a:cubicBezTo>
                  <a:cubicBezTo>
                    <a:pt x="1191" y="842"/>
                    <a:pt x="1276" y="199"/>
                    <a:pt x="1276" y="199"/>
                  </a:cubicBezTo>
                  <a:lnTo>
                    <a:pt x="1276" y="199"/>
                  </a:lnTo>
                  <a:cubicBezTo>
                    <a:pt x="1087" y="454"/>
                    <a:pt x="973" y="1324"/>
                    <a:pt x="973" y="1324"/>
                  </a:cubicBezTo>
                  <a:cubicBezTo>
                    <a:pt x="832" y="880"/>
                    <a:pt x="425" y="606"/>
                    <a:pt x="425" y="605"/>
                  </a:cubicBezTo>
                  <a:lnTo>
                    <a:pt x="425" y="605"/>
                  </a:lnTo>
                  <a:cubicBezTo>
                    <a:pt x="595" y="955"/>
                    <a:pt x="690" y="1664"/>
                    <a:pt x="690" y="1664"/>
                  </a:cubicBezTo>
                  <a:cubicBezTo>
                    <a:pt x="482" y="1362"/>
                    <a:pt x="9" y="1258"/>
                    <a:pt x="0" y="1258"/>
                  </a:cubicBezTo>
                  <a:lnTo>
                    <a:pt x="0" y="1258"/>
                  </a:lnTo>
                  <a:cubicBezTo>
                    <a:pt x="473" y="1787"/>
                    <a:pt x="671" y="2467"/>
                    <a:pt x="671" y="2467"/>
                  </a:cubicBezTo>
                  <a:lnTo>
                    <a:pt x="2571" y="2467"/>
                  </a:lnTo>
                  <a:cubicBezTo>
                    <a:pt x="2467" y="1702"/>
                    <a:pt x="2627" y="1182"/>
                    <a:pt x="2627" y="1182"/>
                  </a:cubicBezTo>
                  <a:lnTo>
                    <a:pt x="2627" y="1182"/>
                  </a:lnTo>
                  <a:cubicBezTo>
                    <a:pt x="2372" y="1352"/>
                    <a:pt x="2060" y="1796"/>
                    <a:pt x="2060" y="1796"/>
                  </a:cubicBezTo>
                  <a:lnTo>
                    <a:pt x="2060" y="1796"/>
                  </a:lnTo>
                  <a:cubicBezTo>
                    <a:pt x="2164" y="795"/>
                    <a:pt x="2637" y="284"/>
                    <a:pt x="2637" y="284"/>
                  </a:cubicBezTo>
                  <a:lnTo>
                    <a:pt x="2637" y="284"/>
                  </a:lnTo>
                  <a:cubicBezTo>
                    <a:pt x="2202" y="331"/>
                    <a:pt x="1701" y="1286"/>
                    <a:pt x="1701" y="1286"/>
                  </a:cubicBezTo>
                  <a:cubicBezTo>
                    <a:pt x="1862" y="379"/>
                    <a:pt x="1597" y="1"/>
                    <a:pt x="1597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4566906" y="3160263"/>
              <a:ext cx="216770" cy="203830"/>
            </a:xfrm>
            <a:custGeom>
              <a:avLst/>
              <a:gdLst/>
              <a:ahLst/>
              <a:cxnLst/>
              <a:rect l="l" t="t" r="r" b="b"/>
              <a:pathLst>
                <a:path w="2212" h="2080" extrusionOk="0">
                  <a:moveTo>
                    <a:pt x="2212" y="0"/>
                  </a:moveTo>
                  <a:lnTo>
                    <a:pt x="2212" y="0"/>
                  </a:lnTo>
                  <a:cubicBezTo>
                    <a:pt x="1966" y="293"/>
                    <a:pt x="1550" y="1286"/>
                    <a:pt x="1550" y="1286"/>
                  </a:cubicBezTo>
                  <a:cubicBezTo>
                    <a:pt x="1635" y="993"/>
                    <a:pt x="1465" y="435"/>
                    <a:pt x="1465" y="435"/>
                  </a:cubicBezTo>
                  <a:cubicBezTo>
                    <a:pt x="1465" y="851"/>
                    <a:pt x="1163" y="1465"/>
                    <a:pt x="1163" y="1465"/>
                  </a:cubicBezTo>
                  <a:cubicBezTo>
                    <a:pt x="1267" y="870"/>
                    <a:pt x="1115" y="76"/>
                    <a:pt x="1115" y="76"/>
                  </a:cubicBezTo>
                  <a:cubicBezTo>
                    <a:pt x="1115" y="634"/>
                    <a:pt x="785" y="1333"/>
                    <a:pt x="785" y="1333"/>
                  </a:cubicBezTo>
                  <a:cubicBezTo>
                    <a:pt x="832" y="851"/>
                    <a:pt x="605" y="473"/>
                    <a:pt x="605" y="473"/>
                  </a:cubicBezTo>
                  <a:lnTo>
                    <a:pt x="605" y="473"/>
                  </a:lnTo>
                  <a:cubicBezTo>
                    <a:pt x="700" y="946"/>
                    <a:pt x="378" y="1787"/>
                    <a:pt x="378" y="1787"/>
                  </a:cubicBezTo>
                  <a:cubicBezTo>
                    <a:pt x="444" y="1607"/>
                    <a:pt x="416" y="1173"/>
                    <a:pt x="416" y="1172"/>
                  </a:cubicBezTo>
                  <a:lnTo>
                    <a:pt x="416" y="1172"/>
                  </a:lnTo>
                  <a:cubicBezTo>
                    <a:pt x="312" y="1654"/>
                    <a:pt x="0" y="2080"/>
                    <a:pt x="0" y="2080"/>
                  </a:cubicBezTo>
                  <a:lnTo>
                    <a:pt x="1834" y="2080"/>
                  </a:lnTo>
                  <a:cubicBezTo>
                    <a:pt x="1758" y="1295"/>
                    <a:pt x="2212" y="1"/>
                    <a:pt x="2212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4352978" y="3250926"/>
              <a:ext cx="179727" cy="121416"/>
            </a:xfrm>
            <a:custGeom>
              <a:avLst/>
              <a:gdLst/>
              <a:ahLst/>
              <a:cxnLst/>
              <a:rect l="l" t="t" r="r" b="b"/>
              <a:pathLst>
                <a:path w="1834" h="1239" extrusionOk="0">
                  <a:moveTo>
                    <a:pt x="1730" y="1"/>
                  </a:moveTo>
                  <a:cubicBezTo>
                    <a:pt x="1541" y="171"/>
                    <a:pt x="1371" y="766"/>
                    <a:pt x="1371" y="766"/>
                  </a:cubicBezTo>
                  <a:cubicBezTo>
                    <a:pt x="1380" y="587"/>
                    <a:pt x="1087" y="256"/>
                    <a:pt x="1087" y="256"/>
                  </a:cubicBezTo>
                  <a:lnTo>
                    <a:pt x="1087" y="256"/>
                  </a:lnTo>
                  <a:cubicBezTo>
                    <a:pt x="1182" y="501"/>
                    <a:pt x="1030" y="870"/>
                    <a:pt x="1030" y="870"/>
                  </a:cubicBezTo>
                  <a:cubicBezTo>
                    <a:pt x="1002" y="520"/>
                    <a:pt x="652" y="48"/>
                    <a:pt x="652" y="48"/>
                  </a:cubicBezTo>
                  <a:lnTo>
                    <a:pt x="652" y="48"/>
                  </a:lnTo>
                  <a:cubicBezTo>
                    <a:pt x="785" y="379"/>
                    <a:pt x="605" y="785"/>
                    <a:pt x="605" y="785"/>
                  </a:cubicBezTo>
                  <a:cubicBezTo>
                    <a:pt x="548" y="502"/>
                    <a:pt x="227" y="284"/>
                    <a:pt x="227" y="284"/>
                  </a:cubicBezTo>
                  <a:lnTo>
                    <a:pt x="227" y="284"/>
                  </a:lnTo>
                  <a:cubicBezTo>
                    <a:pt x="425" y="549"/>
                    <a:pt x="312" y="1059"/>
                    <a:pt x="312" y="1059"/>
                  </a:cubicBezTo>
                  <a:cubicBezTo>
                    <a:pt x="331" y="955"/>
                    <a:pt x="199" y="691"/>
                    <a:pt x="199" y="690"/>
                  </a:cubicBezTo>
                  <a:lnTo>
                    <a:pt x="199" y="690"/>
                  </a:lnTo>
                  <a:cubicBezTo>
                    <a:pt x="218" y="974"/>
                    <a:pt x="0" y="1239"/>
                    <a:pt x="0" y="1239"/>
                  </a:cubicBezTo>
                  <a:lnTo>
                    <a:pt x="1834" y="1239"/>
                  </a:lnTo>
                  <a:cubicBezTo>
                    <a:pt x="1569" y="766"/>
                    <a:pt x="1730" y="1"/>
                    <a:pt x="1730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3941783" y="2892635"/>
              <a:ext cx="208441" cy="187072"/>
            </a:xfrm>
            <a:custGeom>
              <a:avLst/>
              <a:gdLst/>
              <a:ahLst/>
              <a:cxnLst/>
              <a:rect l="l" t="t" r="r" b="b"/>
              <a:pathLst>
                <a:path w="2127" h="1909" extrusionOk="0">
                  <a:moveTo>
                    <a:pt x="397" y="0"/>
                  </a:moveTo>
                  <a:cubicBezTo>
                    <a:pt x="189" y="123"/>
                    <a:pt x="66" y="293"/>
                    <a:pt x="38" y="444"/>
                  </a:cubicBezTo>
                  <a:cubicBezTo>
                    <a:pt x="0" y="719"/>
                    <a:pt x="284" y="1172"/>
                    <a:pt x="539" y="1465"/>
                  </a:cubicBezTo>
                  <a:cubicBezTo>
                    <a:pt x="761" y="1729"/>
                    <a:pt x="1074" y="1909"/>
                    <a:pt x="1386" y="1909"/>
                  </a:cubicBezTo>
                  <a:cubicBezTo>
                    <a:pt x="1567" y="1909"/>
                    <a:pt x="1747" y="1849"/>
                    <a:pt x="1909" y="1711"/>
                  </a:cubicBezTo>
                  <a:cubicBezTo>
                    <a:pt x="2051" y="1597"/>
                    <a:pt x="2127" y="1380"/>
                    <a:pt x="2127" y="1134"/>
                  </a:cubicBezTo>
                  <a:lnTo>
                    <a:pt x="2127" y="1134"/>
                  </a:lnTo>
                  <a:cubicBezTo>
                    <a:pt x="2056" y="1153"/>
                    <a:pt x="1982" y="1162"/>
                    <a:pt x="1907" y="1162"/>
                  </a:cubicBezTo>
                  <a:cubicBezTo>
                    <a:pt x="1610" y="1162"/>
                    <a:pt x="1287" y="1020"/>
                    <a:pt x="1030" y="794"/>
                  </a:cubicBezTo>
                  <a:cubicBezTo>
                    <a:pt x="785" y="577"/>
                    <a:pt x="520" y="274"/>
                    <a:pt x="39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3818601" y="2925072"/>
              <a:ext cx="80652" cy="86530"/>
            </a:xfrm>
            <a:custGeom>
              <a:avLst/>
              <a:gdLst/>
              <a:ahLst/>
              <a:cxnLst/>
              <a:rect l="l" t="t" r="r" b="b"/>
              <a:pathLst>
                <a:path w="823" h="883" extrusionOk="0">
                  <a:moveTo>
                    <a:pt x="95" y="0"/>
                  </a:moveTo>
                  <a:cubicBezTo>
                    <a:pt x="10" y="123"/>
                    <a:pt x="0" y="274"/>
                    <a:pt x="10" y="406"/>
                  </a:cubicBezTo>
                  <a:cubicBezTo>
                    <a:pt x="29" y="529"/>
                    <a:pt x="142" y="756"/>
                    <a:pt x="227" y="841"/>
                  </a:cubicBezTo>
                  <a:cubicBezTo>
                    <a:pt x="264" y="870"/>
                    <a:pt x="307" y="883"/>
                    <a:pt x="352" y="883"/>
                  </a:cubicBezTo>
                  <a:cubicBezTo>
                    <a:pt x="455" y="883"/>
                    <a:pt x="572" y="814"/>
                    <a:pt x="671" y="709"/>
                  </a:cubicBezTo>
                  <a:cubicBezTo>
                    <a:pt x="775" y="605"/>
                    <a:pt x="822" y="463"/>
                    <a:pt x="822" y="331"/>
                  </a:cubicBezTo>
                  <a:lnTo>
                    <a:pt x="822" y="331"/>
                  </a:lnTo>
                  <a:cubicBezTo>
                    <a:pt x="745" y="377"/>
                    <a:pt x="641" y="411"/>
                    <a:pt x="539" y="411"/>
                  </a:cubicBezTo>
                  <a:cubicBezTo>
                    <a:pt x="517" y="411"/>
                    <a:pt x="494" y="410"/>
                    <a:pt x="473" y="406"/>
                  </a:cubicBezTo>
                  <a:cubicBezTo>
                    <a:pt x="255" y="369"/>
                    <a:pt x="104" y="189"/>
                    <a:pt x="9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3881515" y="2839815"/>
              <a:ext cx="104465" cy="35082"/>
            </a:xfrm>
            <a:custGeom>
              <a:avLst/>
              <a:gdLst/>
              <a:ahLst/>
              <a:cxnLst/>
              <a:rect l="l" t="t" r="r" b="b"/>
              <a:pathLst>
                <a:path w="1066" h="358" extrusionOk="0">
                  <a:moveTo>
                    <a:pt x="86" y="1"/>
                  </a:moveTo>
                  <a:cubicBezTo>
                    <a:pt x="39" y="57"/>
                    <a:pt x="1" y="123"/>
                    <a:pt x="1" y="161"/>
                  </a:cubicBezTo>
                  <a:cubicBezTo>
                    <a:pt x="1" y="256"/>
                    <a:pt x="180" y="322"/>
                    <a:pt x="388" y="350"/>
                  </a:cubicBezTo>
                  <a:cubicBezTo>
                    <a:pt x="429" y="355"/>
                    <a:pt x="468" y="357"/>
                    <a:pt x="506" y="357"/>
                  </a:cubicBezTo>
                  <a:cubicBezTo>
                    <a:pt x="840" y="357"/>
                    <a:pt x="1066" y="180"/>
                    <a:pt x="955" y="10"/>
                  </a:cubicBezTo>
                  <a:lnTo>
                    <a:pt x="955" y="10"/>
                  </a:lnTo>
                  <a:cubicBezTo>
                    <a:pt x="887" y="86"/>
                    <a:pt x="751" y="132"/>
                    <a:pt x="582" y="132"/>
                  </a:cubicBezTo>
                  <a:cubicBezTo>
                    <a:pt x="541" y="132"/>
                    <a:pt x="499" y="129"/>
                    <a:pt x="454" y="123"/>
                  </a:cubicBezTo>
                  <a:cubicBezTo>
                    <a:pt x="284" y="105"/>
                    <a:pt x="143" y="67"/>
                    <a:pt x="8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3769505" y="2728688"/>
              <a:ext cx="203835" cy="73692"/>
            </a:xfrm>
            <a:custGeom>
              <a:avLst/>
              <a:gdLst/>
              <a:ahLst/>
              <a:cxnLst/>
              <a:rect l="l" t="t" r="r" b="b"/>
              <a:pathLst>
                <a:path w="2080" h="752" extrusionOk="0">
                  <a:moveTo>
                    <a:pt x="170" y="1"/>
                  </a:moveTo>
                  <a:cubicBezTo>
                    <a:pt x="48" y="10"/>
                    <a:pt x="0" y="48"/>
                    <a:pt x="48" y="95"/>
                  </a:cubicBezTo>
                  <a:cubicBezTo>
                    <a:pt x="463" y="545"/>
                    <a:pt x="1311" y="752"/>
                    <a:pt x="1767" y="752"/>
                  </a:cubicBezTo>
                  <a:cubicBezTo>
                    <a:pt x="1933" y="752"/>
                    <a:pt x="2047" y="724"/>
                    <a:pt x="2070" y="671"/>
                  </a:cubicBezTo>
                  <a:cubicBezTo>
                    <a:pt x="2079" y="624"/>
                    <a:pt x="2079" y="586"/>
                    <a:pt x="2061" y="549"/>
                  </a:cubicBezTo>
                  <a:cubicBezTo>
                    <a:pt x="2006" y="574"/>
                    <a:pt x="1916" y="587"/>
                    <a:pt x="1803" y="587"/>
                  </a:cubicBezTo>
                  <a:cubicBezTo>
                    <a:pt x="1370" y="587"/>
                    <a:pt x="598" y="398"/>
                    <a:pt x="170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4167764" y="2921348"/>
              <a:ext cx="176004" cy="163456"/>
            </a:xfrm>
            <a:custGeom>
              <a:avLst/>
              <a:gdLst/>
              <a:ahLst/>
              <a:cxnLst/>
              <a:rect l="l" t="t" r="r" b="b"/>
              <a:pathLst>
                <a:path w="1796" h="1668" extrusionOk="0">
                  <a:moveTo>
                    <a:pt x="132" y="0"/>
                  </a:moveTo>
                  <a:cubicBezTo>
                    <a:pt x="95" y="19"/>
                    <a:pt x="57" y="47"/>
                    <a:pt x="57" y="114"/>
                  </a:cubicBezTo>
                  <a:cubicBezTo>
                    <a:pt x="0" y="473"/>
                    <a:pt x="378" y="832"/>
                    <a:pt x="643" y="1078"/>
                  </a:cubicBezTo>
                  <a:cubicBezTo>
                    <a:pt x="874" y="1291"/>
                    <a:pt x="1599" y="1667"/>
                    <a:pt x="1757" y="1667"/>
                  </a:cubicBezTo>
                  <a:cubicBezTo>
                    <a:pt x="1773" y="1667"/>
                    <a:pt x="1784" y="1663"/>
                    <a:pt x="1786" y="1654"/>
                  </a:cubicBezTo>
                  <a:cubicBezTo>
                    <a:pt x="1796" y="1588"/>
                    <a:pt x="1758" y="1465"/>
                    <a:pt x="1682" y="1333"/>
                  </a:cubicBezTo>
                  <a:cubicBezTo>
                    <a:pt x="1380" y="1219"/>
                    <a:pt x="888" y="936"/>
                    <a:pt x="699" y="775"/>
                  </a:cubicBezTo>
                  <a:cubicBezTo>
                    <a:pt x="482" y="567"/>
                    <a:pt x="199" y="303"/>
                    <a:pt x="13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4186286" y="3122338"/>
              <a:ext cx="189037" cy="58895"/>
            </a:xfrm>
            <a:custGeom>
              <a:avLst/>
              <a:gdLst/>
              <a:ahLst/>
              <a:cxnLst/>
              <a:rect l="l" t="t" r="r" b="b"/>
              <a:pathLst>
                <a:path w="1929" h="601" extrusionOk="0">
                  <a:moveTo>
                    <a:pt x="1692" y="0"/>
                  </a:moveTo>
                  <a:lnTo>
                    <a:pt x="1692" y="0"/>
                  </a:lnTo>
                  <a:cubicBezTo>
                    <a:pt x="1569" y="57"/>
                    <a:pt x="1380" y="104"/>
                    <a:pt x="1096" y="113"/>
                  </a:cubicBezTo>
                  <a:cubicBezTo>
                    <a:pt x="971" y="123"/>
                    <a:pt x="836" y="129"/>
                    <a:pt x="707" y="129"/>
                  </a:cubicBezTo>
                  <a:cubicBezTo>
                    <a:pt x="440" y="129"/>
                    <a:pt x="200" y="102"/>
                    <a:pt x="123" y="19"/>
                  </a:cubicBezTo>
                  <a:cubicBezTo>
                    <a:pt x="10" y="170"/>
                    <a:pt x="0" y="331"/>
                    <a:pt x="47" y="454"/>
                  </a:cubicBezTo>
                  <a:cubicBezTo>
                    <a:pt x="87" y="567"/>
                    <a:pt x="357" y="600"/>
                    <a:pt x="661" y="600"/>
                  </a:cubicBezTo>
                  <a:cubicBezTo>
                    <a:pt x="789" y="600"/>
                    <a:pt x="923" y="594"/>
                    <a:pt x="1049" y="586"/>
                  </a:cubicBezTo>
                  <a:cubicBezTo>
                    <a:pt x="1890" y="548"/>
                    <a:pt x="1928" y="246"/>
                    <a:pt x="169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3525002" y="2762986"/>
              <a:ext cx="304772" cy="142191"/>
            </a:xfrm>
            <a:custGeom>
              <a:avLst/>
              <a:gdLst/>
              <a:ahLst/>
              <a:cxnLst/>
              <a:rect l="l" t="t" r="r" b="b"/>
              <a:pathLst>
                <a:path w="3110" h="1451" extrusionOk="0">
                  <a:moveTo>
                    <a:pt x="208" y="0"/>
                  </a:moveTo>
                  <a:cubicBezTo>
                    <a:pt x="95" y="180"/>
                    <a:pt x="29" y="378"/>
                    <a:pt x="29" y="548"/>
                  </a:cubicBezTo>
                  <a:cubicBezTo>
                    <a:pt x="0" y="992"/>
                    <a:pt x="662" y="1399"/>
                    <a:pt x="1512" y="1446"/>
                  </a:cubicBezTo>
                  <a:cubicBezTo>
                    <a:pt x="1568" y="1449"/>
                    <a:pt x="1623" y="1451"/>
                    <a:pt x="1678" y="1451"/>
                  </a:cubicBezTo>
                  <a:cubicBezTo>
                    <a:pt x="2453" y="1451"/>
                    <a:pt x="3074" y="1142"/>
                    <a:pt x="3100" y="718"/>
                  </a:cubicBezTo>
                  <a:cubicBezTo>
                    <a:pt x="3110" y="577"/>
                    <a:pt x="3006" y="388"/>
                    <a:pt x="2836" y="218"/>
                  </a:cubicBezTo>
                  <a:cubicBezTo>
                    <a:pt x="2564" y="393"/>
                    <a:pt x="2130" y="503"/>
                    <a:pt x="1646" y="503"/>
                  </a:cubicBezTo>
                  <a:cubicBezTo>
                    <a:pt x="1608" y="503"/>
                    <a:pt x="1570" y="502"/>
                    <a:pt x="1531" y="501"/>
                  </a:cubicBezTo>
                  <a:cubicBezTo>
                    <a:pt x="945" y="463"/>
                    <a:pt x="454" y="265"/>
                    <a:pt x="208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3603008" y="2944475"/>
              <a:ext cx="141606" cy="103287"/>
            </a:xfrm>
            <a:custGeom>
              <a:avLst/>
              <a:gdLst/>
              <a:ahLst/>
              <a:cxnLst/>
              <a:rect l="l" t="t" r="r" b="b"/>
              <a:pathLst>
                <a:path w="1445" h="1054" extrusionOk="0">
                  <a:moveTo>
                    <a:pt x="272" y="0"/>
                  </a:moveTo>
                  <a:cubicBezTo>
                    <a:pt x="178" y="67"/>
                    <a:pt x="102" y="133"/>
                    <a:pt x="83" y="227"/>
                  </a:cubicBezTo>
                  <a:cubicBezTo>
                    <a:pt x="1" y="550"/>
                    <a:pt x="765" y="1054"/>
                    <a:pt x="1071" y="1054"/>
                  </a:cubicBezTo>
                  <a:cubicBezTo>
                    <a:pt x="1115" y="1054"/>
                    <a:pt x="1149" y="1044"/>
                    <a:pt x="1170" y="1021"/>
                  </a:cubicBezTo>
                  <a:cubicBezTo>
                    <a:pt x="1312" y="879"/>
                    <a:pt x="1444" y="586"/>
                    <a:pt x="1416" y="312"/>
                  </a:cubicBezTo>
                  <a:lnTo>
                    <a:pt x="1416" y="312"/>
                  </a:lnTo>
                  <a:cubicBezTo>
                    <a:pt x="1369" y="397"/>
                    <a:pt x="1321" y="464"/>
                    <a:pt x="1274" y="520"/>
                  </a:cubicBezTo>
                  <a:cubicBezTo>
                    <a:pt x="1253" y="541"/>
                    <a:pt x="1220" y="551"/>
                    <a:pt x="1178" y="551"/>
                  </a:cubicBezTo>
                  <a:cubicBezTo>
                    <a:pt x="954" y="551"/>
                    <a:pt x="479" y="279"/>
                    <a:pt x="27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4111808" y="3104699"/>
              <a:ext cx="63404" cy="41256"/>
            </a:xfrm>
            <a:custGeom>
              <a:avLst/>
              <a:gdLst/>
              <a:ahLst/>
              <a:cxnLst/>
              <a:rect l="l" t="t" r="r" b="b"/>
              <a:pathLst>
                <a:path w="647" h="421" extrusionOk="0">
                  <a:moveTo>
                    <a:pt x="146" y="0"/>
                  </a:moveTo>
                  <a:cubicBezTo>
                    <a:pt x="80" y="48"/>
                    <a:pt x="32" y="114"/>
                    <a:pt x="13" y="199"/>
                  </a:cubicBezTo>
                  <a:cubicBezTo>
                    <a:pt x="1" y="353"/>
                    <a:pt x="159" y="420"/>
                    <a:pt x="321" y="420"/>
                  </a:cubicBezTo>
                  <a:cubicBezTo>
                    <a:pt x="396" y="420"/>
                    <a:pt x="473" y="406"/>
                    <a:pt x="533" y="378"/>
                  </a:cubicBezTo>
                  <a:cubicBezTo>
                    <a:pt x="647" y="341"/>
                    <a:pt x="628" y="246"/>
                    <a:pt x="599" y="152"/>
                  </a:cubicBezTo>
                  <a:lnTo>
                    <a:pt x="599" y="152"/>
                  </a:lnTo>
                  <a:cubicBezTo>
                    <a:pt x="550" y="164"/>
                    <a:pt x="496" y="171"/>
                    <a:pt x="443" y="171"/>
                  </a:cubicBezTo>
                  <a:cubicBezTo>
                    <a:pt x="293" y="171"/>
                    <a:pt x="153" y="119"/>
                    <a:pt x="146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3733344" y="3063051"/>
              <a:ext cx="301146" cy="137585"/>
            </a:xfrm>
            <a:custGeom>
              <a:avLst/>
              <a:gdLst/>
              <a:ahLst/>
              <a:cxnLst/>
              <a:rect l="l" t="t" r="r" b="b"/>
              <a:pathLst>
                <a:path w="3073" h="1404" extrusionOk="0">
                  <a:moveTo>
                    <a:pt x="587" y="0"/>
                  </a:moveTo>
                  <a:cubicBezTo>
                    <a:pt x="492" y="66"/>
                    <a:pt x="407" y="142"/>
                    <a:pt x="350" y="208"/>
                  </a:cubicBezTo>
                  <a:cubicBezTo>
                    <a:pt x="1" y="709"/>
                    <a:pt x="596" y="1219"/>
                    <a:pt x="1059" y="1342"/>
                  </a:cubicBezTo>
                  <a:cubicBezTo>
                    <a:pt x="1207" y="1384"/>
                    <a:pt x="1390" y="1404"/>
                    <a:pt x="1586" y="1404"/>
                  </a:cubicBezTo>
                  <a:cubicBezTo>
                    <a:pt x="2142" y="1404"/>
                    <a:pt x="2791" y="1241"/>
                    <a:pt x="2959" y="955"/>
                  </a:cubicBezTo>
                  <a:cubicBezTo>
                    <a:pt x="3072" y="756"/>
                    <a:pt x="3025" y="567"/>
                    <a:pt x="2902" y="378"/>
                  </a:cubicBezTo>
                  <a:cubicBezTo>
                    <a:pt x="2609" y="516"/>
                    <a:pt x="2191" y="591"/>
                    <a:pt x="1820" y="591"/>
                  </a:cubicBezTo>
                  <a:cubicBezTo>
                    <a:pt x="1628" y="591"/>
                    <a:pt x="1449" y="571"/>
                    <a:pt x="1305" y="529"/>
                  </a:cubicBezTo>
                  <a:cubicBezTo>
                    <a:pt x="1040" y="463"/>
                    <a:pt x="728" y="246"/>
                    <a:pt x="58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4038016" y="3191720"/>
              <a:ext cx="223336" cy="150618"/>
            </a:xfrm>
            <a:custGeom>
              <a:avLst/>
              <a:gdLst/>
              <a:ahLst/>
              <a:cxnLst/>
              <a:rect l="l" t="t" r="r" b="b"/>
              <a:pathLst>
                <a:path w="2279" h="1537" extrusionOk="0">
                  <a:moveTo>
                    <a:pt x="218" y="1"/>
                  </a:moveTo>
                  <a:cubicBezTo>
                    <a:pt x="77" y="161"/>
                    <a:pt x="1" y="426"/>
                    <a:pt x="29" y="681"/>
                  </a:cubicBezTo>
                  <a:cubicBezTo>
                    <a:pt x="87" y="1267"/>
                    <a:pt x="673" y="1536"/>
                    <a:pt x="1241" y="1536"/>
                  </a:cubicBezTo>
                  <a:cubicBezTo>
                    <a:pt x="1598" y="1536"/>
                    <a:pt x="1948" y="1430"/>
                    <a:pt x="2156" y="1229"/>
                  </a:cubicBezTo>
                  <a:cubicBezTo>
                    <a:pt x="2279" y="1107"/>
                    <a:pt x="2269" y="851"/>
                    <a:pt x="1844" y="483"/>
                  </a:cubicBezTo>
                  <a:cubicBezTo>
                    <a:pt x="1687" y="533"/>
                    <a:pt x="1512" y="558"/>
                    <a:pt x="1336" y="558"/>
                  </a:cubicBezTo>
                  <a:cubicBezTo>
                    <a:pt x="877" y="558"/>
                    <a:pt x="410" y="383"/>
                    <a:pt x="218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3461990" y="3020422"/>
              <a:ext cx="266847" cy="204320"/>
            </a:xfrm>
            <a:custGeom>
              <a:avLst/>
              <a:gdLst/>
              <a:ahLst/>
              <a:cxnLst/>
              <a:rect l="l" t="t" r="r" b="b"/>
              <a:pathLst>
                <a:path w="2723" h="2085" extrusionOk="0">
                  <a:moveTo>
                    <a:pt x="615" y="0"/>
                  </a:moveTo>
                  <a:cubicBezTo>
                    <a:pt x="568" y="0"/>
                    <a:pt x="520" y="0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722" y="1768"/>
                    <a:pt x="2571" y="1380"/>
                    <a:pt x="2231" y="993"/>
                  </a:cubicBezTo>
                  <a:cubicBezTo>
                    <a:pt x="1768" y="993"/>
                    <a:pt x="1154" y="804"/>
                    <a:pt x="757" y="237"/>
                  </a:cubicBezTo>
                  <a:cubicBezTo>
                    <a:pt x="691" y="152"/>
                    <a:pt x="643" y="76"/>
                    <a:pt x="61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3379575" y="2841677"/>
              <a:ext cx="113089" cy="198440"/>
            </a:xfrm>
            <a:custGeom>
              <a:avLst/>
              <a:gdLst/>
              <a:ahLst/>
              <a:cxnLst/>
              <a:rect l="l" t="t" r="r" b="b"/>
              <a:pathLst>
                <a:path w="1154" h="2025" extrusionOk="0">
                  <a:moveTo>
                    <a:pt x="577" y="0"/>
                  </a:moveTo>
                  <a:cubicBezTo>
                    <a:pt x="520" y="29"/>
                    <a:pt x="473" y="57"/>
                    <a:pt x="398" y="95"/>
                  </a:cubicBezTo>
                  <a:cubicBezTo>
                    <a:pt x="1" y="360"/>
                    <a:pt x="48" y="1229"/>
                    <a:pt x="142" y="1560"/>
                  </a:cubicBezTo>
                  <a:cubicBezTo>
                    <a:pt x="190" y="1720"/>
                    <a:pt x="294" y="1928"/>
                    <a:pt x="369" y="1985"/>
                  </a:cubicBezTo>
                  <a:cubicBezTo>
                    <a:pt x="396" y="2012"/>
                    <a:pt x="429" y="2024"/>
                    <a:pt x="466" y="2024"/>
                  </a:cubicBezTo>
                  <a:cubicBezTo>
                    <a:pt x="534" y="2024"/>
                    <a:pt x="618" y="1983"/>
                    <a:pt x="709" y="1910"/>
                  </a:cubicBezTo>
                  <a:cubicBezTo>
                    <a:pt x="898" y="1758"/>
                    <a:pt x="1097" y="1267"/>
                    <a:pt x="1154" y="804"/>
                  </a:cubicBezTo>
                  <a:cubicBezTo>
                    <a:pt x="1106" y="766"/>
                    <a:pt x="1059" y="738"/>
                    <a:pt x="1031" y="700"/>
                  </a:cubicBezTo>
                  <a:cubicBezTo>
                    <a:pt x="898" y="568"/>
                    <a:pt x="700" y="293"/>
                    <a:pt x="57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3412894" y="2747209"/>
              <a:ext cx="107601" cy="66931"/>
            </a:xfrm>
            <a:custGeom>
              <a:avLst/>
              <a:gdLst/>
              <a:ahLst/>
              <a:cxnLst/>
              <a:rect l="l" t="t" r="r" b="b"/>
              <a:pathLst>
                <a:path w="1098" h="683" extrusionOk="0">
                  <a:moveTo>
                    <a:pt x="417" y="1"/>
                  </a:moveTo>
                  <a:cubicBezTo>
                    <a:pt x="180" y="114"/>
                    <a:pt x="58" y="341"/>
                    <a:pt x="10" y="558"/>
                  </a:cubicBezTo>
                  <a:cubicBezTo>
                    <a:pt x="0" y="637"/>
                    <a:pt x="163" y="682"/>
                    <a:pt x="354" y="682"/>
                  </a:cubicBezTo>
                  <a:cubicBezTo>
                    <a:pt x="529" y="682"/>
                    <a:pt x="729" y="644"/>
                    <a:pt x="842" y="558"/>
                  </a:cubicBezTo>
                  <a:cubicBezTo>
                    <a:pt x="974" y="473"/>
                    <a:pt x="1050" y="312"/>
                    <a:pt x="1097" y="180"/>
                  </a:cubicBezTo>
                  <a:lnTo>
                    <a:pt x="1097" y="180"/>
                  </a:lnTo>
                  <a:cubicBezTo>
                    <a:pt x="1078" y="190"/>
                    <a:pt x="1040" y="199"/>
                    <a:pt x="1021" y="199"/>
                  </a:cubicBezTo>
                  <a:cubicBezTo>
                    <a:pt x="1007" y="200"/>
                    <a:pt x="992" y="201"/>
                    <a:pt x="977" y="201"/>
                  </a:cubicBezTo>
                  <a:cubicBezTo>
                    <a:pt x="799" y="201"/>
                    <a:pt x="556" y="105"/>
                    <a:pt x="41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3376831" y="3238954"/>
              <a:ext cx="267729" cy="106129"/>
            </a:xfrm>
            <a:custGeom>
              <a:avLst/>
              <a:gdLst/>
              <a:ahLst/>
              <a:cxnLst/>
              <a:rect l="l" t="t" r="r" b="b"/>
              <a:pathLst>
                <a:path w="2732" h="1083" extrusionOk="0">
                  <a:moveTo>
                    <a:pt x="1087" y="1"/>
                  </a:moveTo>
                  <a:cubicBezTo>
                    <a:pt x="747" y="86"/>
                    <a:pt x="426" y="237"/>
                    <a:pt x="265" y="417"/>
                  </a:cubicBezTo>
                  <a:cubicBezTo>
                    <a:pt x="0" y="710"/>
                    <a:pt x="615" y="984"/>
                    <a:pt x="1229" y="1059"/>
                  </a:cubicBezTo>
                  <a:cubicBezTo>
                    <a:pt x="1361" y="1075"/>
                    <a:pt x="1522" y="1082"/>
                    <a:pt x="1686" y="1082"/>
                  </a:cubicBezTo>
                  <a:cubicBezTo>
                    <a:pt x="2025" y="1082"/>
                    <a:pt x="2380" y="1050"/>
                    <a:pt x="2533" y="993"/>
                  </a:cubicBezTo>
                  <a:cubicBezTo>
                    <a:pt x="2731" y="917"/>
                    <a:pt x="2646" y="511"/>
                    <a:pt x="2476" y="247"/>
                  </a:cubicBezTo>
                  <a:cubicBezTo>
                    <a:pt x="2418" y="249"/>
                    <a:pt x="2360" y="250"/>
                    <a:pt x="2304" y="250"/>
                  </a:cubicBezTo>
                  <a:cubicBezTo>
                    <a:pt x="2150" y="250"/>
                    <a:pt x="2003" y="241"/>
                    <a:pt x="1871" y="228"/>
                  </a:cubicBezTo>
                  <a:cubicBezTo>
                    <a:pt x="1578" y="190"/>
                    <a:pt x="1295" y="105"/>
                    <a:pt x="108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3690323" y="3242678"/>
              <a:ext cx="212655" cy="90645"/>
            </a:xfrm>
            <a:custGeom>
              <a:avLst/>
              <a:gdLst/>
              <a:ahLst/>
              <a:cxnLst/>
              <a:rect l="l" t="t" r="r" b="b"/>
              <a:pathLst>
                <a:path w="2170" h="925" extrusionOk="0">
                  <a:moveTo>
                    <a:pt x="1612" y="1"/>
                  </a:moveTo>
                  <a:lnTo>
                    <a:pt x="1545" y="29"/>
                  </a:lnTo>
                  <a:cubicBezTo>
                    <a:pt x="1383" y="103"/>
                    <a:pt x="1193" y="135"/>
                    <a:pt x="1006" y="135"/>
                  </a:cubicBezTo>
                  <a:cubicBezTo>
                    <a:pt x="832" y="135"/>
                    <a:pt x="661" y="107"/>
                    <a:pt x="515" y="57"/>
                  </a:cubicBezTo>
                  <a:cubicBezTo>
                    <a:pt x="241" y="152"/>
                    <a:pt x="33" y="303"/>
                    <a:pt x="14" y="454"/>
                  </a:cubicBezTo>
                  <a:cubicBezTo>
                    <a:pt x="0" y="684"/>
                    <a:pt x="512" y="925"/>
                    <a:pt x="1016" y="925"/>
                  </a:cubicBezTo>
                  <a:cubicBezTo>
                    <a:pt x="1195" y="925"/>
                    <a:pt x="1373" y="895"/>
                    <a:pt x="1527" y="823"/>
                  </a:cubicBezTo>
                  <a:cubicBezTo>
                    <a:pt x="2169" y="530"/>
                    <a:pt x="1990" y="152"/>
                    <a:pt x="1612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3936295" y="3230624"/>
              <a:ext cx="90746" cy="92801"/>
            </a:xfrm>
            <a:custGeom>
              <a:avLst/>
              <a:gdLst/>
              <a:ahLst/>
              <a:cxnLst/>
              <a:rect l="l" t="t" r="r" b="b"/>
              <a:pathLst>
                <a:path w="926" h="947" extrusionOk="0">
                  <a:moveTo>
                    <a:pt x="226" y="1"/>
                  </a:moveTo>
                  <a:cubicBezTo>
                    <a:pt x="141" y="76"/>
                    <a:pt x="84" y="180"/>
                    <a:pt x="56" y="322"/>
                  </a:cubicBezTo>
                  <a:cubicBezTo>
                    <a:pt x="1" y="729"/>
                    <a:pt x="480" y="946"/>
                    <a:pt x="721" y="946"/>
                  </a:cubicBezTo>
                  <a:cubicBezTo>
                    <a:pt x="727" y="946"/>
                    <a:pt x="732" y="946"/>
                    <a:pt x="737" y="946"/>
                  </a:cubicBezTo>
                  <a:cubicBezTo>
                    <a:pt x="926" y="936"/>
                    <a:pt x="878" y="521"/>
                    <a:pt x="793" y="228"/>
                  </a:cubicBezTo>
                  <a:lnTo>
                    <a:pt x="793" y="228"/>
                  </a:lnTo>
                  <a:cubicBezTo>
                    <a:pt x="782" y="228"/>
                    <a:pt x="771" y="228"/>
                    <a:pt x="759" y="228"/>
                  </a:cubicBezTo>
                  <a:cubicBezTo>
                    <a:pt x="584" y="228"/>
                    <a:pt x="359" y="160"/>
                    <a:pt x="22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3399076" y="3173198"/>
              <a:ext cx="66736" cy="64187"/>
            </a:xfrm>
            <a:custGeom>
              <a:avLst/>
              <a:gdLst/>
              <a:ahLst/>
              <a:cxnLst/>
              <a:rect l="l" t="t" r="r" b="b"/>
              <a:pathLst>
                <a:path w="681" h="655" extrusionOk="0">
                  <a:moveTo>
                    <a:pt x="123" y="1"/>
                  </a:moveTo>
                  <a:cubicBezTo>
                    <a:pt x="57" y="67"/>
                    <a:pt x="28" y="152"/>
                    <a:pt x="9" y="237"/>
                  </a:cubicBezTo>
                  <a:cubicBezTo>
                    <a:pt x="0" y="341"/>
                    <a:pt x="28" y="521"/>
                    <a:pt x="76" y="587"/>
                  </a:cubicBezTo>
                  <a:cubicBezTo>
                    <a:pt x="103" y="633"/>
                    <a:pt x="151" y="654"/>
                    <a:pt x="209" y="654"/>
                  </a:cubicBezTo>
                  <a:cubicBezTo>
                    <a:pt x="270" y="654"/>
                    <a:pt x="343" y="630"/>
                    <a:pt x="416" y="587"/>
                  </a:cubicBezTo>
                  <a:cubicBezTo>
                    <a:pt x="614" y="473"/>
                    <a:pt x="680" y="218"/>
                    <a:pt x="605" y="57"/>
                  </a:cubicBezTo>
                  <a:lnTo>
                    <a:pt x="605" y="57"/>
                  </a:lnTo>
                  <a:cubicBezTo>
                    <a:pt x="551" y="92"/>
                    <a:pt x="484" y="110"/>
                    <a:pt x="414" y="110"/>
                  </a:cubicBezTo>
                  <a:cubicBezTo>
                    <a:pt x="314" y="110"/>
                    <a:pt x="207" y="73"/>
                    <a:pt x="123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8"/>
          <p:cNvSpPr txBox="1">
            <a:spLocks noGrp="1"/>
          </p:cNvSpPr>
          <p:nvPr>
            <p:ph type="title"/>
          </p:nvPr>
        </p:nvSpPr>
        <p:spPr>
          <a:xfrm>
            <a:off x="1439100" y="450148"/>
            <a:ext cx="626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Csapattagok</a:t>
            </a:r>
            <a:endParaRPr dirty="0"/>
          </a:p>
        </p:txBody>
      </p:sp>
      <p:grpSp>
        <p:nvGrpSpPr>
          <p:cNvPr id="3" name="Google Shape;10424;p85">
            <a:extLst>
              <a:ext uri="{FF2B5EF4-FFF2-40B4-BE49-F238E27FC236}">
                <a16:creationId xmlns:a16="http://schemas.microsoft.com/office/drawing/2014/main" id="{4B29F62F-4CB9-7E0D-60A3-F069646B1AFF}"/>
              </a:ext>
            </a:extLst>
          </p:cNvPr>
          <p:cNvGrpSpPr/>
          <p:nvPr/>
        </p:nvGrpSpPr>
        <p:grpSpPr>
          <a:xfrm>
            <a:off x="2092756" y="2016883"/>
            <a:ext cx="274550" cy="354728"/>
            <a:chOff x="7606826" y="2419290"/>
            <a:chExt cx="274550" cy="354728"/>
          </a:xfrm>
        </p:grpSpPr>
        <p:sp>
          <p:nvSpPr>
            <p:cNvPr id="4" name="Google Shape;10425;p85">
              <a:extLst>
                <a:ext uri="{FF2B5EF4-FFF2-40B4-BE49-F238E27FC236}">
                  <a16:creationId xmlns:a16="http://schemas.microsoft.com/office/drawing/2014/main" id="{BB771F3C-9349-EF6C-E964-C56FD72A1A3D}"/>
                </a:ext>
              </a:extLst>
            </p:cNvPr>
            <p:cNvSpPr/>
            <p:nvPr/>
          </p:nvSpPr>
          <p:spPr>
            <a:xfrm>
              <a:off x="7606826" y="2619370"/>
              <a:ext cx="274550" cy="154649"/>
            </a:xfrm>
            <a:custGeom>
              <a:avLst/>
              <a:gdLst/>
              <a:ahLst/>
              <a:cxnLst/>
              <a:rect l="l" t="t" r="r" b="b"/>
              <a:pathLst>
                <a:path w="10485" h="5906" extrusionOk="0">
                  <a:moveTo>
                    <a:pt x="3711" y="1"/>
                  </a:moveTo>
                  <a:lnTo>
                    <a:pt x="3711" y="1041"/>
                  </a:lnTo>
                  <a:cubicBezTo>
                    <a:pt x="3711" y="1336"/>
                    <a:pt x="3520" y="1584"/>
                    <a:pt x="3244" y="1670"/>
                  </a:cubicBezTo>
                  <a:lnTo>
                    <a:pt x="935" y="2348"/>
                  </a:lnTo>
                  <a:cubicBezTo>
                    <a:pt x="382" y="2510"/>
                    <a:pt x="0" y="3025"/>
                    <a:pt x="0" y="3607"/>
                  </a:cubicBezTo>
                  <a:lnTo>
                    <a:pt x="0" y="5248"/>
                  </a:lnTo>
                  <a:cubicBezTo>
                    <a:pt x="0" y="5610"/>
                    <a:pt x="286" y="5906"/>
                    <a:pt x="649" y="5906"/>
                  </a:cubicBezTo>
                  <a:lnTo>
                    <a:pt x="9826" y="5906"/>
                  </a:lnTo>
                  <a:cubicBezTo>
                    <a:pt x="10189" y="5906"/>
                    <a:pt x="10485" y="5610"/>
                    <a:pt x="10485" y="5248"/>
                  </a:cubicBezTo>
                  <a:lnTo>
                    <a:pt x="10485" y="3607"/>
                  </a:lnTo>
                  <a:cubicBezTo>
                    <a:pt x="10485" y="3025"/>
                    <a:pt x="10093" y="2510"/>
                    <a:pt x="9540" y="2348"/>
                  </a:cubicBezTo>
                  <a:lnTo>
                    <a:pt x="7241" y="1670"/>
                  </a:lnTo>
                  <a:cubicBezTo>
                    <a:pt x="6955" y="1584"/>
                    <a:pt x="6764" y="1336"/>
                    <a:pt x="6764" y="1041"/>
                  </a:cubicBezTo>
                  <a:lnTo>
                    <a:pt x="6764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" name="Google Shape;10426;p85">
              <a:extLst>
                <a:ext uri="{FF2B5EF4-FFF2-40B4-BE49-F238E27FC236}">
                  <a16:creationId xmlns:a16="http://schemas.microsoft.com/office/drawing/2014/main" id="{9E6557AC-F97D-3091-49B1-762ECDAF7A4B}"/>
                </a:ext>
              </a:extLst>
            </p:cNvPr>
            <p:cNvSpPr/>
            <p:nvPr/>
          </p:nvSpPr>
          <p:spPr>
            <a:xfrm>
              <a:off x="7606826" y="2667576"/>
              <a:ext cx="274550" cy="106442"/>
            </a:xfrm>
            <a:custGeom>
              <a:avLst/>
              <a:gdLst/>
              <a:ahLst/>
              <a:cxnLst/>
              <a:rect l="l" t="t" r="r" b="b"/>
              <a:pathLst>
                <a:path w="10485" h="4065" extrusionOk="0">
                  <a:moveTo>
                    <a:pt x="2671" y="1"/>
                  </a:moveTo>
                  <a:lnTo>
                    <a:pt x="935" y="507"/>
                  </a:lnTo>
                  <a:cubicBezTo>
                    <a:pt x="382" y="669"/>
                    <a:pt x="0" y="1184"/>
                    <a:pt x="0" y="1766"/>
                  </a:cubicBezTo>
                  <a:lnTo>
                    <a:pt x="0" y="3407"/>
                  </a:lnTo>
                  <a:cubicBezTo>
                    <a:pt x="0" y="3769"/>
                    <a:pt x="286" y="4065"/>
                    <a:pt x="649" y="4065"/>
                  </a:cubicBezTo>
                  <a:lnTo>
                    <a:pt x="9826" y="4065"/>
                  </a:lnTo>
                  <a:cubicBezTo>
                    <a:pt x="10189" y="4065"/>
                    <a:pt x="10485" y="3769"/>
                    <a:pt x="10485" y="3407"/>
                  </a:cubicBezTo>
                  <a:lnTo>
                    <a:pt x="10485" y="1766"/>
                  </a:lnTo>
                  <a:cubicBezTo>
                    <a:pt x="10485" y="1184"/>
                    <a:pt x="10093" y="669"/>
                    <a:pt x="9540" y="507"/>
                  </a:cubicBezTo>
                  <a:lnTo>
                    <a:pt x="7804" y="1"/>
                  </a:lnTo>
                  <a:cubicBezTo>
                    <a:pt x="7556" y="1213"/>
                    <a:pt x="6478" y="2090"/>
                    <a:pt x="5238" y="2090"/>
                  </a:cubicBezTo>
                  <a:cubicBezTo>
                    <a:pt x="3997" y="2090"/>
                    <a:pt x="2919" y="1213"/>
                    <a:pt x="267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6" name="Google Shape;10427;p85">
              <a:extLst>
                <a:ext uri="{FF2B5EF4-FFF2-40B4-BE49-F238E27FC236}">
                  <a16:creationId xmlns:a16="http://schemas.microsoft.com/office/drawing/2014/main" id="{C4263A5A-DD4A-DF27-D982-4648DAC68970}"/>
                </a:ext>
              </a:extLst>
            </p:cNvPr>
            <p:cNvSpPr/>
            <p:nvPr/>
          </p:nvSpPr>
          <p:spPr>
            <a:xfrm>
              <a:off x="7703998" y="2619370"/>
              <a:ext cx="79943" cy="22886"/>
            </a:xfrm>
            <a:custGeom>
              <a:avLst/>
              <a:gdLst/>
              <a:ahLst/>
              <a:cxnLst/>
              <a:rect l="l" t="t" r="r" b="b"/>
              <a:pathLst>
                <a:path w="3053" h="874" extrusionOk="0">
                  <a:moveTo>
                    <a:pt x="0" y="1"/>
                  </a:moveTo>
                  <a:lnTo>
                    <a:pt x="0" y="487"/>
                  </a:lnTo>
                  <a:cubicBezTo>
                    <a:pt x="477" y="745"/>
                    <a:pt x="1002" y="874"/>
                    <a:pt x="1527" y="874"/>
                  </a:cubicBezTo>
                  <a:cubicBezTo>
                    <a:pt x="2051" y="874"/>
                    <a:pt x="2576" y="745"/>
                    <a:pt x="3053" y="487"/>
                  </a:cubicBezTo>
                  <a:lnTo>
                    <a:pt x="3053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7" name="Google Shape;10428;p85">
              <a:extLst>
                <a:ext uri="{FF2B5EF4-FFF2-40B4-BE49-F238E27FC236}">
                  <a16:creationId xmlns:a16="http://schemas.microsoft.com/office/drawing/2014/main" id="{5E29EF1D-9F95-DD0C-2B01-E89C40010F63}"/>
                </a:ext>
              </a:extLst>
            </p:cNvPr>
            <p:cNvSpPr/>
            <p:nvPr/>
          </p:nvSpPr>
          <p:spPr>
            <a:xfrm>
              <a:off x="7647543" y="2470744"/>
              <a:ext cx="192617" cy="160147"/>
            </a:xfrm>
            <a:custGeom>
              <a:avLst/>
              <a:gdLst/>
              <a:ahLst/>
              <a:cxnLst/>
              <a:rect l="l" t="t" r="r" b="b"/>
              <a:pathLst>
                <a:path w="7356" h="6116" extrusionOk="0">
                  <a:moveTo>
                    <a:pt x="840" y="1"/>
                  </a:moveTo>
                  <a:lnTo>
                    <a:pt x="840" y="2405"/>
                  </a:lnTo>
                  <a:lnTo>
                    <a:pt x="735" y="2405"/>
                  </a:lnTo>
                  <a:cubicBezTo>
                    <a:pt x="0" y="2405"/>
                    <a:pt x="0" y="3492"/>
                    <a:pt x="735" y="3492"/>
                  </a:cubicBezTo>
                  <a:lnTo>
                    <a:pt x="849" y="3492"/>
                  </a:lnTo>
                  <a:cubicBezTo>
                    <a:pt x="964" y="4971"/>
                    <a:pt x="2194" y="6116"/>
                    <a:pt x="3683" y="6116"/>
                  </a:cubicBezTo>
                  <a:cubicBezTo>
                    <a:pt x="5161" y="6116"/>
                    <a:pt x="6392" y="4971"/>
                    <a:pt x="6506" y="3492"/>
                  </a:cubicBezTo>
                  <a:lnTo>
                    <a:pt x="6630" y="3492"/>
                  </a:lnTo>
                  <a:cubicBezTo>
                    <a:pt x="7355" y="3492"/>
                    <a:pt x="7355" y="2405"/>
                    <a:pt x="6630" y="2405"/>
                  </a:cubicBezTo>
                  <a:lnTo>
                    <a:pt x="6525" y="240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" name="Google Shape;10429;p85">
              <a:extLst>
                <a:ext uri="{FF2B5EF4-FFF2-40B4-BE49-F238E27FC236}">
                  <a16:creationId xmlns:a16="http://schemas.microsoft.com/office/drawing/2014/main" id="{0494B1D7-099B-8A45-4A7F-5DDABE17791C}"/>
                </a:ext>
              </a:extLst>
            </p:cNvPr>
            <p:cNvSpPr/>
            <p:nvPr/>
          </p:nvSpPr>
          <p:spPr>
            <a:xfrm>
              <a:off x="7651785" y="2470744"/>
              <a:ext cx="166379" cy="160121"/>
            </a:xfrm>
            <a:custGeom>
              <a:avLst/>
              <a:gdLst/>
              <a:ahLst/>
              <a:cxnLst/>
              <a:rect l="l" t="t" r="r" b="b"/>
              <a:pathLst>
                <a:path w="6354" h="6115" extrusionOk="0">
                  <a:moveTo>
                    <a:pt x="678" y="1"/>
                  </a:moveTo>
                  <a:lnTo>
                    <a:pt x="678" y="2405"/>
                  </a:lnTo>
                  <a:lnTo>
                    <a:pt x="601" y="2405"/>
                  </a:lnTo>
                  <a:cubicBezTo>
                    <a:pt x="595" y="2404"/>
                    <a:pt x="589" y="2404"/>
                    <a:pt x="583" y="2404"/>
                  </a:cubicBezTo>
                  <a:cubicBezTo>
                    <a:pt x="304" y="2404"/>
                    <a:pt x="66" y="2611"/>
                    <a:pt x="29" y="2891"/>
                  </a:cubicBezTo>
                  <a:cubicBezTo>
                    <a:pt x="0" y="3215"/>
                    <a:pt x="248" y="3492"/>
                    <a:pt x="573" y="3492"/>
                  </a:cubicBezTo>
                  <a:lnTo>
                    <a:pt x="687" y="3492"/>
                  </a:lnTo>
                  <a:cubicBezTo>
                    <a:pt x="800" y="4995"/>
                    <a:pt x="2046" y="6115"/>
                    <a:pt x="3499" y="6115"/>
                  </a:cubicBezTo>
                  <a:cubicBezTo>
                    <a:pt x="3650" y="6115"/>
                    <a:pt x="3804" y="6103"/>
                    <a:pt x="3959" y="6077"/>
                  </a:cubicBezTo>
                  <a:cubicBezTo>
                    <a:pt x="2576" y="5868"/>
                    <a:pt x="1555" y="4675"/>
                    <a:pt x="1555" y="3282"/>
                  </a:cubicBezTo>
                  <a:lnTo>
                    <a:pt x="1555" y="1527"/>
                  </a:lnTo>
                  <a:cubicBezTo>
                    <a:pt x="1555" y="1050"/>
                    <a:pt x="1946" y="659"/>
                    <a:pt x="2433" y="659"/>
                  </a:cubicBezTo>
                  <a:lnTo>
                    <a:pt x="3740" y="659"/>
                  </a:lnTo>
                  <a:cubicBezTo>
                    <a:pt x="3932" y="802"/>
                    <a:pt x="4163" y="875"/>
                    <a:pt x="4392" y="875"/>
                  </a:cubicBezTo>
                  <a:cubicBezTo>
                    <a:pt x="4562" y="875"/>
                    <a:pt x="4731" y="835"/>
                    <a:pt x="4885" y="754"/>
                  </a:cubicBezTo>
                  <a:cubicBezTo>
                    <a:pt x="5184" y="972"/>
                    <a:pt x="5547" y="1088"/>
                    <a:pt x="5914" y="1088"/>
                  </a:cubicBezTo>
                  <a:cubicBezTo>
                    <a:pt x="6061" y="1088"/>
                    <a:pt x="6209" y="1069"/>
                    <a:pt x="6354" y="1031"/>
                  </a:cubicBezTo>
                  <a:lnTo>
                    <a:pt x="6354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" name="Google Shape;10430;p85">
              <a:extLst>
                <a:ext uri="{FF2B5EF4-FFF2-40B4-BE49-F238E27FC236}">
                  <a16:creationId xmlns:a16="http://schemas.microsoft.com/office/drawing/2014/main" id="{DCA38EAC-E2FA-0693-4E37-26238AD94A76}"/>
                </a:ext>
              </a:extLst>
            </p:cNvPr>
            <p:cNvSpPr/>
            <p:nvPr/>
          </p:nvSpPr>
          <p:spPr>
            <a:xfrm>
              <a:off x="7654770" y="2419290"/>
              <a:ext cx="174156" cy="114428"/>
            </a:xfrm>
            <a:custGeom>
              <a:avLst/>
              <a:gdLst/>
              <a:ahLst/>
              <a:cxnLst/>
              <a:rect l="l" t="t" r="r" b="b"/>
              <a:pathLst>
                <a:path w="6651" h="4370" extrusionOk="0">
                  <a:moveTo>
                    <a:pt x="1842" y="0"/>
                  </a:moveTo>
                  <a:cubicBezTo>
                    <a:pt x="812" y="0"/>
                    <a:pt x="1" y="897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2967"/>
                  </a:lnTo>
                  <a:cubicBezTo>
                    <a:pt x="1003" y="2481"/>
                    <a:pt x="1394" y="2090"/>
                    <a:pt x="1880" y="2090"/>
                  </a:cubicBezTo>
                  <a:lnTo>
                    <a:pt x="5811" y="2090"/>
                  </a:lnTo>
                  <a:lnTo>
                    <a:pt x="5811" y="3931"/>
                  </a:lnTo>
                  <a:cubicBezTo>
                    <a:pt x="5811" y="4169"/>
                    <a:pt x="6011" y="4370"/>
                    <a:pt x="6249" y="4370"/>
                  </a:cubicBezTo>
                  <a:lnTo>
                    <a:pt x="6469" y="4370"/>
                  </a:lnTo>
                  <a:lnTo>
                    <a:pt x="6650" y="2004"/>
                  </a:lnTo>
                  <a:lnTo>
                    <a:pt x="6631" y="2004"/>
                  </a:lnTo>
                  <a:lnTo>
                    <a:pt x="5811" y="0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" name="Google Shape;10431;p85">
              <a:extLst>
                <a:ext uri="{FF2B5EF4-FFF2-40B4-BE49-F238E27FC236}">
                  <a16:creationId xmlns:a16="http://schemas.microsoft.com/office/drawing/2014/main" id="{11601639-7CFA-D80D-F5F3-12B3473D9C1A}"/>
                </a:ext>
              </a:extLst>
            </p:cNvPr>
            <p:cNvSpPr/>
            <p:nvPr/>
          </p:nvSpPr>
          <p:spPr>
            <a:xfrm>
              <a:off x="7654770" y="2419290"/>
              <a:ext cx="71983" cy="114428"/>
            </a:xfrm>
            <a:custGeom>
              <a:avLst/>
              <a:gdLst/>
              <a:ahLst/>
              <a:cxnLst/>
              <a:rect l="l" t="t" r="r" b="b"/>
              <a:pathLst>
                <a:path w="2749" h="4370" extrusionOk="0">
                  <a:moveTo>
                    <a:pt x="1842" y="0"/>
                  </a:moveTo>
                  <a:cubicBezTo>
                    <a:pt x="812" y="0"/>
                    <a:pt x="1" y="888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1756"/>
                  </a:lnTo>
                  <a:cubicBezTo>
                    <a:pt x="1003" y="783"/>
                    <a:pt x="1785" y="0"/>
                    <a:pt x="274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" name="Google Shape;10432;p85">
              <a:extLst>
                <a:ext uri="{FF2B5EF4-FFF2-40B4-BE49-F238E27FC236}">
                  <a16:creationId xmlns:a16="http://schemas.microsoft.com/office/drawing/2014/main" id="{8365D773-2028-3E14-8AAF-DF055A064B4A}"/>
                </a:ext>
              </a:extLst>
            </p:cNvPr>
            <p:cNvSpPr/>
            <p:nvPr/>
          </p:nvSpPr>
          <p:spPr>
            <a:xfrm>
              <a:off x="7703998" y="2533640"/>
              <a:ext cx="11495" cy="17308"/>
            </a:xfrm>
            <a:custGeom>
              <a:avLst/>
              <a:gdLst/>
              <a:ahLst/>
              <a:cxnLst/>
              <a:rect l="l" t="t" r="r" b="b"/>
              <a:pathLst>
                <a:path w="439" h="661" extrusionOk="0">
                  <a:moveTo>
                    <a:pt x="220" y="0"/>
                  </a:moveTo>
                  <a:cubicBezTo>
                    <a:pt x="110" y="0"/>
                    <a:pt x="0" y="74"/>
                    <a:pt x="0" y="222"/>
                  </a:cubicBezTo>
                  <a:lnTo>
                    <a:pt x="0" y="441"/>
                  </a:lnTo>
                  <a:cubicBezTo>
                    <a:pt x="0" y="556"/>
                    <a:pt x="96" y="661"/>
                    <a:pt x="220" y="661"/>
                  </a:cubicBezTo>
                  <a:cubicBezTo>
                    <a:pt x="334" y="661"/>
                    <a:pt x="439" y="556"/>
                    <a:pt x="439" y="441"/>
                  </a:cubicBezTo>
                  <a:lnTo>
                    <a:pt x="439" y="222"/>
                  </a:lnTo>
                  <a:cubicBezTo>
                    <a:pt x="439" y="74"/>
                    <a:pt x="329" y="0"/>
                    <a:pt x="220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" name="Google Shape;10433;p85">
              <a:extLst>
                <a:ext uri="{FF2B5EF4-FFF2-40B4-BE49-F238E27FC236}">
                  <a16:creationId xmlns:a16="http://schemas.microsoft.com/office/drawing/2014/main" id="{405BD966-67BF-0527-C678-6FDC0660E51A}"/>
                </a:ext>
              </a:extLst>
            </p:cNvPr>
            <p:cNvSpPr/>
            <p:nvPr/>
          </p:nvSpPr>
          <p:spPr>
            <a:xfrm>
              <a:off x="7772681" y="2533640"/>
              <a:ext cx="11260" cy="17308"/>
            </a:xfrm>
            <a:custGeom>
              <a:avLst/>
              <a:gdLst/>
              <a:ahLst/>
              <a:cxnLst/>
              <a:rect l="l" t="t" r="r" b="b"/>
              <a:pathLst>
                <a:path w="430" h="661" extrusionOk="0">
                  <a:moveTo>
                    <a:pt x="215" y="0"/>
                  </a:moveTo>
                  <a:cubicBezTo>
                    <a:pt x="108" y="0"/>
                    <a:pt x="1" y="74"/>
                    <a:pt x="1" y="222"/>
                  </a:cubicBezTo>
                  <a:lnTo>
                    <a:pt x="1" y="441"/>
                  </a:lnTo>
                  <a:cubicBezTo>
                    <a:pt x="1" y="556"/>
                    <a:pt x="96" y="661"/>
                    <a:pt x="220" y="661"/>
                  </a:cubicBezTo>
                  <a:cubicBezTo>
                    <a:pt x="335" y="661"/>
                    <a:pt x="430" y="556"/>
                    <a:pt x="430" y="441"/>
                  </a:cubicBezTo>
                  <a:lnTo>
                    <a:pt x="430" y="222"/>
                  </a:lnTo>
                  <a:cubicBezTo>
                    <a:pt x="430" y="74"/>
                    <a:pt x="323" y="0"/>
                    <a:pt x="215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3" name="Google Shape;10434;p85">
              <a:extLst>
                <a:ext uri="{FF2B5EF4-FFF2-40B4-BE49-F238E27FC236}">
                  <a16:creationId xmlns:a16="http://schemas.microsoft.com/office/drawing/2014/main" id="{315395EE-CA46-354B-C6CE-A7ECB65B5C68}"/>
                </a:ext>
              </a:extLst>
            </p:cNvPr>
            <p:cNvSpPr/>
            <p:nvPr/>
          </p:nvSpPr>
          <p:spPr>
            <a:xfrm>
              <a:off x="7718714" y="2573598"/>
              <a:ext cx="50720" cy="17334"/>
            </a:xfrm>
            <a:custGeom>
              <a:avLst/>
              <a:gdLst/>
              <a:ahLst/>
              <a:cxnLst/>
              <a:rect l="l" t="t" r="r" b="b"/>
              <a:pathLst>
                <a:path w="1937" h="662" extrusionOk="0">
                  <a:moveTo>
                    <a:pt x="314" y="0"/>
                  </a:moveTo>
                  <a:cubicBezTo>
                    <a:pt x="144" y="0"/>
                    <a:pt x="0" y="221"/>
                    <a:pt x="154" y="375"/>
                  </a:cubicBezTo>
                  <a:cubicBezTo>
                    <a:pt x="372" y="566"/>
                    <a:pt x="643" y="662"/>
                    <a:pt x="924" y="662"/>
                  </a:cubicBezTo>
                  <a:cubicBezTo>
                    <a:pt x="938" y="662"/>
                    <a:pt x="951" y="662"/>
                    <a:pt x="965" y="661"/>
                  </a:cubicBezTo>
                  <a:cubicBezTo>
                    <a:pt x="978" y="662"/>
                    <a:pt x="991" y="662"/>
                    <a:pt x="1005" y="662"/>
                  </a:cubicBezTo>
                  <a:cubicBezTo>
                    <a:pt x="1286" y="662"/>
                    <a:pt x="1557" y="566"/>
                    <a:pt x="1775" y="375"/>
                  </a:cubicBezTo>
                  <a:cubicBezTo>
                    <a:pt x="1936" y="221"/>
                    <a:pt x="1789" y="0"/>
                    <a:pt x="1621" y="0"/>
                  </a:cubicBezTo>
                  <a:cubicBezTo>
                    <a:pt x="1570" y="0"/>
                    <a:pt x="1517" y="21"/>
                    <a:pt x="1470" y="70"/>
                  </a:cubicBezTo>
                  <a:cubicBezTo>
                    <a:pt x="1318" y="170"/>
                    <a:pt x="1141" y="220"/>
                    <a:pt x="966" y="220"/>
                  </a:cubicBezTo>
                  <a:cubicBezTo>
                    <a:pt x="790" y="220"/>
                    <a:pt x="616" y="170"/>
                    <a:pt x="469" y="70"/>
                  </a:cubicBezTo>
                  <a:cubicBezTo>
                    <a:pt x="420" y="21"/>
                    <a:pt x="365" y="0"/>
                    <a:pt x="314" y="0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4" name="Google Shape;10435;p85">
              <a:extLst>
                <a:ext uri="{FF2B5EF4-FFF2-40B4-BE49-F238E27FC236}">
                  <a16:creationId xmlns:a16="http://schemas.microsoft.com/office/drawing/2014/main" id="{E8AE1CE5-85F2-A17E-3A4B-2486B9C05EDE}"/>
                </a:ext>
              </a:extLst>
            </p:cNvPr>
            <p:cNvSpPr/>
            <p:nvPr/>
          </p:nvSpPr>
          <p:spPr>
            <a:xfrm>
              <a:off x="7696483" y="2516463"/>
              <a:ext cx="26525" cy="11521"/>
            </a:xfrm>
            <a:custGeom>
              <a:avLst/>
              <a:gdLst/>
              <a:ahLst/>
              <a:cxnLst/>
              <a:rect l="l" t="t" r="r" b="b"/>
              <a:pathLst>
                <a:path w="1013" h="440" extrusionOk="0">
                  <a:moveTo>
                    <a:pt x="287" y="0"/>
                  </a:moveTo>
                  <a:cubicBezTo>
                    <a:pt x="1" y="0"/>
                    <a:pt x="1" y="439"/>
                    <a:pt x="287" y="439"/>
                  </a:cubicBezTo>
                  <a:lnTo>
                    <a:pt x="726" y="439"/>
                  </a:lnTo>
                  <a:cubicBezTo>
                    <a:pt x="1012" y="439"/>
                    <a:pt x="1012" y="0"/>
                    <a:pt x="726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5" name="Google Shape;10436;p85">
              <a:extLst>
                <a:ext uri="{FF2B5EF4-FFF2-40B4-BE49-F238E27FC236}">
                  <a16:creationId xmlns:a16="http://schemas.microsoft.com/office/drawing/2014/main" id="{248B86B2-7D0A-C1D4-E12F-8D211E31448E}"/>
                </a:ext>
              </a:extLst>
            </p:cNvPr>
            <p:cNvSpPr/>
            <p:nvPr/>
          </p:nvSpPr>
          <p:spPr>
            <a:xfrm>
              <a:off x="7764931" y="2516463"/>
              <a:ext cx="26761" cy="11521"/>
            </a:xfrm>
            <a:custGeom>
              <a:avLst/>
              <a:gdLst/>
              <a:ahLst/>
              <a:cxnLst/>
              <a:rect l="l" t="t" r="r" b="b"/>
              <a:pathLst>
                <a:path w="1022" h="440" extrusionOk="0">
                  <a:moveTo>
                    <a:pt x="297" y="0"/>
                  </a:moveTo>
                  <a:cubicBezTo>
                    <a:pt x="1" y="0"/>
                    <a:pt x="1" y="439"/>
                    <a:pt x="297" y="439"/>
                  </a:cubicBezTo>
                  <a:lnTo>
                    <a:pt x="726" y="439"/>
                  </a:lnTo>
                  <a:cubicBezTo>
                    <a:pt x="1022" y="439"/>
                    <a:pt x="1022" y="0"/>
                    <a:pt x="726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6" name="Google Shape;10437;p85">
              <a:extLst>
                <a:ext uri="{FF2B5EF4-FFF2-40B4-BE49-F238E27FC236}">
                  <a16:creationId xmlns:a16="http://schemas.microsoft.com/office/drawing/2014/main" id="{D88DC9F3-245A-640B-28F4-05847C93050B}"/>
                </a:ext>
              </a:extLst>
            </p:cNvPr>
            <p:cNvSpPr/>
            <p:nvPr/>
          </p:nvSpPr>
          <p:spPr>
            <a:xfrm>
              <a:off x="7772681" y="2419290"/>
              <a:ext cx="68474" cy="68709"/>
            </a:xfrm>
            <a:custGeom>
              <a:avLst/>
              <a:gdLst/>
              <a:ahLst/>
              <a:cxnLst/>
              <a:rect l="l" t="t" r="r" b="b"/>
              <a:pathLst>
                <a:path w="2615" h="2624" extrusionOk="0">
                  <a:moveTo>
                    <a:pt x="1308" y="0"/>
                  </a:moveTo>
                  <a:cubicBezTo>
                    <a:pt x="583" y="0"/>
                    <a:pt x="1" y="582"/>
                    <a:pt x="1" y="1307"/>
                  </a:cubicBezTo>
                  <a:cubicBezTo>
                    <a:pt x="1" y="2032"/>
                    <a:pt x="583" y="2624"/>
                    <a:pt x="1308" y="2624"/>
                  </a:cubicBezTo>
                  <a:cubicBezTo>
                    <a:pt x="2033" y="2624"/>
                    <a:pt x="2615" y="2032"/>
                    <a:pt x="2615" y="1307"/>
                  </a:cubicBezTo>
                  <a:cubicBezTo>
                    <a:pt x="2615" y="582"/>
                    <a:pt x="2033" y="0"/>
                    <a:pt x="1308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7" name="Google Shape;10438;p85">
              <a:extLst>
                <a:ext uri="{FF2B5EF4-FFF2-40B4-BE49-F238E27FC236}">
                  <a16:creationId xmlns:a16="http://schemas.microsoft.com/office/drawing/2014/main" id="{BFA5936A-444F-B23D-D832-2AFBF79F0934}"/>
                </a:ext>
              </a:extLst>
            </p:cNvPr>
            <p:cNvSpPr/>
            <p:nvPr/>
          </p:nvSpPr>
          <p:spPr>
            <a:xfrm>
              <a:off x="7749717" y="2447753"/>
              <a:ext cx="34224" cy="34512"/>
            </a:xfrm>
            <a:custGeom>
              <a:avLst/>
              <a:gdLst/>
              <a:ahLst/>
              <a:cxnLst/>
              <a:rect l="l" t="t" r="r" b="b"/>
              <a:pathLst>
                <a:path w="1307" h="1318" extrusionOk="0">
                  <a:moveTo>
                    <a:pt x="658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8" y="1317"/>
                  </a:cubicBezTo>
                  <a:cubicBezTo>
                    <a:pt x="1021" y="1317"/>
                    <a:pt x="1307" y="1022"/>
                    <a:pt x="1307" y="659"/>
                  </a:cubicBezTo>
                  <a:cubicBezTo>
                    <a:pt x="1307" y="297"/>
                    <a:pt x="1021" y="1"/>
                    <a:pt x="658" y="1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8" name="Google Shape;10439;p85">
              <a:extLst>
                <a:ext uri="{FF2B5EF4-FFF2-40B4-BE49-F238E27FC236}">
                  <a16:creationId xmlns:a16="http://schemas.microsoft.com/office/drawing/2014/main" id="{8E5C455F-E3DC-86C8-E3CA-D45271EC2E73}"/>
                </a:ext>
              </a:extLst>
            </p:cNvPr>
            <p:cNvSpPr/>
            <p:nvPr/>
          </p:nvSpPr>
          <p:spPr>
            <a:xfrm>
              <a:off x="7654770" y="2667576"/>
              <a:ext cx="178398" cy="77717"/>
            </a:xfrm>
            <a:custGeom>
              <a:avLst/>
              <a:gdLst/>
              <a:ahLst/>
              <a:cxnLst/>
              <a:rect l="l" t="t" r="r" b="b"/>
              <a:pathLst>
                <a:path w="6813" h="2968" extrusionOk="0">
                  <a:moveTo>
                    <a:pt x="840" y="1"/>
                  </a:moveTo>
                  <a:lnTo>
                    <a:pt x="1" y="249"/>
                  </a:lnTo>
                  <a:cubicBezTo>
                    <a:pt x="363" y="1833"/>
                    <a:pt x="1775" y="2968"/>
                    <a:pt x="3407" y="2968"/>
                  </a:cubicBezTo>
                  <a:cubicBezTo>
                    <a:pt x="5038" y="2968"/>
                    <a:pt x="6459" y="1833"/>
                    <a:pt x="6812" y="249"/>
                  </a:cubicBezTo>
                  <a:lnTo>
                    <a:pt x="5982" y="1"/>
                  </a:lnTo>
                  <a:cubicBezTo>
                    <a:pt x="5725" y="1213"/>
                    <a:pt x="4656" y="2090"/>
                    <a:pt x="3416" y="2090"/>
                  </a:cubicBezTo>
                  <a:cubicBezTo>
                    <a:pt x="2166" y="2090"/>
                    <a:pt x="1098" y="1213"/>
                    <a:pt x="840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19" name="Google Shape;10424;p85">
            <a:extLst>
              <a:ext uri="{FF2B5EF4-FFF2-40B4-BE49-F238E27FC236}">
                <a16:creationId xmlns:a16="http://schemas.microsoft.com/office/drawing/2014/main" id="{40DB968B-294B-6750-FCB5-C900D0207AD9}"/>
              </a:ext>
            </a:extLst>
          </p:cNvPr>
          <p:cNvGrpSpPr/>
          <p:nvPr/>
        </p:nvGrpSpPr>
        <p:grpSpPr>
          <a:xfrm>
            <a:off x="2092756" y="1287452"/>
            <a:ext cx="274550" cy="354728"/>
            <a:chOff x="7606826" y="2419290"/>
            <a:chExt cx="274550" cy="354728"/>
          </a:xfrm>
        </p:grpSpPr>
        <p:sp>
          <p:nvSpPr>
            <p:cNvPr id="20" name="Google Shape;10425;p85">
              <a:extLst>
                <a:ext uri="{FF2B5EF4-FFF2-40B4-BE49-F238E27FC236}">
                  <a16:creationId xmlns:a16="http://schemas.microsoft.com/office/drawing/2014/main" id="{B2AAAAC4-B686-D186-D43F-377D97DED940}"/>
                </a:ext>
              </a:extLst>
            </p:cNvPr>
            <p:cNvSpPr/>
            <p:nvPr/>
          </p:nvSpPr>
          <p:spPr>
            <a:xfrm>
              <a:off x="7606826" y="2619370"/>
              <a:ext cx="274550" cy="154649"/>
            </a:xfrm>
            <a:custGeom>
              <a:avLst/>
              <a:gdLst/>
              <a:ahLst/>
              <a:cxnLst/>
              <a:rect l="l" t="t" r="r" b="b"/>
              <a:pathLst>
                <a:path w="10485" h="5906" extrusionOk="0">
                  <a:moveTo>
                    <a:pt x="3711" y="1"/>
                  </a:moveTo>
                  <a:lnTo>
                    <a:pt x="3711" y="1041"/>
                  </a:lnTo>
                  <a:cubicBezTo>
                    <a:pt x="3711" y="1336"/>
                    <a:pt x="3520" y="1584"/>
                    <a:pt x="3244" y="1670"/>
                  </a:cubicBezTo>
                  <a:lnTo>
                    <a:pt x="935" y="2348"/>
                  </a:lnTo>
                  <a:cubicBezTo>
                    <a:pt x="382" y="2510"/>
                    <a:pt x="0" y="3025"/>
                    <a:pt x="0" y="3607"/>
                  </a:cubicBezTo>
                  <a:lnTo>
                    <a:pt x="0" y="5248"/>
                  </a:lnTo>
                  <a:cubicBezTo>
                    <a:pt x="0" y="5610"/>
                    <a:pt x="286" y="5906"/>
                    <a:pt x="649" y="5906"/>
                  </a:cubicBezTo>
                  <a:lnTo>
                    <a:pt x="9826" y="5906"/>
                  </a:lnTo>
                  <a:cubicBezTo>
                    <a:pt x="10189" y="5906"/>
                    <a:pt x="10485" y="5610"/>
                    <a:pt x="10485" y="5248"/>
                  </a:cubicBezTo>
                  <a:lnTo>
                    <a:pt x="10485" y="3607"/>
                  </a:lnTo>
                  <a:cubicBezTo>
                    <a:pt x="10485" y="3025"/>
                    <a:pt x="10093" y="2510"/>
                    <a:pt x="9540" y="2348"/>
                  </a:cubicBezTo>
                  <a:lnTo>
                    <a:pt x="7241" y="1670"/>
                  </a:lnTo>
                  <a:cubicBezTo>
                    <a:pt x="6955" y="1584"/>
                    <a:pt x="6764" y="1336"/>
                    <a:pt x="6764" y="1041"/>
                  </a:cubicBezTo>
                  <a:lnTo>
                    <a:pt x="6764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1" name="Google Shape;10426;p85">
              <a:extLst>
                <a:ext uri="{FF2B5EF4-FFF2-40B4-BE49-F238E27FC236}">
                  <a16:creationId xmlns:a16="http://schemas.microsoft.com/office/drawing/2014/main" id="{EB2000C2-E7A1-C479-262F-70B6CAF1A277}"/>
                </a:ext>
              </a:extLst>
            </p:cNvPr>
            <p:cNvSpPr/>
            <p:nvPr/>
          </p:nvSpPr>
          <p:spPr>
            <a:xfrm>
              <a:off x="7606826" y="2667576"/>
              <a:ext cx="274550" cy="106442"/>
            </a:xfrm>
            <a:custGeom>
              <a:avLst/>
              <a:gdLst/>
              <a:ahLst/>
              <a:cxnLst/>
              <a:rect l="l" t="t" r="r" b="b"/>
              <a:pathLst>
                <a:path w="10485" h="4065" extrusionOk="0">
                  <a:moveTo>
                    <a:pt x="2671" y="1"/>
                  </a:moveTo>
                  <a:lnTo>
                    <a:pt x="935" y="507"/>
                  </a:lnTo>
                  <a:cubicBezTo>
                    <a:pt x="382" y="669"/>
                    <a:pt x="0" y="1184"/>
                    <a:pt x="0" y="1766"/>
                  </a:cubicBezTo>
                  <a:lnTo>
                    <a:pt x="0" y="3407"/>
                  </a:lnTo>
                  <a:cubicBezTo>
                    <a:pt x="0" y="3769"/>
                    <a:pt x="286" y="4065"/>
                    <a:pt x="649" y="4065"/>
                  </a:cubicBezTo>
                  <a:lnTo>
                    <a:pt x="9826" y="4065"/>
                  </a:lnTo>
                  <a:cubicBezTo>
                    <a:pt x="10189" y="4065"/>
                    <a:pt x="10485" y="3769"/>
                    <a:pt x="10485" y="3407"/>
                  </a:cubicBezTo>
                  <a:lnTo>
                    <a:pt x="10485" y="1766"/>
                  </a:lnTo>
                  <a:cubicBezTo>
                    <a:pt x="10485" y="1184"/>
                    <a:pt x="10093" y="669"/>
                    <a:pt x="9540" y="507"/>
                  </a:cubicBezTo>
                  <a:lnTo>
                    <a:pt x="7804" y="1"/>
                  </a:lnTo>
                  <a:cubicBezTo>
                    <a:pt x="7556" y="1213"/>
                    <a:pt x="6478" y="2090"/>
                    <a:pt x="5238" y="2090"/>
                  </a:cubicBezTo>
                  <a:cubicBezTo>
                    <a:pt x="3997" y="2090"/>
                    <a:pt x="2919" y="1213"/>
                    <a:pt x="267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2" name="Google Shape;10427;p85">
              <a:extLst>
                <a:ext uri="{FF2B5EF4-FFF2-40B4-BE49-F238E27FC236}">
                  <a16:creationId xmlns:a16="http://schemas.microsoft.com/office/drawing/2014/main" id="{49251571-BBE9-58C2-B020-A7F46212475B}"/>
                </a:ext>
              </a:extLst>
            </p:cNvPr>
            <p:cNvSpPr/>
            <p:nvPr/>
          </p:nvSpPr>
          <p:spPr>
            <a:xfrm>
              <a:off x="7703998" y="2619370"/>
              <a:ext cx="79943" cy="22886"/>
            </a:xfrm>
            <a:custGeom>
              <a:avLst/>
              <a:gdLst/>
              <a:ahLst/>
              <a:cxnLst/>
              <a:rect l="l" t="t" r="r" b="b"/>
              <a:pathLst>
                <a:path w="3053" h="874" extrusionOk="0">
                  <a:moveTo>
                    <a:pt x="0" y="1"/>
                  </a:moveTo>
                  <a:lnTo>
                    <a:pt x="0" y="487"/>
                  </a:lnTo>
                  <a:cubicBezTo>
                    <a:pt x="477" y="745"/>
                    <a:pt x="1002" y="874"/>
                    <a:pt x="1527" y="874"/>
                  </a:cubicBezTo>
                  <a:cubicBezTo>
                    <a:pt x="2051" y="874"/>
                    <a:pt x="2576" y="745"/>
                    <a:pt x="3053" y="487"/>
                  </a:cubicBezTo>
                  <a:lnTo>
                    <a:pt x="3053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3" name="Google Shape;10428;p85">
              <a:extLst>
                <a:ext uri="{FF2B5EF4-FFF2-40B4-BE49-F238E27FC236}">
                  <a16:creationId xmlns:a16="http://schemas.microsoft.com/office/drawing/2014/main" id="{334A5BC7-209D-CF93-050A-A147F9972261}"/>
                </a:ext>
              </a:extLst>
            </p:cNvPr>
            <p:cNvSpPr/>
            <p:nvPr/>
          </p:nvSpPr>
          <p:spPr>
            <a:xfrm>
              <a:off x="7647543" y="2470744"/>
              <a:ext cx="192617" cy="160147"/>
            </a:xfrm>
            <a:custGeom>
              <a:avLst/>
              <a:gdLst/>
              <a:ahLst/>
              <a:cxnLst/>
              <a:rect l="l" t="t" r="r" b="b"/>
              <a:pathLst>
                <a:path w="7356" h="6116" extrusionOk="0">
                  <a:moveTo>
                    <a:pt x="840" y="1"/>
                  </a:moveTo>
                  <a:lnTo>
                    <a:pt x="840" y="2405"/>
                  </a:lnTo>
                  <a:lnTo>
                    <a:pt x="735" y="2405"/>
                  </a:lnTo>
                  <a:cubicBezTo>
                    <a:pt x="0" y="2405"/>
                    <a:pt x="0" y="3492"/>
                    <a:pt x="735" y="3492"/>
                  </a:cubicBezTo>
                  <a:lnTo>
                    <a:pt x="849" y="3492"/>
                  </a:lnTo>
                  <a:cubicBezTo>
                    <a:pt x="964" y="4971"/>
                    <a:pt x="2194" y="6116"/>
                    <a:pt x="3683" y="6116"/>
                  </a:cubicBezTo>
                  <a:cubicBezTo>
                    <a:pt x="5161" y="6116"/>
                    <a:pt x="6392" y="4971"/>
                    <a:pt x="6506" y="3492"/>
                  </a:cubicBezTo>
                  <a:lnTo>
                    <a:pt x="6630" y="3492"/>
                  </a:lnTo>
                  <a:cubicBezTo>
                    <a:pt x="7355" y="3492"/>
                    <a:pt x="7355" y="2405"/>
                    <a:pt x="6630" y="2405"/>
                  </a:cubicBezTo>
                  <a:lnTo>
                    <a:pt x="6525" y="240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4" name="Google Shape;10429;p85">
              <a:extLst>
                <a:ext uri="{FF2B5EF4-FFF2-40B4-BE49-F238E27FC236}">
                  <a16:creationId xmlns:a16="http://schemas.microsoft.com/office/drawing/2014/main" id="{6D3163FD-D3EB-9DC8-8C06-3935F18FB31A}"/>
                </a:ext>
              </a:extLst>
            </p:cNvPr>
            <p:cNvSpPr/>
            <p:nvPr/>
          </p:nvSpPr>
          <p:spPr>
            <a:xfrm>
              <a:off x="7651785" y="2470744"/>
              <a:ext cx="166379" cy="160121"/>
            </a:xfrm>
            <a:custGeom>
              <a:avLst/>
              <a:gdLst/>
              <a:ahLst/>
              <a:cxnLst/>
              <a:rect l="l" t="t" r="r" b="b"/>
              <a:pathLst>
                <a:path w="6354" h="6115" extrusionOk="0">
                  <a:moveTo>
                    <a:pt x="678" y="1"/>
                  </a:moveTo>
                  <a:lnTo>
                    <a:pt x="678" y="2405"/>
                  </a:lnTo>
                  <a:lnTo>
                    <a:pt x="601" y="2405"/>
                  </a:lnTo>
                  <a:cubicBezTo>
                    <a:pt x="595" y="2404"/>
                    <a:pt x="589" y="2404"/>
                    <a:pt x="583" y="2404"/>
                  </a:cubicBezTo>
                  <a:cubicBezTo>
                    <a:pt x="304" y="2404"/>
                    <a:pt x="66" y="2611"/>
                    <a:pt x="29" y="2891"/>
                  </a:cubicBezTo>
                  <a:cubicBezTo>
                    <a:pt x="0" y="3215"/>
                    <a:pt x="248" y="3492"/>
                    <a:pt x="573" y="3492"/>
                  </a:cubicBezTo>
                  <a:lnTo>
                    <a:pt x="687" y="3492"/>
                  </a:lnTo>
                  <a:cubicBezTo>
                    <a:pt x="800" y="4995"/>
                    <a:pt x="2046" y="6115"/>
                    <a:pt x="3499" y="6115"/>
                  </a:cubicBezTo>
                  <a:cubicBezTo>
                    <a:pt x="3650" y="6115"/>
                    <a:pt x="3804" y="6103"/>
                    <a:pt x="3959" y="6077"/>
                  </a:cubicBezTo>
                  <a:cubicBezTo>
                    <a:pt x="2576" y="5868"/>
                    <a:pt x="1555" y="4675"/>
                    <a:pt x="1555" y="3282"/>
                  </a:cubicBezTo>
                  <a:lnTo>
                    <a:pt x="1555" y="1527"/>
                  </a:lnTo>
                  <a:cubicBezTo>
                    <a:pt x="1555" y="1050"/>
                    <a:pt x="1946" y="659"/>
                    <a:pt x="2433" y="659"/>
                  </a:cubicBezTo>
                  <a:lnTo>
                    <a:pt x="3740" y="659"/>
                  </a:lnTo>
                  <a:cubicBezTo>
                    <a:pt x="3932" y="802"/>
                    <a:pt x="4163" y="875"/>
                    <a:pt x="4392" y="875"/>
                  </a:cubicBezTo>
                  <a:cubicBezTo>
                    <a:pt x="4562" y="875"/>
                    <a:pt x="4731" y="835"/>
                    <a:pt x="4885" y="754"/>
                  </a:cubicBezTo>
                  <a:cubicBezTo>
                    <a:pt x="5184" y="972"/>
                    <a:pt x="5547" y="1088"/>
                    <a:pt x="5914" y="1088"/>
                  </a:cubicBezTo>
                  <a:cubicBezTo>
                    <a:pt x="6061" y="1088"/>
                    <a:pt x="6209" y="1069"/>
                    <a:pt x="6354" y="1031"/>
                  </a:cubicBezTo>
                  <a:lnTo>
                    <a:pt x="6354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" name="Google Shape;10430;p85">
              <a:extLst>
                <a:ext uri="{FF2B5EF4-FFF2-40B4-BE49-F238E27FC236}">
                  <a16:creationId xmlns:a16="http://schemas.microsoft.com/office/drawing/2014/main" id="{FE886152-1DBF-A596-E0FC-F8B90843C44A}"/>
                </a:ext>
              </a:extLst>
            </p:cNvPr>
            <p:cNvSpPr/>
            <p:nvPr/>
          </p:nvSpPr>
          <p:spPr>
            <a:xfrm>
              <a:off x="7654770" y="2419290"/>
              <a:ext cx="174156" cy="114428"/>
            </a:xfrm>
            <a:custGeom>
              <a:avLst/>
              <a:gdLst/>
              <a:ahLst/>
              <a:cxnLst/>
              <a:rect l="l" t="t" r="r" b="b"/>
              <a:pathLst>
                <a:path w="6651" h="4370" extrusionOk="0">
                  <a:moveTo>
                    <a:pt x="1842" y="0"/>
                  </a:moveTo>
                  <a:cubicBezTo>
                    <a:pt x="812" y="0"/>
                    <a:pt x="1" y="897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2967"/>
                  </a:lnTo>
                  <a:cubicBezTo>
                    <a:pt x="1003" y="2481"/>
                    <a:pt x="1394" y="2090"/>
                    <a:pt x="1880" y="2090"/>
                  </a:cubicBezTo>
                  <a:lnTo>
                    <a:pt x="5811" y="2090"/>
                  </a:lnTo>
                  <a:lnTo>
                    <a:pt x="5811" y="3931"/>
                  </a:lnTo>
                  <a:cubicBezTo>
                    <a:pt x="5811" y="4169"/>
                    <a:pt x="6011" y="4370"/>
                    <a:pt x="6249" y="4370"/>
                  </a:cubicBezTo>
                  <a:lnTo>
                    <a:pt x="6469" y="4370"/>
                  </a:lnTo>
                  <a:lnTo>
                    <a:pt x="6650" y="2004"/>
                  </a:lnTo>
                  <a:lnTo>
                    <a:pt x="6631" y="2004"/>
                  </a:lnTo>
                  <a:lnTo>
                    <a:pt x="5811" y="0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6" name="Google Shape;10431;p85">
              <a:extLst>
                <a:ext uri="{FF2B5EF4-FFF2-40B4-BE49-F238E27FC236}">
                  <a16:creationId xmlns:a16="http://schemas.microsoft.com/office/drawing/2014/main" id="{59A80BE4-D237-9EF2-5A3D-204A84B8378C}"/>
                </a:ext>
              </a:extLst>
            </p:cNvPr>
            <p:cNvSpPr/>
            <p:nvPr/>
          </p:nvSpPr>
          <p:spPr>
            <a:xfrm>
              <a:off x="7654770" y="2419290"/>
              <a:ext cx="71983" cy="114428"/>
            </a:xfrm>
            <a:custGeom>
              <a:avLst/>
              <a:gdLst/>
              <a:ahLst/>
              <a:cxnLst/>
              <a:rect l="l" t="t" r="r" b="b"/>
              <a:pathLst>
                <a:path w="2749" h="4370" extrusionOk="0">
                  <a:moveTo>
                    <a:pt x="1842" y="0"/>
                  </a:moveTo>
                  <a:cubicBezTo>
                    <a:pt x="812" y="0"/>
                    <a:pt x="1" y="888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1756"/>
                  </a:lnTo>
                  <a:cubicBezTo>
                    <a:pt x="1003" y="783"/>
                    <a:pt x="1785" y="0"/>
                    <a:pt x="274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7" name="Google Shape;10432;p85">
              <a:extLst>
                <a:ext uri="{FF2B5EF4-FFF2-40B4-BE49-F238E27FC236}">
                  <a16:creationId xmlns:a16="http://schemas.microsoft.com/office/drawing/2014/main" id="{E5DBB442-8766-D5F9-5449-4F581A186EC0}"/>
                </a:ext>
              </a:extLst>
            </p:cNvPr>
            <p:cNvSpPr/>
            <p:nvPr/>
          </p:nvSpPr>
          <p:spPr>
            <a:xfrm>
              <a:off x="7703998" y="2533640"/>
              <a:ext cx="11495" cy="17308"/>
            </a:xfrm>
            <a:custGeom>
              <a:avLst/>
              <a:gdLst/>
              <a:ahLst/>
              <a:cxnLst/>
              <a:rect l="l" t="t" r="r" b="b"/>
              <a:pathLst>
                <a:path w="439" h="661" extrusionOk="0">
                  <a:moveTo>
                    <a:pt x="220" y="0"/>
                  </a:moveTo>
                  <a:cubicBezTo>
                    <a:pt x="110" y="0"/>
                    <a:pt x="0" y="74"/>
                    <a:pt x="0" y="222"/>
                  </a:cubicBezTo>
                  <a:lnTo>
                    <a:pt x="0" y="441"/>
                  </a:lnTo>
                  <a:cubicBezTo>
                    <a:pt x="0" y="556"/>
                    <a:pt x="96" y="661"/>
                    <a:pt x="220" y="661"/>
                  </a:cubicBezTo>
                  <a:cubicBezTo>
                    <a:pt x="334" y="661"/>
                    <a:pt x="439" y="556"/>
                    <a:pt x="439" y="441"/>
                  </a:cubicBezTo>
                  <a:lnTo>
                    <a:pt x="439" y="222"/>
                  </a:lnTo>
                  <a:cubicBezTo>
                    <a:pt x="439" y="74"/>
                    <a:pt x="329" y="0"/>
                    <a:pt x="220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8" name="Google Shape;10433;p85">
              <a:extLst>
                <a:ext uri="{FF2B5EF4-FFF2-40B4-BE49-F238E27FC236}">
                  <a16:creationId xmlns:a16="http://schemas.microsoft.com/office/drawing/2014/main" id="{1ACFE798-96B7-7A45-C31B-BEE85B6A3304}"/>
                </a:ext>
              </a:extLst>
            </p:cNvPr>
            <p:cNvSpPr/>
            <p:nvPr/>
          </p:nvSpPr>
          <p:spPr>
            <a:xfrm>
              <a:off x="7772681" y="2533640"/>
              <a:ext cx="11260" cy="17308"/>
            </a:xfrm>
            <a:custGeom>
              <a:avLst/>
              <a:gdLst/>
              <a:ahLst/>
              <a:cxnLst/>
              <a:rect l="l" t="t" r="r" b="b"/>
              <a:pathLst>
                <a:path w="430" h="661" extrusionOk="0">
                  <a:moveTo>
                    <a:pt x="215" y="0"/>
                  </a:moveTo>
                  <a:cubicBezTo>
                    <a:pt x="108" y="0"/>
                    <a:pt x="1" y="74"/>
                    <a:pt x="1" y="222"/>
                  </a:cubicBezTo>
                  <a:lnTo>
                    <a:pt x="1" y="441"/>
                  </a:lnTo>
                  <a:cubicBezTo>
                    <a:pt x="1" y="556"/>
                    <a:pt x="96" y="661"/>
                    <a:pt x="220" y="661"/>
                  </a:cubicBezTo>
                  <a:cubicBezTo>
                    <a:pt x="335" y="661"/>
                    <a:pt x="430" y="556"/>
                    <a:pt x="430" y="441"/>
                  </a:cubicBezTo>
                  <a:lnTo>
                    <a:pt x="430" y="222"/>
                  </a:lnTo>
                  <a:cubicBezTo>
                    <a:pt x="430" y="74"/>
                    <a:pt x="323" y="0"/>
                    <a:pt x="215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9" name="Google Shape;10434;p85">
              <a:extLst>
                <a:ext uri="{FF2B5EF4-FFF2-40B4-BE49-F238E27FC236}">
                  <a16:creationId xmlns:a16="http://schemas.microsoft.com/office/drawing/2014/main" id="{B6F44666-4571-389E-F21B-7B41640E2E00}"/>
                </a:ext>
              </a:extLst>
            </p:cNvPr>
            <p:cNvSpPr/>
            <p:nvPr/>
          </p:nvSpPr>
          <p:spPr>
            <a:xfrm>
              <a:off x="7718714" y="2573598"/>
              <a:ext cx="50720" cy="17334"/>
            </a:xfrm>
            <a:custGeom>
              <a:avLst/>
              <a:gdLst/>
              <a:ahLst/>
              <a:cxnLst/>
              <a:rect l="l" t="t" r="r" b="b"/>
              <a:pathLst>
                <a:path w="1937" h="662" extrusionOk="0">
                  <a:moveTo>
                    <a:pt x="314" y="0"/>
                  </a:moveTo>
                  <a:cubicBezTo>
                    <a:pt x="144" y="0"/>
                    <a:pt x="0" y="221"/>
                    <a:pt x="154" y="375"/>
                  </a:cubicBezTo>
                  <a:cubicBezTo>
                    <a:pt x="372" y="566"/>
                    <a:pt x="643" y="662"/>
                    <a:pt x="924" y="662"/>
                  </a:cubicBezTo>
                  <a:cubicBezTo>
                    <a:pt x="938" y="662"/>
                    <a:pt x="951" y="662"/>
                    <a:pt x="965" y="661"/>
                  </a:cubicBezTo>
                  <a:cubicBezTo>
                    <a:pt x="978" y="662"/>
                    <a:pt x="991" y="662"/>
                    <a:pt x="1005" y="662"/>
                  </a:cubicBezTo>
                  <a:cubicBezTo>
                    <a:pt x="1286" y="662"/>
                    <a:pt x="1557" y="566"/>
                    <a:pt x="1775" y="375"/>
                  </a:cubicBezTo>
                  <a:cubicBezTo>
                    <a:pt x="1936" y="221"/>
                    <a:pt x="1789" y="0"/>
                    <a:pt x="1621" y="0"/>
                  </a:cubicBezTo>
                  <a:cubicBezTo>
                    <a:pt x="1570" y="0"/>
                    <a:pt x="1517" y="21"/>
                    <a:pt x="1470" y="70"/>
                  </a:cubicBezTo>
                  <a:cubicBezTo>
                    <a:pt x="1318" y="170"/>
                    <a:pt x="1141" y="220"/>
                    <a:pt x="966" y="220"/>
                  </a:cubicBezTo>
                  <a:cubicBezTo>
                    <a:pt x="790" y="220"/>
                    <a:pt x="616" y="170"/>
                    <a:pt x="469" y="70"/>
                  </a:cubicBezTo>
                  <a:cubicBezTo>
                    <a:pt x="420" y="21"/>
                    <a:pt x="365" y="0"/>
                    <a:pt x="314" y="0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0" name="Google Shape;10435;p85">
              <a:extLst>
                <a:ext uri="{FF2B5EF4-FFF2-40B4-BE49-F238E27FC236}">
                  <a16:creationId xmlns:a16="http://schemas.microsoft.com/office/drawing/2014/main" id="{F2E721EA-6DEA-DEC8-5278-8671EF78A629}"/>
                </a:ext>
              </a:extLst>
            </p:cNvPr>
            <p:cNvSpPr/>
            <p:nvPr/>
          </p:nvSpPr>
          <p:spPr>
            <a:xfrm>
              <a:off x="7696483" y="2516463"/>
              <a:ext cx="26525" cy="11521"/>
            </a:xfrm>
            <a:custGeom>
              <a:avLst/>
              <a:gdLst/>
              <a:ahLst/>
              <a:cxnLst/>
              <a:rect l="l" t="t" r="r" b="b"/>
              <a:pathLst>
                <a:path w="1013" h="440" extrusionOk="0">
                  <a:moveTo>
                    <a:pt x="287" y="0"/>
                  </a:moveTo>
                  <a:cubicBezTo>
                    <a:pt x="1" y="0"/>
                    <a:pt x="1" y="439"/>
                    <a:pt x="287" y="439"/>
                  </a:cubicBezTo>
                  <a:lnTo>
                    <a:pt x="726" y="439"/>
                  </a:lnTo>
                  <a:cubicBezTo>
                    <a:pt x="1012" y="439"/>
                    <a:pt x="1012" y="0"/>
                    <a:pt x="726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1" name="Google Shape;10436;p85">
              <a:extLst>
                <a:ext uri="{FF2B5EF4-FFF2-40B4-BE49-F238E27FC236}">
                  <a16:creationId xmlns:a16="http://schemas.microsoft.com/office/drawing/2014/main" id="{014CFD23-BBDC-795E-B6D8-19198DAEF13E}"/>
                </a:ext>
              </a:extLst>
            </p:cNvPr>
            <p:cNvSpPr/>
            <p:nvPr/>
          </p:nvSpPr>
          <p:spPr>
            <a:xfrm>
              <a:off x="7764931" y="2516463"/>
              <a:ext cx="26761" cy="11521"/>
            </a:xfrm>
            <a:custGeom>
              <a:avLst/>
              <a:gdLst/>
              <a:ahLst/>
              <a:cxnLst/>
              <a:rect l="l" t="t" r="r" b="b"/>
              <a:pathLst>
                <a:path w="1022" h="440" extrusionOk="0">
                  <a:moveTo>
                    <a:pt x="297" y="0"/>
                  </a:moveTo>
                  <a:cubicBezTo>
                    <a:pt x="1" y="0"/>
                    <a:pt x="1" y="439"/>
                    <a:pt x="297" y="439"/>
                  </a:cubicBezTo>
                  <a:lnTo>
                    <a:pt x="726" y="439"/>
                  </a:lnTo>
                  <a:cubicBezTo>
                    <a:pt x="1022" y="439"/>
                    <a:pt x="1022" y="0"/>
                    <a:pt x="726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52" name="Google Shape;10437;p85">
              <a:extLst>
                <a:ext uri="{FF2B5EF4-FFF2-40B4-BE49-F238E27FC236}">
                  <a16:creationId xmlns:a16="http://schemas.microsoft.com/office/drawing/2014/main" id="{DCDAC4BB-9BB9-FB29-C278-F4D7014A927F}"/>
                </a:ext>
              </a:extLst>
            </p:cNvPr>
            <p:cNvSpPr/>
            <p:nvPr/>
          </p:nvSpPr>
          <p:spPr>
            <a:xfrm>
              <a:off x="7772681" y="2419290"/>
              <a:ext cx="68474" cy="68709"/>
            </a:xfrm>
            <a:custGeom>
              <a:avLst/>
              <a:gdLst/>
              <a:ahLst/>
              <a:cxnLst/>
              <a:rect l="l" t="t" r="r" b="b"/>
              <a:pathLst>
                <a:path w="2615" h="2624" extrusionOk="0">
                  <a:moveTo>
                    <a:pt x="1308" y="0"/>
                  </a:moveTo>
                  <a:cubicBezTo>
                    <a:pt x="583" y="0"/>
                    <a:pt x="1" y="582"/>
                    <a:pt x="1" y="1307"/>
                  </a:cubicBezTo>
                  <a:cubicBezTo>
                    <a:pt x="1" y="2032"/>
                    <a:pt x="583" y="2624"/>
                    <a:pt x="1308" y="2624"/>
                  </a:cubicBezTo>
                  <a:cubicBezTo>
                    <a:pt x="2033" y="2624"/>
                    <a:pt x="2615" y="2032"/>
                    <a:pt x="2615" y="1307"/>
                  </a:cubicBezTo>
                  <a:cubicBezTo>
                    <a:pt x="2615" y="582"/>
                    <a:pt x="2033" y="0"/>
                    <a:pt x="1308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53" name="Google Shape;10438;p85">
              <a:extLst>
                <a:ext uri="{FF2B5EF4-FFF2-40B4-BE49-F238E27FC236}">
                  <a16:creationId xmlns:a16="http://schemas.microsoft.com/office/drawing/2014/main" id="{C7A982E8-0D51-8295-7E79-B30626364955}"/>
                </a:ext>
              </a:extLst>
            </p:cNvPr>
            <p:cNvSpPr/>
            <p:nvPr/>
          </p:nvSpPr>
          <p:spPr>
            <a:xfrm>
              <a:off x="7749717" y="2447753"/>
              <a:ext cx="34224" cy="34512"/>
            </a:xfrm>
            <a:custGeom>
              <a:avLst/>
              <a:gdLst/>
              <a:ahLst/>
              <a:cxnLst/>
              <a:rect l="l" t="t" r="r" b="b"/>
              <a:pathLst>
                <a:path w="1307" h="1318" extrusionOk="0">
                  <a:moveTo>
                    <a:pt x="658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8" y="1317"/>
                  </a:cubicBezTo>
                  <a:cubicBezTo>
                    <a:pt x="1021" y="1317"/>
                    <a:pt x="1307" y="1022"/>
                    <a:pt x="1307" y="659"/>
                  </a:cubicBezTo>
                  <a:cubicBezTo>
                    <a:pt x="1307" y="297"/>
                    <a:pt x="1021" y="1"/>
                    <a:pt x="658" y="1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54" name="Google Shape;10439;p85">
              <a:extLst>
                <a:ext uri="{FF2B5EF4-FFF2-40B4-BE49-F238E27FC236}">
                  <a16:creationId xmlns:a16="http://schemas.microsoft.com/office/drawing/2014/main" id="{49EADCF5-0362-000A-1581-976F66D6B355}"/>
                </a:ext>
              </a:extLst>
            </p:cNvPr>
            <p:cNvSpPr/>
            <p:nvPr/>
          </p:nvSpPr>
          <p:spPr>
            <a:xfrm>
              <a:off x="7654770" y="2667576"/>
              <a:ext cx="178398" cy="77717"/>
            </a:xfrm>
            <a:custGeom>
              <a:avLst/>
              <a:gdLst/>
              <a:ahLst/>
              <a:cxnLst/>
              <a:rect l="l" t="t" r="r" b="b"/>
              <a:pathLst>
                <a:path w="6813" h="2968" extrusionOk="0">
                  <a:moveTo>
                    <a:pt x="840" y="1"/>
                  </a:moveTo>
                  <a:lnTo>
                    <a:pt x="1" y="249"/>
                  </a:lnTo>
                  <a:cubicBezTo>
                    <a:pt x="363" y="1833"/>
                    <a:pt x="1775" y="2968"/>
                    <a:pt x="3407" y="2968"/>
                  </a:cubicBezTo>
                  <a:cubicBezTo>
                    <a:pt x="5038" y="2968"/>
                    <a:pt x="6459" y="1833"/>
                    <a:pt x="6812" y="249"/>
                  </a:cubicBezTo>
                  <a:lnTo>
                    <a:pt x="5982" y="1"/>
                  </a:lnTo>
                  <a:cubicBezTo>
                    <a:pt x="5725" y="1213"/>
                    <a:pt x="4656" y="2090"/>
                    <a:pt x="3416" y="2090"/>
                  </a:cubicBezTo>
                  <a:cubicBezTo>
                    <a:pt x="2166" y="2090"/>
                    <a:pt x="1098" y="1213"/>
                    <a:pt x="840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1155" name="Szövegdoboz 1154">
            <a:extLst>
              <a:ext uri="{FF2B5EF4-FFF2-40B4-BE49-F238E27FC236}">
                <a16:creationId xmlns:a16="http://schemas.microsoft.com/office/drawing/2014/main" id="{49C68F23-86C2-D937-5B37-07A69DD064DD}"/>
              </a:ext>
            </a:extLst>
          </p:cNvPr>
          <p:cNvSpPr txBox="1"/>
          <p:nvPr/>
        </p:nvSpPr>
        <p:spPr>
          <a:xfrm>
            <a:off x="2485217" y="1277605"/>
            <a:ext cx="1645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Forró Adrián</a:t>
            </a:r>
          </a:p>
        </p:txBody>
      </p:sp>
      <p:sp>
        <p:nvSpPr>
          <p:cNvPr id="1156" name="Szövegdoboz 1155">
            <a:extLst>
              <a:ext uri="{FF2B5EF4-FFF2-40B4-BE49-F238E27FC236}">
                <a16:creationId xmlns:a16="http://schemas.microsoft.com/office/drawing/2014/main" id="{3B95F606-865C-14C3-E490-50F576376E19}"/>
              </a:ext>
            </a:extLst>
          </p:cNvPr>
          <p:cNvSpPr txBox="1"/>
          <p:nvPr/>
        </p:nvSpPr>
        <p:spPr>
          <a:xfrm>
            <a:off x="2485217" y="1896137"/>
            <a:ext cx="2479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err="1"/>
              <a:t>Dornyi</a:t>
            </a:r>
            <a:r>
              <a:rPr lang="hu-HU" sz="1600" b="1" dirty="0"/>
              <a:t> Ádám </a:t>
            </a:r>
            <a:r>
              <a:rPr lang="hu-HU" sz="1600" dirty="0"/>
              <a:t>(</a:t>
            </a:r>
            <a:r>
              <a:rPr lang="hu-HU" sz="1600" i="1" u="sng" dirty="0"/>
              <a:t>projektmenedzser</a:t>
            </a:r>
            <a:r>
              <a:rPr lang="hu-HU" sz="1600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42"/>
          <p:cNvSpPr/>
          <p:nvPr/>
        </p:nvSpPr>
        <p:spPr>
          <a:xfrm>
            <a:off x="-123675" y="4748575"/>
            <a:ext cx="9401175" cy="428625"/>
          </a:xfrm>
          <a:custGeom>
            <a:avLst/>
            <a:gdLst/>
            <a:ahLst/>
            <a:cxnLst/>
            <a:rect l="l" t="t" r="r" b="b"/>
            <a:pathLst>
              <a:path w="376047" h="17145" extrusionOk="0">
                <a:moveTo>
                  <a:pt x="373761" y="1524"/>
                </a:moveTo>
                <a:lnTo>
                  <a:pt x="0" y="0"/>
                </a:lnTo>
                <a:lnTo>
                  <a:pt x="4572" y="17145"/>
                </a:lnTo>
                <a:lnTo>
                  <a:pt x="376047" y="163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hu-HU"/>
          </a:p>
        </p:txBody>
      </p:sp>
      <p:sp>
        <p:nvSpPr>
          <p:cNvPr id="1729" name="Google Shape;1729;p42"/>
          <p:cNvSpPr txBox="1">
            <a:spLocks noGrp="1"/>
          </p:cNvSpPr>
          <p:nvPr>
            <p:ph type="title"/>
          </p:nvPr>
        </p:nvSpPr>
        <p:spPr>
          <a:xfrm>
            <a:off x="2063740" y="268306"/>
            <a:ext cx="423886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Feladat bemutatása</a:t>
            </a:r>
            <a:endParaRPr dirty="0"/>
          </a:p>
        </p:txBody>
      </p:sp>
      <p:sp>
        <p:nvSpPr>
          <p:cNvPr id="1730" name="Google Shape;1730;p42"/>
          <p:cNvSpPr txBox="1">
            <a:spLocks noGrp="1"/>
          </p:cNvSpPr>
          <p:nvPr>
            <p:ph type="body" idx="1"/>
          </p:nvPr>
        </p:nvSpPr>
        <p:spPr>
          <a:xfrm>
            <a:off x="726450" y="1602275"/>
            <a:ext cx="4015200" cy="26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hu-HU" dirty="0">
                <a:solidFill>
                  <a:schemeClr val="dk1"/>
                </a:solidFill>
              </a:rPr>
              <a:t>A feladatunk egy állatkert weboldalának megalkotása volt </a:t>
            </a:r>
            <a:r>
              <a:rPr lang="hu-HU" b="0" dirty="0" err="1">
                <a:solidFill>
                  <a:srgbClr val="3C4043"/>
                </a:solidFill>
                <a:effectLst/>
                <a:latin typeface="Roboto" panose="020F0502020204030204" pitchFamily="2" charset="0"/>
              </a:rPr>
              <a:t>BootStrap</a:t>
            </a:r>
            <a:r>
              <a:rPr lang="hu-HU" dirty="0">
                <a:solidFill>
                  <a:schemeClr val="dk1"/>
                </a:solidFill>
              </a:rPr>
              <a:t> keretrendszerrel.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hu-HU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hu-HU" dirty="0">
                <a:solidFill>
                  <a:schemeClr val="dk1"/>
                </a:solidFill>
              </a:rPr>
              <a:t>Az oldalon állatkertünk lakói, napi hírek, jegyárakkal kapcsolatos információk és támogatási lehetőségek találhatók, továbbá információk az </a:t>
            </a:r>
            <a:r>
              <a:rPr lang="hu-HU" dirty="0" err="1">
                <a:solidFill>
                  <a:schemeClr val="dk1"/>
                </a:solidFill>
              </a:rPr>
              <a:t>állatkertel</a:t>
            </a:r>
            <a:r>
              <a:rPr lang="hu-HU" dirty="0">
                <a:solidFill>
                  <a:schemeClr val="dk1"/>
                </a:solidFill>
              </a:rPr>
              <a:t> kapcsolatban.</a:t>
            </a:r>
          </a:p>
        </p:txBody>
      </p:sp>
      <p:grpSp>
        <p:nvGrpSpPr>
          <p:cNvPr id="1731" name="Google Shape;1731;p42"/>
          <p:cNvGrpSpPr/>
          <p:nvPr/>
        </p:nvGrpSpPr>
        <p:grpSpPr>
          <a:xfrm>
            <a:off x="4909138" y="253423"/>
            <a:ext cx="4738865" cy="4530008"/>
            <a:chOff x="4798150" y="999550"/>
            <a:chExt cx="3717340" cy="3553505"/>
          </a:xfrm>
        </p:grpSpPr>
        <p:sp>
          <p:nvSpPr>
            <p:cNvPr id="1732" name="Google Shape;1732;p42"/>
            <p:cNvSpPr/>
            <p:nvPr/>
          </p:nvSpPr>
          <p:spPr>
            <a:xfrm flipH="1">
              <a:off x="5620671" y="4244609"/>
              <a:ext cx="353649" cy="301709"/>
            </a:xfrm>
            <a:custGeom>
              <a:avLst/>
              <a:gdLst/>
              <a:ahLst/>
              <a:cxnLst/>
              <a:rect l="l" t="t" r="r" b="b"/>
              <a:pathLst>
                <a:path w="1995" h="1702" extrusionOk="0">
                  <a:moveTo>
                    <a:pt x="1995" y="1"/>
                  </a:moveTo>
                  <a:lnTo>
                    <a:pt x="1995" y="1"/>
                  </a:lnTo>
                  <a:cubicBezTo>
                    <a:pt x="1758" y="256"/>
                    <a:pt x="1390" y="1059"/>
                    <a:pt x="1390" y="1059"/>
                  </a:cubicBezTo>
                  <a:cubicBezTo>
                    <a:pt x="1465" y="804"/>
                    <a:pt x="1324" y="360"/>
                    <a:pt x="1324" y="360"/>
                  </a:cubicBezTo>
                  <a:cubicBezTo>
                    <a:pt x="1324" y="690"/>
                    <a:pt x="1050" y="1201"/>
                    <a:pt x="1050" y="1201"/>
                  </a:cubicBezTo>
                  <a:cubicBezTo>
                    <a:pt x="1154" y="709"/>
                    <a:pt x="1002" y="67"/>
                    <a:pt x="1002" y="67"/>
                  </a:cubicBezTo>
                  <a:cubicBezTo>
                    <a:pt x="1002" y="511"/>
                    <a:pt x="700" y="1087"/>
                    <a:pt x="700" y="1087"/>
                  </a:cubicBezTo>
                  <a:cubicBezTo>
                    <a:pt x="738" y="691"/>
                    <a:pt x="539" y="379"/>
                    <a:pt x="539" y="379"/>
                  </a:cubicBezTo>
                  <a:lnTo>
                    <a:pt x="539" y="379"/>
                  </a:lnTo>
                  <a:cubicBezTo>
                    <a:pt x="624" y="757"/>
                    <a:pt x="341" y="1456"/>
                    <a:pt x="341" y="1456"/>
                  </a:cubicBezTo>
                  <a:cubicBezTo>
                    <a:pt x="398" y="1314"/>
                    <a:pt x="379" y="946"/>
                    <a:pt x="379" y="946"/>
                  </a:cubicBezTo>
                  <a:lnTo>
                    <a:pt x="379" y="946"/>
                  </a:lnTo>
                  <a:cubicBezTo>
                    <a:pt x="284" y="1352"/>
                    <a:pt x="1" y="1692"/>
                    <a:pt x="1" y="1692"/>
                  </a:cubicBezTo>
                  <a:lnTo>
                    <a:pt x="1664" y="1702"/>
                  </a:lnTo>
                  <a:cubicBezTo>
                    <a:pt x="1579" y="1069"/>
                    <a:pt x="1995" y="1"/>
                    <a:pt x="1995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2"/>
            <p:cNvSpPr/>
            <p:nvPr/>
          </p:nvSpPr>
          <p:spPr>
            <a:xfrm flipH="1">
              <a:off x="5830024" y="4093932"/>
              <a:ext cx="392293" cy="452387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lnTo>
                    <a:pt x="2212" y="0"/>
                  </a:lnTo>
                  <a:cubicBezTo>
                    <a:pt x="1967" y="369"/>
                    <a:pt x="1551" y="1588"/>
                    <a:pt x="1551" y="1588"/>
                  </a:cubicBezTo>
                  <a:cubicBezTo>
                    <a:pt x="1636" y="1219"/>
                    <a:pt x="1466" y="539"/>
                    <a:pt x="1466" y="539"/>
                  </a:cubicBezTo>
                  <a:cubicBezTo>
                    <a:pt x="1466" y="1040"/>
                    <a:pt x="1163" y="1796"/>
                    <a:pt x="1163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85" y="1635"/>
                    <a:pt x="785" y="1635"/>
                  </a:cubicBezTo>
                  <a:cubicBezTo>
                    <a:pt x="83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45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4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2"/>
            <p:cNvSpPr/>
            <p:nvPr/>
          </p:nvSpPr>
          <p:spPr>
            <a:xfrm flipH="1">
              <a:off x="7424763" y="409393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8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4" y="1437"/>
                  </a:cubicBezTo>
                  <a:lnTo>
                    <a:pt x="2364" y="1437"/>
                  </a:lnTo>
                  <a:cubicBezTo>
                    <a:pt x="2364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2"/>
            <p:cNvSpPr/>
            <p:nvPr/>
          </p:nvSpPr>
          <p:spPr>
            <a:xfrm flipH="1">
              <a:off x="7287381" y="1368089"/>
              <a:ext cx="261470" cy="308445"/>
            </a:xfrm>
            <a:custGeom>
              <a:avLst/>
              <a:gdLst/>
              <a:ahLst/>
              <a:cxnLst/>
              <a:rect l="l" t="t" r="r" b="b"/>
              <a:pathLst>
                <a:path w="1475" h="1740" extrusionOk="0">
                  <a:moveTo>
                    <a:pt x="1418" y="1"/>
                  </a:moveTo>
                  <a:cubicBezTo>
                    <a:pt x="1295" y="341"/>
                    <a:pt x="671" y="936"/>
                    <a:pt x="501" y="1031"/>
                  </a:cubicBezTo>
                  <a:cubicBezTo>
                    <a:pt x="359" y="1125"/>
                    <a:pt x="0" y="1740"/>
                    <a:pt x="0" y="1740"/>
                  </a:cubicBezTo>
                  <a:lnTo>
                    <a:pt x="218" y="1711"/>
                  </a:lnTo>
                  <a:cubicBezTo>
                    <a:pt x="218" y="1711"/>
                    <a:pt x="407" y="1248"/>
                    <a:pt x="567" y="1144"/>
                  </a:cubicBezTo>
                  <a:cubicBezTo>
                    <a:pt x="105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2"/>
            <p:cNvSpPr/>
            <p:nvPr/>
          </p:nvSpPr>
          <p:spPr>
            <a:xfrm flipH="1">
              <a:off x="6741219" y="1538621"/>
              <a:ext cx="698788" cy="102638"/>
            </a:xfrm>
            <a:custGeom>
              <a:avLst/>
              <a:gdLst/>
              <a:ahLst/>
              <a:cxnLst/>
              <a:rect l="l" t="t" r="r" b="b"/>
              <a:pathLst>
                <a:path w="3942" h="579" extrusionOk="0">
                  <a:moveTo>
                    <a:pt x="3765" y="0"/>
                  </a:moveTo>
                  <a:cubicBezTo>
                    <a:pt x="3364" y="0"/>
                    <a:pt x="2367" y="35"/>
                    <a:pt x="1636" y="353"/>
                  </a:cubicBezTo>
                  <a:cubicBezTo>
                    <a:pt x="1530" y="393"/>
                    <a:pt x="1334" y="406"/>
                    <a:pt x="1126" y="406"/>
                  </a:cubicBezTo>
                  <a:cubicBezTo>
                    <a:pt x="780" y="406"/>
                    <a:pt x="401" y="371"/>
                    <a:pt x="355" y="371"/>
                  </a:cubicBezTo>
                  <a:cubicBezTo>
                    <a:pt x="351" y="371"/>
                    <a:pt x="350" y="371"/>
                    <a:pt x="350" y="371"/>
                  </a:cubicBezTo>
                  <a:lnTo>
                    <a:pt x="1" y="570"/>
                  </a:lnTo>
                  <a:cubicBezTo>
                    <a:pt x="1" y="570"/>
                    <a:pt x="265" y="579"/>
                    <a:pt x="586" y="579"/>
                  </a:cubicBezTo>
                  <a:cubicBezTo>
                    <a:pt x="1002" y="579"/>
                    <a:pt x="1514" y="564"/>
                    <a:pt x="1664" y="494"/>
                  </a:cubicBezTo>
                  <a:cubicBezTo>
                    <a:pt x="1909" y="372"/>
                    <a:pt x="2964" y="73"/>
                    <a:pt x="3625" y="73"/>
                  </a:cubicBezTo>
                  <a:cubicBezTo>
                    <a:pt x="3729" y="73"/>
                    <a:pt x="3824" y="81"/>
                    <a:pt x="3904" y="97"/>
                  </a:cubicBezTo>
                  <a:lnTo>
                    <a:pt x="3942" y="3"/>
                  </a:lnTo>
                  <a:cubicBezTo>
                    <a:pt x="3942" y="3"/>
                    <a:pt x="3876" y="0"/>
                    <a:pt x="3765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2"/>
            <p:cNvSpPr/>
            <p:nvPr/>
          </p:nvSpPr>
          <p:spPr>
            <a:xfrm flipH="1">
              <a:off x="7221969" y="154571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52" y="1286"/>
                  </a:moveTo>
                  <a:lnTo>
                    <a:pt x="152" y="1286"/>
                  </a:lnTo>
                  <a:cubicBezTo>
                    <a:pt x="152" y="1286"/>
                    <a:pt x="152" y="1286"/>
                    <a:pt x="152" y="1286"/>
                  </a:cubicBezTo>
                  <a:lnTo>
                    <a:pt x="152" y="1286"/>
                  </a:lnTo>
                  <a:lnTo>
                    <a:pt x="152" y="1286"/>
                  </a:lnTo>
                  <a:close/>
                  <a:moveTo>
                    <a:pt x="3393" y="1"/>
                  </a:moveTo>
                  <a:cubicBezTo>
                    <a:pt x="3393" y="1"/>
                    <a:pt x="1976" y="322"/>
                    <a:pt x="1191" y="984"/>
                  </a:cubicBezTo>
                  <a:cubicBezTo>
                    <a:pt x="971" y="1169"/>
                    <a:pt x="250" y="1288"/>
                    <a:pt x="161" y="1288"/>
                  </a:cubicBezTo>
                  <a:cubicBezTo>
                    <a:pt x="154" y="1288"/>
                    <a:pt x="151" y="1287"/>
                    <a:pt x="152" y="1286"/>
                  </a:cubicBezTo>
                  <a:lnTo>
                    <a:pt x="152" y="1286"/>
                  </a:lnTo>
                  <a:lnTo>
                    <a:pt x="0" y="1645"/>
                  </a:lnTo>
                  <a:cubicBezTo>
                    <a:pt x="0" y="1645"/>
                    <a:pt x="1134" y="1324"/>
                    <a:pt x="1342" y="1125"/>
                  </a:cubicBezTo>
                  <a:cubicBezTo>
                    <a:pt x="1569" y="908"/>
                    <a:pt x="2779" y="142"/>
                    <a:pt x="3374" y="95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2"/>
            <p:cNvSpPr/>
            <p:nvPr/>
          </p:nvSpPr>
          <p:spPr>
            <a:xfrm flipH="1">
              <a:off x="7498506" y="1927723"/>
              <a:ext cx="407183" cy="728924"/>
            </a:xfrm>
            <a:custGeom>
              <a:avLst/>
              <a:gdLst/>
              <a:ahLst/>
              <a:cxnLst/>
              <a:rect l="l" t="t" r="r" b="b"/>
              <a:pathLst>
                <a:path w="2297" h="4112" extrusionOk="0">
                  <a:moveTo>
                    <a:pt x="2259" y="0"/>
                  </a:moveTo>
                  <a:cubicBezTo>
                    <a:pt x="2259" y="0"/>
                    <a:pt x="1163" y="1286"/>
                    <a:pt x="78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7" y="567"/>
                    <a:pt x="229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2"/>
            <p:cNvSpPr/>
            <p:nvPr/>
          </p:nvSpPr>
          <p:spPr>
            <a:xfrm flipH="1">
              <a:off x="7915617" y="151894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52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2"/>
            <p:cNvSpPr/>
            <p:nvPr/>
          </p:nvSpPr>
          <p:spPr>
            <a:xfrm flipH="1">
              <a:off x="7560373" y="123584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5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2"/>
            <p:cNvSpPr/>
            <p:nvPr/>
          </p:nvSpPr>
          <p:spPr>
            <a:xfrm flipH="1">
              <a:off x="5337575" y="2125376"/>
              <a:ext cx="683721" cy="1339079"/>
            </a:xfrm>
            <a:custGeom>
              <a:avLst/>
              <a:gdLst/>
              <a:ahLst/>
              <a:cxnLst/>
              <a:rect l="l" t="t" r="r" b="b"/>
              <a:pathLst>
                <a:path w="3857" h="7554" extrusionOk="0">
                  <a:moveTo>
                    <a:pt x="1522" y="0"/>
                  </a:moveTo>
                  <a:cubicBezTo>
                    <a:pt x="1309" y="0"/>
                    <a:pt x="298" y="541"/>
                    <a:pt x="1" y="653"/>
                  </a:cubicBezTo>
                  <a:lnTo>
                    <a:pt x="842" y="7032"/>
                  </a:lnTo>
                  <a:cubicBezTo>
                    <a:pt x="842" y="7032"/>
                    <a:pt x="2030" y="7553"/>
                    <a:pt x="2363" y="7553"/>
                  </a:cubicBezTo>
                  <a:cubicBezTo>
                    <a:pt x="2400" y="7553"/>
                    <a:pt x="2426" y="7547"/>
                    <a:pt x="2439" y="7533"/>
                  </a:cubicBezTo>
                  <a:cubicBezTo>
                    <a:pt x="2572" y="7391"/>
                    <a:pt x="3857" y="5094"/>
                    <a:pt x="3847" y="4669"/>
                  </a:cubicBezTo>
                  <a:cubicBezTo>
                    <a:pt x="3819" y="4244"/>
                    <a:pt x="1721" y="29"/>
                    <a:pt x="1532" y="1"/>
                  </a:cubicBezTo>
                  <a:cubicBezTo>
                    <a:pt x="1529" y="0"/>
                    <a:pt x="1525" y="0"/>
                    <a:pt x="1522" y="0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2"/>
            <p:cNvSpPr/>
            <p:nvPr/>
          </p:nvSpPr>
          <p:spPr>
            <a:xfrm flipH="1">
              <a:off x="5352643" y="2147003"/>
              <a:ext cx="643481" cy="1302030"/>
            </a:xfrm>
            <a:custGeom>
              <a:avLst/>
              <a:gdLst/>
              <a:ahLst/>
              <a:cxnLst/>
              <a:rect l="l" t="t" r="r" b="b"/>
              <a:pathLst>
                <a:path w="3630" h="7345" extrusionOk="0">
                  <a:moveTo>
                    <a:pt x="1432" y="0"/>
                  </a:moveTo>
                  <a:cubicBezTo>
                    <a:pt x="1218" y="0"/>
                    <a:pt x="277" y="524"/>
                    <a:pt x="1" y="625"/>
                  </a:cubicBezTo>
                  <a:lnTo>
                    <a:pt x="795" y="6844"/>
                  </a:lnTo>
                  <a:cubicBezTo>
                    <a:pt x="795" y="6844"/>
                    <a:pt x="1919" y="7344"/>
                    <a:pt x="2228" y="7344"/>
                  </a:cubicBezTo>
                  <a:cubicBezTo>
                    <a:pt x="2261" y="7344"/>
                    <a:pt x="2285" y="7338"/>
                    <a:pt x="2297" y="7326"/>
                  </a:cubicBezTo>
                  <a:cubicBezTo>
                    <a:pt x="2411" y="7193"/>
                    <a:pt x="3630" y="4954"/>
                    <a:pt x="3620" y="4538"/>
                  </a:cubicBezTo>
                  <a:cubicBezTo>
                    <a:pt x="3611" y="4150"/>
                    <a:pt x="1626" y="20"/>
                    <a:pt x="1447" y="1"/>
                  </a:cubicBezTo>
                  <a:cubicBezTo>
                    <a:pt x="1442" y="1"/>
                    <a:pt x="1437" y="0"/>
                    <a:pt x="1432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2"/>
            <p:cNvSpPr/>
            <p:nvPr/>
          </p:nvSpPr>
          <p:spPr>
            <a:xfrm flipH="1">
              <a:off x="5365938" y="2147003"/>
              <a:ext cx="631781" cy="770936"/>
            </a:xfrm>
            <a:custGeom>
              <a:avLst/>
              <a:gdLst/>
              <a:ahLst/>
              <a:cxnLst/>
              <a:rect l="l" t="t" r="r" b="b"/>
              <a:pathLst>
                <a:path w="3564" h="4349" extrusionOk="0">
                  <a:moveTo>
                    <a:pt x="1422" y="0"/>
                  </a:moveTo>
                  <a:cubicBezTo>
                    <a:pt x="1218" y="0"/>
                    <a:pt x="277" y="524"/>
                    <a:pt x="0" y="625"/>
                  </a:cubicBezTo>
                  <a:lnTo>
                    <a:pt x="104" y="1504"/>
                  </a:lnTo>
                  <a:cubicBezTo>
                    <a:pt x="1068" y="1721"/>
                    <a:pt x="2070" y="2364"/>
                    <a:pt x="2883" y="3347"/>
                  </a:cubicBezTo>
                  <a:cubicBezTo>
                    <a:pt x="3157" y="3659"/>
                    <a:pt x="3384" y="4008"/>
                    <a:pt x="3563" y="4349"/>
                  </a:cubicBezTo>
                  <a:cubicBezTo>
                    <a:pt x="3261" y="3423"/>
                    <a:pt x="1607" y="11"/>
                    <a:pt x="1437" y="1"/>
                  </a:cubicBezTo>
                  <a:cubicBezTo>
                    <a:pt x="1433" y="1"/>
                    <a:pt x="1428" y="0"/>
                    <a:pt x="1422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2"/>
            <p:cNvSpPr/>
            <p:nvPr/>
          </p:nvSpPr>
          <p:spPr>
            <a:xfrm flipH="1">
              <a:off x="6092912" y="2903580"/>
              <a:ext cx="661031" cy="1649474"/>
            </a:xfrm>
            <a:custGeom>
              <a:avLst/>
              <a:gdLst/>
              <a:ahLst/>
              <a:cxnLst/>
              <a:rect l="l" t="t" r="r" b="b"/>
              <a:pathLst>
                <a:path w="3729" h="9305" extrusionOk="0">
                  <a:moveTo>
                    <a:pt x="2646" y="1"/>
                  </a:moveTo>
                  <a:cubicBezTo>
                    <a:pt x="1544" y="1"/>
                    <a:pt x="1" y="1591"/>
                    <a:pt x="1006" y="4211"/>
                  </a:cubicBezTo>
                  <a:cubicBezTo>
                    <a:pt x="1790" y="6224"/>
                    <a:pt x="2130" y="8586"/>
                    <a:pt x="2216" y="9304"/>
                  </a:cubicBezTo>
                  <a:lnTo>
                    <a:pt x="3690" y="9304"/>
                  </a:lnTo>
                  <a:cubicBezTo>
                    <a:pt x="3690" y="9304"/>
                    <a:pt x="3217" y="3833"/>
                    <a:pt x="3567" y="1546"/>
                  </a:cubicBezTo>
                  <a:cubicBezTo>
                    <a:pt x="3728" y="484"/>
                    <a:pt x="3254" y="1"/>
                    <a:pt x="2646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2"/>
            <p:cNvSpPr/>
            <p:nvPr/>
          </p:nvSpPr>
          <p:spPr>
            <a:xfrm flipH="1">
              <a:off x="6994317" y="2506856"/>
              <a:ext cx="651990" cy="2046199"/>
            </a:xfrm>
            <a:custGeom>
              <a:avLst/>
              <a:gdLst/>
              <a:ahLst/>
              <a:cxnLst/>
              <a:rect l="l" t="t" r="r" b="b"/>
              <a:pathLst>
                <a:path w="3678" h="11543" extrusionOk="0">
                  <a:moveTo>
                    <a:pt x="1212" y="1"/>
                  </a:moveTo>
                  <a:cubicBezTo>
                    <a:pt x="1059" y="1"/>
                    <a:pt x="901" y="63"/>
                    <a:pt x="738" y="202"/>
                  </a:cubicBezTo>
                  <a:cubicBezTo>
                    <a:pt x="738" y="202"/>
                    <a:pt x="1" y="3018"/>
                    <a:pt x="851" y="6439"/>
                  </a:cubicBezTo>
                  <a:cubicBezTo>
                    <a:pt x="1702" y="9870"/>
                    <a:pt x="1664" y="10597"/>
                    <a:pt x="1693" y="11542"/>
                  </a:cubicBezTo>
                  <a:lnTo>
                    <a:pt x="3422" y="11542"/>
                  </a:lnTo>
                  <a:cubicBezTo>
                    <a:pt x="3431" y="11542"/>
                    <a:pt x="2581" y="7904"/>
                    <a:pt x="3677" y="5929"/>
                  </a:cubicBezTo>
                  <a:cubicBezTo>
                    <a:pt x="3677" y="5929"/>
                    <a:pt x="2698" y="1"/>
                    <a:pt x="1212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2"/>
            <p:cNvSpPr/>
            <p:nvPr/>
          </p:nvSpPr>
          <p:spPr>
            <a:xfrm flipH="1">
              <a:off x="6052141" y="2192915"/>
              <a:ext cx="1955970" cy="1595762"/>
            </a:xfrm>
            <a:custGeom>
              <a:avLst/>
              <a:gdLst/>
              <a:ahLst/>
              <a:cxnLst/>
              <a:rect l="l" t="t" r="r" b="b"/>
              <a:pathLst>
                <a:path w="11034" h="9002" extrusionOk="0">
                  <a:moveTo>
                    <a:pt x="5228" y="1"/>
                  </a:moveTo>
                  <a:cubicBezTo>
                    <a:pt x="5021" y="1"/>
                    <a:pt x="4809" y="22"/>
                    <a:pt x="4594" y="73"/>
                  </a:cubicBezTo>
                  <a:cubicBezTo>
                    <a:pt x="4082" y="193"/>
                    <a:pt x="3616" y="224"/>
                    <a:pt x="3195" y="224"/>
                  </a:cubicBezTo>
                  <a:cubicBezTo>
                    <a:pt x="2712" y="224"/>
                    <a:pt x="2289" y="183"/>
                    <a:pt x="1927" y="183"/>
                  </a:cubicBezTo>
                  <a:cubicBezTo>
                    <a:pt x="1202" y="183"/>
                    <a:pt x="717" y="349"/>
                    <a:pt x="473" y="1349"/>
                  </a:cubicBezTo>
                  <a:cubicBezTo>
                    <a:pt x="76" y="2975"/>
                    <a:pt x="1" y="3466"/>
                    <a:pt x="48" y="4572"/>
                  </a:cubicBezTo>
                  <a:cubicBezTo>
                    <a:pt x="86" y="5687"/>
                    <a:pt x="1267" y="7577"/>
                    <a:pt x="2306" y="7974"/>
                  </a:cubicBezTo>
                  <a:cubicBezTo>
                    <a:pt x="3165" y="8317"/>
                    <a:pt x="5246" y="9002"/>
                    <a:pt x="6611" y="9002"/>
                  </a:cubicBezTo>
                  <a:cubicBezTo>
                    <a:pt x="6900" y="9002"/>
                    <a:pt x="7156" y="8971"/>
                    <a:pt x="7363" y="8900"/>
                  </a:cubicBezTo>
                  <a:cubicBezTo>
                    <a:pt x="8544" y="8484"/>
                    <a:pt x="10689" y="8116"/>
                    <a:pt x="10869" y="5082"/>
                  </a:cubicBezTo>
                  <a:cubicBezTo>
                    <a:pt x="11034" y="2298"/>
                    <a:pt x="10164" y="541"/>
                    <a:pt x="9077" y="541"/>
                  </a:cubicBezTo>
                  <a:cubicBezTo>
                    <a:pt x="8980" y="541"/>
                    <a:pt x="8880" y="555"/>
                    <a:pt x="8780" y="584"/>
                  </a:cubicBezTo>
                  <a:cubicBezTo>
                    <a:pt x="8626" y="628"/>
                    <a:pt x="8470" y="646"/>
                    <a:pt x="8311" y="646"/>
                  </a:cubicBezTo>
                  <a:cubicBezTo>
                    <a:pt x="7382" y="646"/>
                    <a:pt x="6364" y="1"/>
                    <a:pt x="5228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2"/>
            <p:cNvSpPr/>
            <p:nvPr/>
          </p:nvSpPr>
          <p:spPr>
            <a:xfrm flipH="1">
              <a:off x="6052141" y="2192915"/>
              <a:ext cx="1858827" cy="1087004"/>
            </a:xfrm>
            <a:custGeom>
              <a:avLst/>
              <a:gdLst/>
              <a:ahLst/>
              <a:cxnLst/>
              <a:rect l="l" t="t" r="r" b="b"/>
              <a:pathLst>
                <a:path w="10486" h="6132" extrusionOk="0">
                  <a:moveTo>
                    <a:pt x="4680" y="1"/>
                  </a:moveTo>
                  <a:cubicBezTo>
                    <a:pt x="4473" y="1"/>
                    <a:pt x="4261" y="22"/>
                    <a:pt x="4046" y="73"/>
                  </a:cubicBezTo>
                  <a:cubicBezTo>
                    <a:pt x="3531" y="195"/>
                    <a:pt x="3062" y="227"/>
                    <a:pt x="2639" y="227"/>
                  </a:cubicBezTo>
                  <a:cubicBezTo>
                    <a:pt x="2156" y="227"/>
                    <a:pt x="1733" y="185"/>
                    <a:pt x="1370" y="185"/>
                  </a:cubicBezTo>
                  <a:cubicBezTo>
                    <a:pt x="717" y="185"/>
                    <a:pt x="260" y="322"/>
                    <a:pt x="1" y="1084"/>
                  </a:cubicBezTo>
                  <a:cubicBezTo>
                    <a:pt x="587" y="35"/>
                    <a:pt x="1947" y="687"/>
                    <a:pt x="3904" y="168"/>
                  </a:cubicBezTo>
                  <a:cubicBezTo>
                    <a:pt x="4074" y="123"/>
                    <a:pt x="4236" y="103"/>
                    <a:pt x="4390" y="103"/>
                  </a:cubicBezTo>
                  <a:cubicBezTo>
                    <a:pt x="5526" y="103"/>
                    <a:pt x="6243" y="1176"/>
                    <a:pt x="7148" y="1176"/>
                  </a:cubicBezTo>
                  <a:cubicBezTo>
                    <a:pt x="7260" y="1176"/>
                    <a:pt x="7376" y="1160"/>
                    <a:pt x="7495" y="1122"/>
                  </a:cubicBezTo>
                  <a:cubicBezTo>
                    <a:pt x="7626" y="1081"/>
                    <a:pt x="7763" y="1061"/>
                    <a:pt x="7902" y="1061"/>
                  </a:cubicBezTo>
                  <a:cubicBezTo>
                    <a:pt x="9046" y="1061"/>
                    <a:pt x="10366" y="2443"/>
                    <a:pt x="10274" y="5148"/>
                  </a:cubicBezTo>
                  <a:cubicBezTo>
                    <a:pt x="10264" y="5517"/>
                    <a:pt x="10217" y="5838"/>
                    <a:pt x="10160" y="6131"/>
                  </a:cubicBezTo>
                  <a:cubicBezTo>
                    <a:pt x="10236" y="5829"/>
                    <a:pt x="10302" y="5469"/>
                    <a:pt x="10321" y="5073"/>
                  </a:cubicBezTo>
                  <a:cubicBezTo>
                    <a:pt x="10486" y="2297"/>
                    <a:pt x="9616" y="541"/>
                    <a:pt x="8529" y="541"/>
                  </a:cubicBezTo>
                  <a:cubicBezTo>
                    <a:pt x="8432" y="541"/>
                    <a:pt x="8332" y="555"/>
                    <a:pt x="8232" y="584"/>
                  </a:cubicBezTo>
                  <a:cubicBezTo>
                    <a:pt x="8078" y="628"/>
                    <a:pt x="7922" y="646"/>
                    <a:pt x="7763" y="646"/>
                  </a:cubicBezTo>
                  <a:cubicBezTo>
                    <a:pt x="6834" y="646"/>
                    <a:pt x="5816" y="1"/>
                    <a:pt x="4680" y="1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2"/>
            <p:cNvSpPr/>
            <p:nvPr/>
          </p:nvSpPr>
          <p:spPr>
            <a:xfrm flipH="1">
              <a:off x="6049482" y="2430276"/>
              <a:ext cx="1936825" cy="1379141"/>
            </a:xfrm>
            <a:custGeom>
              <a:avLst/>
              <a:gdLst/>
              <a:ahLst/>
              <a:cxnLst/>
              <a:rect l="l" t="t" r="r" b="b"/>
              <a:pathLst>
                <a:path w="10926" h="7780" extrusionOk="0">
                  <a:moveTo>
                    <a:pt x="10094" y="1"/>
                  </a:moveTo>
                  <a:cubicBezTo>
                    <a:pt x="9774" y="1994"/>
                    <a:pt x="6249" y="3629"/>
                    <a:pt x="3839" y="3629"/>
                  </a:cubicBezTo>
                  <a:cubicBezTo>
                    <a:pt x="2684" y="3629"/>
                    <a:pt x="1785" y="3254"/>
                    <a:pt x="1616" y="2363"/>
                  </a:cubicBezTo>
                  <a:cubicBezTo>
                    <a:pt x="615" y="2807"/>
                    <a:pt x="520" y="2949"/>
                    <a:pt x="0" y="3337"/>
                  </a:cubicBezTo>
                  <a:cubicBezTo>
                    <a:pt x="29" y="4452"/>
                    <a:pt x="1210" y="6342"/>
                    <a:pt x="2250" y="6758"/>
                  </a:cubicBezTo>
                  <a:cubicBezTo>
                    <a:pt x="3106" y="7092"/>
                    <a:pt x="5179" y="7779"/>
                    <a:pt x="6544" y="7779"/>
                  </a:cubicBezTo>
                  <a:cubicBezTo>
                    <a:pt x="6837" y="7779"/>
                    <a:pt x="7097" y="7748"/>
                    <a:pt x="7306" y="7674"/>
                  </a:cubicBezTo>
                  <a:cubicBezTo>
                    <a:pt x="8487" y="7259"/>
                    <a:pt x="10642" y="6890"/>
                    <a:pt x="10821" y="3856"/>
                  </a:cubicBezTo>
                  <a:cubicBezTo>
                    <a:pt x="10925" y="2089"/>
                    <a:pt x="10613" y="757"/>
                    <a:pt x="10094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2"/>
            <p:cNvSpPr/>
            <p:nvPr/>
          </p:nvSpPr>
          <p:spPr>
            <a:xfrm flipH="1">
              <a:off x="6081390" y="2926093"/>
              <a:ext cx="1856345" cy="903887"/>
            </a:xfrm>
            <a:custGeom>
              <a:avLst/>
              <a:gdLst/>
              <a:ahLst/>
              <a:cxnLst/>
              <a:rect l="l" t="t" r="r" b="b"/>
              <a:pathLst>
                <a:path w="10472" h="5099" extrusionOk="0">
                  <a:moveTo>
                    <a:pt x="9423" y="1"/>
                  </a:moveTo>
                  <a:lnTo>
                    <a:pt x="9423" y="1"/>
                  </a:lnTo>
                  <a:cubicBezTo>
                    <a:pt x="8280" y="1264"/>
                    <a:pt x="7065" y="3348"/>
                    <a:pt x="4422" y="3348"/>
                  </a:cubicBezTo>
                  <a:cubicBezTo>
                    <a:pt x="4376" y="3348"/>
                    <a:pt x="4329" y="3348"/>
                    <a:pt x="4282" y="3346"/>
                  </a:cubicBezTo>
                  <a:cubicBezTo>
                    <a:pt x="2675" y="3299"/>
                    <a:pt x="1002" y="2647"/>
                    <a:pt x="0" y="1674"/>
                  </a:cubicBezTo>
                  <a:lnTo>
                    <a:pt x="0" y="1674"/>
                  </a:lnTo>
                  <a:cubicBezTo>
                    <a:pt x="445" y="2609"/>
                    <a:pt x="1163" y="3677"/>
                    <a:pt x="1862" y="3961"/>
                  </a:cubicBezTo>
                  <a:cubicBezTo>
                    <a:pt x="2740" y="4304"/>
                    <a:pt x="5040" y="5099"/>
                    <a:pt x="6445" y="5099"/>
                  </a:cubicBezTo>
                  <a:cubicBezTo>
                    <a:pt x="6704" y="5099"/>
                    <a:pt x="6933" y="5072"/>
                    <a:pt x="7117" y="5010"/>
                  </a:cubicBezTo>
                  <a:cubicBezTo>
                    <a:pt x="8298" y="4594"/>
                    <a:pt x="10453" y="4008"/>
                    <a:pt x="10472" y="946"/>
                  </a:cubicBezTo>
                  <a:cubicBezTo>
                    <a:pt x="10472" y="823"/>
                    <a:pt x="9413" y="114"/>
                    <a:pt x="9423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2"/>
            <p:cNvSpPr/>
            <p:nvPr/>
          </p:nvSpPr>
          <p:spPr>
            <a:xfrm flipH="1">
              <a:off x="6058168" y="3052840"/>
              <a:ext cx="1559599" cy="787777"/>
            </a:xfrm>
            <a:custGeom>
              <a:avLst/>
              <a:gdLst/>
              <a:ahLst/>
              <a:cxnLst/>
              <a:rect l="l" t="t" r="r" b="b"/>
              <a:pathLst>
                <a:path w="8798" h="4444" extrusionOk="0">
                  <a:moveTo>
                    <a:pt x="7724" y="1"/>
                  </a:moveTo>
                  <a:cubicBezTo>
                    <a:pt x="7532" y="1"/>
                    <a:pt x="7384" y="76"/>
                    <a:pt x="7372" y="240"/>
                  </a:cubicBezTo>
                  <a:cubicBezTo>
                    <a:pt x="7155" y="2641"/>
                    <a:pt x="7344" y="3454"/>
                    <a:pt x="5161" y="4030"/>
                  </a:cubicBezTo>
                  <a:cubicBezTo>
                    <a:pt x="4983" y="4076"/>
                    <a:pt x="4780" y="4096"/>
                    <a:pt x="4557" y="4096"/>
                  </a:cubicBezTo>
                  <a:cubicBezTo>
                    <a:pt x="3180" y="4096"/>
                    <a:pt x="1083" y="3335"/>
                    <a:pt x="1" y="3302"/>
                  </a:cubicBezTo>
                  <a:lnTo>
                    <a:pt x="1" y="3302"/>
                  </a:lnTo>
                  <a:cubicBezTo>
                    <a:pt x="867" y="3652"/>
                    <a:pt x="3240" y="4444"/>
                    <a:pt x="4674" y="4444"/>
                  </a:cubicBezTo>
                  <a:cubicBezTo>
                    <a:pt x="4944" y="4444"/>
                    <a:pt x="5181" y="4416"/>
                    <a:pt x="5368" y="4351"/>
                  </a:cubicBezTo>
                  <a:cubicBezTo>
                    <a:pt x="6455" y="3973"/>
                    <a:pt x="8355" y="3435"/>
                    <a:pt x="8667" y="949"/>
                  </a:cubicBezTo>
                  <a:cubicBezTo>
                    <a:pt x="8797" y="370"/>
                    <a:pt x="8151" y="1"/>
                    <a:pt x="7724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2"/>
            <p:cNvSpPr/>
            <p:nvPr/>
          </p:nvSpPr>
          <p:spPr>
            <a:xfrm flipH="1">
              <a:off x="7456808" y="2984769"/>
              <a:ext cx="226371" cy="630186"/>
            </a:xfrm>
            <a:custGeom>
              <a:avLst/>
              <a:gdLst/>
              <a:ahLst/>
              <a:cxnLst/>
              <a:rect l="l" t="t" r="r" b="b"/>
              <a:pathLst>
                <a:path w="1277" h="3555" extrusionOk="0">
                  <a:moveTo>
                    <a:pt x="1" y="1"/>
                  </a:moveTo>
                  <a:lnTo>
                    <a:pt x="388" y="3469"/>
                  </a:lnTo>
                  <a:lnTo>
                    <a:pt x="1144" y="3554"/>
                  </a:lnTo>
                  <a:cubicBezTo>
                    <a:pt x="1277" y="167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2"/>
            <p:cNvSpPr/>
            <p:nvPr/>
          </p:nvSpPr>
          <p:spPr>
            <a:xfrm flipH="1">
              <a:off x="7480562" y="2615166"/>
              <a:ext cx="673262" cy="1937888"/>
            </a:xfrm>
            <a:custGeom>
              <a:avLst/>
              <a:gdLst/>
              <a:ahLst/>
              <a:cxnLst/>
              <a:rect l="l" t="t" r="r" b="b"/>
              <a:pathLst>
                <a:path w="3798" h="10932" extrusionOk="0">
                  <a:moveTo>
                    <a:pt x="1448" y="0"/>
                  </a:moveTo>
                  <a:cubicBezTo>
                    <a:pt x="1306" y="0"/>
                    <a:pt x="1160" y="53"/>
                    <a:pt x="1012" y="167"/>
                  </a:cubicBezTo>
                  <a:cubicBezTo>
                    <a:pt x="1012" y="167"/>
                    <a:pt x="0" y="2842"/>
                    <a:pt x="671" y="6093"/>
                  </a:cubicBezTo>
                  <a:cubicBezTo>
                    <a:pt x="1342" y="9334"/>
                    <a:pt x="1399" y="10034"/>
                    <a:pt x="1380" y="10931"/>
                  </a:cubicBezTo>
                  <a:lnTo>
                    <a:pt x="3100" y="10931"/>
                  </a:lnTo>
                  <a:cubicBezTo>
                    <a:pt x="3100" y="10931"/>
                    <a:pt x="2486" y="8172"/>
                    <a:pt x="3242" y="6244"/>
                  </a:cubicBezTo>
                  <a:cubicBezTo>
                    <a:pt x="3798" y="4807"/>
                    <a:pt x="2805" y="0"/>
                    <a:pt x="1448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2"/>
            <p:cNvSpPr/>
            <p:nvPr/>
          </p:nvSpPr>
          <p:spPr>
            <a:xfrm flipH="1">
              <a:off x="7547215" y="3462328"/>
              <a:ext cx="487663" cy="1090727"/>
            </a:xfrm>
            <a:custGeom>
              <a:avLst/>
              <a:gdLst/>
              <a:ahLst/>
              <a:cxnLst/>
              <a:rect l="l" t="t" r="r" b="b"/>
              <a:pathLst>
                <a:path w="2751" h="6153" extrusionOk="0">
                  <a:moveTo>
                    <a:pt x="2722" y="0"/>
                  </a:moveTo>
                  <a:lnTo>
                    <a:pt x="2722" y="0"/>
                  </a:lnTo>
                  <a:cubicBezTo>
                    <a:pt x="2476" y="1616"/>
                    <a:pt x="1890" y="2750"/>
                    <a:pt x="1201" y="2750"/>
                  </a:cubicBezTo>
                  <a:cubicBezTo>
                    <a:pt x="728" y="2750"/>
                    <a:pt x="303" y="2212"/>
                    <a:pt x="0" y="1333"/>
                  </a:cubicBezTo>
                  <a:lnTo>
                    <a:pt x="0" y="1333"/>
                  </a:lnTo>
                  <a:cubicBezTo>
                    <a:pt x="662" y="4555"/>
                    <a:pt x="719" y="5255"/>
                    <a:pt x="709" y="6152"/>
                  </a:cubicBezTo>
                  <a:lnTo>
                    <a:pt x="2429" y="6152"/>
                  </a:lnTo>
                  <a:cubicBezTo>
                    <a:pt x="2429" y="6152"/>
                    <a:pt x="1824" y="3374"/>
                    <a:pt x="2571" y="1465"/>
                  </a:cubicBezTo>
                  <a:cubicBezTo>
                    <a:pt x="2703" y="1115"/>
                    <a:pt x="2750" y="596"/>
                    <a:pt x="2722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2"/>
            <p:cNvSpPr/>
            <p:nvPr/>
          </p:nvSpPr>
          <p:spPr>
            <a:xfrm flipH="1">
              <a:off x="6656623" y="2961370"/>
              <a:ext cx="575765" cy="1591685"/>
            </a:xfrm>
            <a:custGeom>
              <a:avLst/>
              <a:gdLst/>
              <a:ahLst/>
              <a:cxnLst/>
              <a:rect l="l" t="t" r="r" b="b"/>
              <a:pathLst>
                <a:path w="3248" h="8979" extrusionOk="0">
                  <a:moveTo>
                    <a:pt x="1360" y="0"/>
                  </a:moveTo>
                  <a:cubicBezTo>
                    <a:pt x="1234" y="0"/>
                    <a:pt x="1102" y="24"/>
                    <a:pt x="964" y="76"/>
                  </a:cubicBezTo>
                  <a:cubicBezTo>
                    <a:pt x="246" y="341"/>
                    <a:pt x="0" y="2023"/>
                    <a:pt x="454" y="3885"/>
                  </a:cubicBezTo>
                  <a:cubicBezTo>
                    <a:pt x="964" y="5954"/>
                    <a:pt x="1342" y="8270"/>
                    <a:pt x="1531" y="8978"/>
                  </a:cubicBezTo>
                  <a:lnTo>
                    <a:pt x="3024" y="8978"/>
                  </a:lnTo>
                  <a:cubicBezTo>
                    <a:pt x="3024" y="8978"/>
                    <a:pt x="2665" y="6143"/>
                    <a:pt x="3024" y="3856"/>
                  </a:cubicBezTo>
                  <a:cubicBezTo>
                    <a:pt x="3248" y="2396"/>
                    <a:pt x="2613" y="0"/>
                    <a:pt x="1360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2"/>
            <p:cNvSpPr/>
            <p:nvPr/>
          </p:nvSpPr>
          <p:spPr>
            <a:xfrm flipH="1">
              <a:off x="6724871" y="2515896"/>
              <a:ext cx="361803" cy="1174397"/>
            </a:xfrm>
            <a:custGeom>
              <a:avLst/>
              <a:gdLst/>
              <a:ahLst/>
              <a:cxnLst/>
              <a:rect l="l" t="t" r="r" b="b"/>
              <a:pathLst>
                <a:path w="2041" h="6625" extrusionOk="0">
                  <a:moveTo>
                    <a:pt x="1505" y="0"/>
                  </a:moveTo>
                  <a:cubicBezTo>
                    <a:pt x="1475" y="0"/>
                    <a:pt x="1443" y="21"/>
                    <a:pt x="1409" y="66"/>
                  </a:cubicBezTo>
                  <a:cubicBezTo>
                    <a:pt x="756" y="916"/>
                    <a:pt x="0" y="3298"/>
                    <a:pt x="104" y="3874"/>
                  </a:cubicBezTo>
                  <a:cubicBezTo>
                    <a:pt x="199" y="4451"/>
                    <a:pt x="1947" y="6624"/>
                    <a:pt x="1947" y="6624"/>
                  </a:cubicBezTo>
                  <a:cubicBezTo>
                    <a:pt x="1947" y="6624"/>
                    <a:pt x="2040" y="0"/>
                    <a:pt x="1505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2"/>
            <p:cNvSpPr/>
            <p:nvPr/>
          </p:nvSpPr>
          <p:spPr>
            <a:xfrm flipH="1">
              <a:off x="6669386" y="3043445"/>
              <a:ext cx="365348" cy="1508015"/>
            </a:xfrm>
            <a:custGeom>
              <a:avLst/>
              <a:gdLst/>
              <a:ahLst/>
              <a:cxnLst/>
              <a:rect l="l" t="t" r="r" b="b"/>
              <a:pathLst>
                <a:path w="2061" h="8507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418" y="681"/>
                    <a:pt x="1598" y="1673"/>
                    <a:pt x="1598" y="2779"/>
                  </a:cubicBezTo>
                  <a:cubicBezTo>
                    <a:pt x="1598" y="4820"/>
                    <a:pt x="993" y="6484"/>
                    <a:pt x="237" y="6484"/>
                  </a:cubicBezTo>
                  <a:cubicBezTo>
                    <a:pt x="152" y="6484"/>
                    <a:pt x="76" y="6465"/>
                    <a:pt x="0" y="6427"/>
                  </a:cubicBezTo>
                  <a:lnTo>
                    <a:pt x="0" y="6427"/>
                  </a:lnTo>
                  <a:cubicBezTo>
                    <a:pt x="189" y="7372"/>
                    <a:pt x="331" y="8147"/>
                    <a:pt x="426" y="8506"/>
                  </a:cubicBezTo>
                  <a:lnTo>
                    <a:pt x="1909" y="8506"/>
                  </a:lnTo>
                  <a:cubicBezTo>
                    <a:pt x="1909" y="8506"/>
                    <a:pt x="1550" y="5671"/>
                    <a:pt x="1909" y="3374"/>
                  </a:cubicBezTo>
                  <a:cubicBezTo>
                    <a:pt x="2061" y="2325"/>
                    <a:pt x="1777" y="775"/>
                    <a:pt x="1134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2"/>
            <p:cNvSpPr/>
            <p:nvPr/>
          </p:nvSpPr>
          <p:spPr>
            <a:xfrm flipH="1">
              <a:off x="6257239" y="2080350"/>
              <a:ext cx="728924" cy="1410695"/>
            </a:xfrm>
            <a:custGeom>
              <a:avLst/>
              <a:gdLst/>
              <a:ahLst/>
              <a:cxnLst/>
              <a:rect l="l" t="t" r="r" b="b"/>
              <a:pathLst>
                <a:path w="4112" h="7958" extrusionOk="0">
                  <a:moveTo>
                    <a:pt x="3319" y="0"/>
                  </a:moveTo>
                  <a:cubicBezTo>
                    <a:pt x="3302" y="0"/>
                    <a:pt x="3286" y="3"/>
                    <a:pt x="3270" y="9"/>
                  </a:cubicBezTo>
                  <a:cubicBezTo>
                    <a:pt x="3015" y="113"/>
                    <a:pt x="0" y="897"/>
                    <a:pt x="0" y="5878"/>
                  </a:cubicBezTo>
                  <a:cubicBezTo>
                    <a:pt x="0" y="6190"/>
                    <a:pt x="1560" y="7938"/>
                    <a:pt x="1805" y="7957"/>
                  </a:cubicBezTo>
                  <a:cubicBezTo>
                    <a:pt x="1811" y="7957"/>
                    <a:pt x="1817" y="7958"/>
                    <a:pt x="1824" y="7958"/>
                  </a:cubicBezTo>
                  <a:cubicBezTo>
                    <a:pt x="2110" y="7958"/>
                    <a:pt x="3358" y="7377"/>
                    <a:pt x="3469" y="7239"/>
                  </a:cubicBezTo>
                  <a:cubicBezTo>
                    <a:pt x="3592" y="7097"/>
                    <a:pt x="4017" y="5802"/>
                    <a:pt x="4064" y="5594"/>
                  </a:cubicBezTo>
                  <a:cubicBezTo>
                    <a:pt x="4111" y="5386"/>
                    <a:pt x="4026" y="765"/>
                    <a:pt x="4026" y="765"/>
                  </a:cubicBezTo>
                  <a:cubicBezTo>
                    <a:pt x="4026" y="765"/>
                    <a:pt x="3598" y="0"/>
                    <a:pt x="3319" y="0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2"/>
            <p:cNvSpPr/>
            <p:nvPr/>
          </p:nvSpPr>
          <p:spPr>
            <a:xfrm flipH="1">
              <a:off x="6243767" y="2115449"/>
              <a:ext cx="730697" cy="1348828"/>
            </a:xfrm>
            <a:custGeom>
              <a:avLst/>
              <a:gdLst/>
              <a:ahLst/>
              <a:cxnLst/>
              <a:rect l="l" t="t" r="r" b="b"/>
              <a:pathLst>
                <a:path w="4122" h="7609" extrusionOk="0">
                  <a:moveTo>
                    <a:pt x="3329" y="0"/>
                  </a:moveTo>
                  <a:cubicBezTo>
                    <a:pt x="3312" y="0"/>
                    <a:pt x="3296" y="3"/>
                    <a:pt x="3280" y="9"/>
                  </a:cubicBezTo>
                  <a:cubicBezTo>
                    <a:pt x="3015" y="104"/>
                    <a:pt x="1" y="850"/>
                    <a:pt x="1" y="5623"/>
                  </a:cubicBezTo>
                  <a:cubicBezTo>
                    <a:pt x="1" y="5916"/>
                    <a:pt x="1579" y="7589"/>
                    <a:pt x="1815" y="7608"/>
                  </a:cubicBezTo>
                  <a:cubicBezTo>
                    <a:pt x="1821" y="7608"/>
                    <a:pt x="1827" y="7609"/>
                    <a:pt x="1835" y="7609"/>
                  </a:cubicBezTo>
                  <a:cubicBezTo>
                    <a:pt x="2122" y="7609"/>
                    <a:pt x="3358" y="7056"/>
                    <a:pt x="3478" y="6927"/>
                  </a:cubicBezTo>
                  <a:cubicBezTo>
                    <a:pt x="3592" y="6776"/>
                    <a:pt x="4036" y="5557"/>
                    <a:pt x="4064" y="5349"/>
                  </a:cubicBezTo>
                  <a:cubicBezTo>
                    <a:pt x="4121" y="5141"/>
                    <a:pt x="4036" y="737"/>
                    <a:pt x="4036" y="737"/>
                  </a:cubicBezTo>
                  <a:cubicBezTo>
                    <a:pt x="4036" y="737"/>
                    <a:pt x="3601" y="0"/>
                    <a:pt x="3329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2"/>
            <p:cNvSpPr/>
            <p:nvPr/>
          </p:nvSpPr>
          <p:spPr>
            <a:xfrm flipH="1">
              <a:off x="6272307" y="2114208"/>
              <a:ext cx="702157" cy="1348297"/>
            </a:xfrm>
            <a:custGeom>
              <a:avLst/>
              <a:gdLst/>
              <a:ahLst/>
              <a:cxnLst/>
              <a:rect l="l" t="t" r="r" b="b"/>
              <a:pathLst>
                <a:path w="3961" h="7606" extrusionOk="0">
                  <a:moveTo>
                    <a:pt x="3322" y="0"/>
                  </a:moveTo>
                  <a:cubicBezTo>
                    <a:pt x="3307" y="0"/>
                    <a:pt x="3293" y="2"/>
                    <a:pt x="3280" y="7"/>
                  </a:cubicBezTo>
                  <a:cubicBezTo>
                    <a:pt x="3015" y="101"/>
                    <a:pt x="1" y="848"/>
                    <a:pt x="1" y="5621"/>
                  </a:cubicBezTo>
                  <a:cubicBezTo>
                    <a:pt x="1" y="5913"/>
                    <a:pt x="1579" y="7577"/>
                    <a:pt x="1815" y="7605"/>
                  </a:cubicBezTo>
                  <a:cubicBezTo>
                    <a:pt x="1819" y="7605"/>
                    <a:pt x="1823" y="7606"/>
                    <a:pt x="1827" y="7606"/>
                  </a:cubicBezTo>
                  <a:cubicBezTo>
                    <a:pt x="1953" y="7606"/>
                    <a:pt x="2328" y="7468"/>
                    <a:pt x="2685" y="7322"/>
                  </a:cubicBezTo>
                  <a:cubicBezTo>
                    <a:pt x="1210" y="3069"/>
                    <a:pt x="3601" y="961"/>
                    <a:pt x="3960" y="621"/>
                  </a:cubicBezTo>
                  <a:cubicBezTo>
                    <a:pt x="3828" y="409"/>
                    <a:pt x="3523" y="0"/>
                    <a:pt x="3322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2"/>
            <p:cNvSpPr/>
            <p:nvPr/>
          </p:nvSpPr>
          <p:spPr>
            <a:xfrm flipH="1">
              <a:off x="6259012" y="2112613"/>
              <a:ext cx="542970" cy="872333"/>
            </a:xfrm>
            <a:custGeom>
              <a:avLst/>
              <a:gdLst/>
              <a:ahLst/>
              <a:cxnLst/>
              <a:rect l="l" t="t" r="r" b="b"/>
              <a:pathLst>
                <a:path w="3063" h="4921" extrusionOk="0">
                  <a:moveTo>
                    <a:pt x="2383" y="1"/>
                  </a:moveTo>
                  <a:cubicBezTo>
                    <a:pt x="2357" y="1"/>
                    <a:pt x="2332" y="5"/>
                    <a:pt x="2307" y="16"/>
                  </a:cubicBezTo>
                  <a:cubicBezTo>
                    <a:pt x="1" y="989"/>
                    <a:pt x="199" y="4921"/>
                    <a:pt x="199" y="4921"/>
                  </a:cubicBezTo>
                  <a:cubicBezTo>
                    <a:pt x="710" y="3787"/>
                    <a:pt x="1749" y="2879"/>
                    <a:pt x="1749" y="2879"/>
                  </a:cubicBezTo>
                  <a:lnTo>
                    <a:pt x="3063" y="772"/>
                  </a:lnTo>
                  <a:cubicBezTo>
                    <a:pt x="3063" y="772"/>
                    <a:pt x="2706" y="1"/>
                    <a:pt x="2383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2"/>
            <p:cNvSpPr/>
            <p:nvPr/>
          </p:nvSpPr>
          <p:spPr>
            <a:xfrm flipH="1">
              <a:off x="5453153" y="3129774"/>
              <a:ext cx="504326" cy="448310"/>
            </a:xfrm>
            <a:custGeom>
              <a:avLst/>
              <a:gdLst/>
              <a:ahLst/>
              <a:cxnLst/>
              <a:rect l="l" t="t" r="r" b="b"/>
              <a:pathLst>
                <a:path w="2845" h="2529" extrusionOk="0">
                  <a:moveTo>
                    <a:pt x="301" y="1"/>
                  </a:moveTo>
                  <a:cubicBezTo>
                    <a:pt x="127" y="1"/>
                    <a:pt x="0" y="33"/>
                    <a:pt x="0" y="33"/>
                  </a:cubicBezTo>
                  <a:cubicBezTo>
                    <a:pt x="293" y="893"/>
                    <a:pt x="1323" y="1980"/>
                    <a:pt x="2845" y="2528"/>
                  </a:cubicBezTo>
                  <a:cubicBezTo>
                    <a:pt x="2845" y="2528"/>
                    <a:pt x="1607" y="1602"/>
                    <a:pt x="1181" y="553"/>
                  </a:cubicBezTo>
                  <a:cubicBezTo>
                    <a:pt x="999" y="89"/>
                    <a:pt x="587" y="1"/>
                    <a:pt x="301" y="1"/>
                  </a:cubicBezTo>
                  <a:close/>
                </a:path>
              </a:pathLst>
            </a:custGeom>
            <a:solidFill>
              <a:srgbClr val="E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2"/>
            <p:cNvSpPr/>
            <p:nvPr/>
          </p:nvSpPr>
          <p:spPr>
            <a:xfrm flipH="1">
              <a:off x="5461485" y="3128001"/>
              <a:ext cx="495994" cy="444941"/>
            </a:xfrm>
            <a:custGeom>
              <a:avLst/>
              <a:gdLst/>
              <a:ahLst/>
              <a:cxnLst/>
              <a:rect l="l" t="t" r="r" b="b"/>
              <a:pathLst>
                <a:path w="2798" h="2510" extrusionOk="0">
                  <a:moveTo>
                    <a:pt x="301" y="0"/>
                  </a:moveTo>
                  <a:cubicBezTo>
                    <a:pt x="127" y="0"/>
                    <a:pt x="0" y="34"/>
                    <a:pt x="0" y="34"/>
                  </a:cubicBezTo>
                  <a:cubicBezTo>
                    <a:pt x="293" y="884"/>
                    <a:pt x="1314" y="1952"/>
                    <a:pt x="2798" y="2510"/>
                  </a:cubicBezTo>
                  <a:cubicBezTo>
                    <a:pt x="1711" y="1933"/>
                    <a:pt x="964" y="1054"/>
                    <a:pt x="718" y="365"/>
                  </a:cubicBezTo>
                  <a:cubicBezTo>
                    <a:pt x="718" y="365"/>
                    <a:pt x="860" y="327"/>
                    <a:pt x="1049" y="327"/>
                  </a:cubicBezTo>
                  <a:cubicBezTo>
                    <a:pt x="840" y="58"/>
                    <a:pt x="530" y="0"/>
                    <a:pt x="301" y="0"/>
                  </a:cubicBezTo>
                  <a:close/>
                </a:path>
              </a:pathLst>
            </a:custGeom>
            <a:solidFill>
              <a:srgbClr val="E5C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2"/>
            <p:cNvSpPr/>
            <p:nvPr/>
          </p:nvSpPr>
          <p:spPr>
            <a:xfrm flipH="1">
              <a:off x="5741213" y="2198410"/>
              <a:ext cx="730697" cy="1141780"/>
            </a:xfrm>
            <a:custGeom>
              <a:avLst/>
              <a:gdLst/>
              <a:ahLst/>
              <a:cxnLst/>
              <a:rect l="l" t="t" r="r" b="b"/>
              <a:pathLst>
                <a:path w="4122" h="6441" extrusionOk="0">
                  <a:moveTo>
                    <a:pt x="2648" y="1"/>
                  </a:moveTo>
                  <a:cubicBezTo>
                    <a:pt x="2431" y="1"/>
                    <a:pt x="2163" y="61"/>
                    <a:pt x="2004" y="61"/>
                  </a:cubicBezTo>
                  <a:cubicBezTo>
                    <a:pt x="1831" y="61"/>
                    <a:pt x="1629" y="5"/>
                    <a:pt x="1449" y="5"/>
                  </a:cubicBezTo>
                  <a:cubicBezTo>
                    <a:pt x="1374" y="5"/>
                    <a:pt x="1303" y="14"/>
                    <a:pt x="1239" y="42"/>
                  </a:cubicBezTo>
                  <a:cubicBezTo>
                    <a:pt x="823" y="203"/>
                    <a:pt x="1" y="2046"/>
                    <a:pt x="275" y="3794"/>
                  </a:cubicBezTo>
                  <a:cubicBezTo>
                    <a:pt x="275" y="3794"/>
                    <a:pt x="1267" y="5769"/>
                    <a:pt x="2448" y="6440"/>
                  </a:cubicBezTo>
                  <a:lnTo>
                    <a:pt x="4008" y="6280"/>
                  </a:lnTo>
                  <a:cubicBezTo>
                    <a:pt x="4008" y="6280"/>
                    <a:pt x="3753" y="3870"/>
                    <a:pt x="3961" y="3227"/>
                  </a:cubicBezTo>
                  <a:cubicBezTo>
                    <a:pt x="4121" y="2773"/>
                    <a:pt x="3280" y="108"/>
                    <a:pt x="2798" y="14"/>
                  </a:cubicBezTo>
                  <a:cubicBezTo>
                    <a:pt x="2753" y="4"/>
                    <a:pt x="2702" y="1"/>
                    <a:pt x="2648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2"/>
            <p:cNvSpPr/>
            <p:nvPr/>
          </p:nvSpPr>
          <p:spPr>
            <a:xfrm flipH="1">
              <a:off x="5744581" y="2198410"/>
              <a:ext cx="524535" cy="1115013"/>
            </a:xfrm>
            <a:custGeom>
              <a:avLst/>
              <a:gdLst/>
              <a:ahLst/>
              <a:cxnLst/>
              <a:rect l="l" t="t" r="r" b="b"/>
              <a:pathLst>
                <a:path w="2959" h="6290" extrusionOk="0">
                  <a:moveTo>
                    <a:pt x="1489" y="1"/>
                  </a:moveTo>
                  <a:cubicBezTo>
                    <a:pt x="1277" y="1"/>
                    <a:pt x="1010" y="61"/>
                    <a:pt x="851" y="61"/>
                  </a:cubicBezTo>
                  <a:cubicBezTo>
                    <a:pt x="671" y="61"/>
                    <a:pt x="472" y="5"/>
                    <a:pt x="291" y="5"/>
                  </a:cubicBezTo>
                  <a:cubicBezTo>
                    <a:pt x="215" y="5"/>
                    <a:pt x="143" y="14"/>
                    <a:pt x="76" y="42"/>
                  </a:cubicBezTo>
                  <a:cubicBezTo>
                    <a:pt x="57" y="52"/>
                    <a:pt x="19" y="61"/>
                    <a:pt x="0" y="99"/>
                  </a:cubicBezTo>
                  <a:cubicBezTo>
                    <a:pt x="57" y="77"/>
                    <a:pt x="118" y="69"/>
                    <a:pt x="181" y="69"/>
                  </a:cubicBezTo>
                  <a:cubicBezTo>
                    <a:pt x="353" y="69"/>
                    <a:pt x="542" y="128"/>
                    <a:pt x="711" y="128"/>
                  </a:cubicBezTo>
                  <a:cubicBezTo>
                    <a:pt x="720" y="128"/>
                    <a:pt x="729" y="128"/>
                    <a:pt x="737" y="127"/>
                  </a:cubicBezTo>
                  <a:cubicBezTo>
                    <a:pt x="904" y="127"/>
                    <a:pt x="1167" y="67"/>
                    <a:pt x="1382" y="67"/>
                  </a:cubicBezTo>
                  <a:cubicBezTo>
                    <a:pt x="1435" y="67"/>
                    <a:pt x="1486" y="71"/>
                    <a:pt x="1531" y="80"/>
                  </a:cubicBezTo>
                  <a:cubicBezTo>
                    <a:pt x="2013" y="184"/>
                    <a:pt x="2722" y="2755"/>
                    <a:pt x="2571" y="3218"/>
                  </a:cubicBezTo>
                  <a:cubicBezTo>
                    <a:pt x="2382" y="3794"/>
                    <a:pt x="2713" y="5949"/>
                    <a:pt x="2750" y="6289"/>
                  </a:cubicBezTo>
                  <a:lnTo>
                    <a:pt x="2864" y="6034"/>
                  </a:lnTo>
                  <a:cubicBezTo>
                    <a:pt x="2864" y="6034"/>
                    <a:pt x="2609" y="3870"/>
                    <a:pt x="2807" y="3227"/>
                  </a:cubicBezTo>
                  <a:cubicBezTo>
                    <a:pt x="2958" y="2773"/>
                    <a:pt x="2127" y="108"/>
                    <a:pt x="1635" y="14"/>
                  </a:cubicBezTo>
                  <a:cubicBezTo>
                    <a:pt x="1592" y="4"/>
                    <a:pt x="1542" y="1"/>
                    <a:pt x="1489" y="1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2"/>
            <p:cNvSpPr/>
            <p:nvPr/>
          </p:nvSpPr>
          <p:spPr>
            <a:xfrm flipH="1">
              <a:off x="5979106" y="2212414"/>
              <a:ext cx="487663" cy="1127776"/>
            </a:xfrm>
            <a:custGeom>
              <a:avLst/>
              <a:gdLst/>
              <a:ahLst/>
              <a:cxnLst/>
              <a:rect l="l" t="t" r="r" b="b"/>
              <a:pathLst>
                <a:path w="2751" h="6362" extrusionOk="0">
                  <a:moveTo>
                    <a:pt x="1134" y="1"/>
                  </a:moveTo>
                  <a:cubicBezTo>
                    <a:pt x="709" y="313"/>
                    <a:pt x="0" y="2061"/>
                    <a:pt x="246" y="3715"/>
                  </a:cubicBezTo>
                  <a:cubicBezTo>
                    <a:pt x="246" y="3715"/>
                    <a:pt x="1238" y="5690"/>
                    <a:pt x="2419" y="6361"/>
                  </a:cubicBezTo>
                  <a:lnTo>
                    <a:pt x="2750" y="6314"/>
                  </a:lnTo>
                  <a:cubicBezTo>
                    <a:pt x="2334" y="5416"/>
                    <a:pt x="2306" y="3526"/>
                    <a:pt x="2306" y="3526"/>
                  </a:cubicBezTo>
                  <a:cubicBezTo>
                    <a:pt x="974" y="3044"/>
                    <a:pt x="681" y="965"/>
                    <a:pt x="1134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2"/>
            <p:cNvSpPr/>
            <p:nvPr/>
          </p:nvSpPr>
          <p:spPr>
            <a:xfrm flipH="1">
              <a:off x="4798150" y="2768680"/>
              <a:ext cx="1281644" cy="1122635"/>
            </a:xfrm>
            <a:custGeom>
              <a:avLst/>
              <a:gdLst/>
              <a:ahLst/>
              <a:cxnLst/>
              <a:rect l="l" t="t" r="r" b="b"/>
              <a:pathLst>
                <a:path w="7230" h="6333" extrusionOk="0">
                  <a:moveTo>
                    <a:pt x="6502" y="1"/>
                  </a:moveTo>
                  <a:cubicBezTo>
                    <a:pt x="6502" y="1"/>
                    <a:pt x="5661" y="1380"/>
                    <a:pt x="5850" y="2647"/>
                  </a:cubicBezTo>
                  <a:cubicBezTo>
                    <a:pt x="6096" y="4376"/>
                    <a:pt x="4952" y="5624"/>
                    <a:pt x="4348" y="5624"/>
                  </a:cubicBezTo>
                  <a:cubicBezTo>
                    <a:pt x="3488" y="5624"/>
                    <a:pt x="1843" y="5009"/>
                    <a:pt x="1815" y="2817"/>
                  </a:cubicBezTo>
                  <a:lnTo>
                    <a:pt x="0" y="2930"/>
                  </a:lnTo>
                  <a:cubicBezTo>
                    <a:pt x="303" y="3488"/>
                    <a:pt x="1541" y="6153"/>
                    <a:pt x="4348" y="6332"/>
                  </a:cubicBezTo>
                  <a:cubicBezTo>
                    <a:pt x="5671" y="6332"/>
                    <a:pt x="6833" y="4187"/>
                    <a:pt x="6616" y="2911"/>
                  </a:cubicBezTo>
                  <a:cubicBezTo>
                    <a:pt x="6455" y="1891"/>
                    <a:pt x="7230" y="473"/>
                    <a:pt x="7230" y="473"/>
                  </a:cubicBezTo>
                  <a:cubicBezTo>
                    <a:pt x="7230" y="473"/>
                    <a:pt x="6937" y="57"/>
                    <a:pt x="6502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2"/>
            <p:cNvSpPr/>
            <p:nvPr/>
          </p:nvSpPr>
          <p:spPr>
            <a:xfrm flipH="1">
              <a:off x="5444645" y="3246239"/>
              <a:ext cx="341949" cy="495994"/>
            </a:xfrm>
            <a:custGeom>
              <a:avLst/>
              <a:gdLst/>
              <a:ahLst/>
              <a:cxnLst/>
              <a:rect l="l" t="t" r="r" b="b"/>
              <a:pathLst>
                <a:path w="1929" h="2798" extrusionOk="0">
                  <a:moveTo>
                    <a:pt x="85" y="0"/>
                  </a:moveTo>
                  <a:lnTo>
                    <a:pt x="0" y="132"/>
                  </a:lnTo>
                  <a:cubicBezTo>
                    <a:pt x="47" y="1833"/>
                    <a:pt x="1077" y="2580"/>
                    <a:pt x="1928" y="2797"/>
                  </a:cubicBezTo>
                  <a:cubicBezTo>
                    <a:pt x="1106" y="2514"/>
                    <a:pt x="180" y="1758"/>
                    <a:pt x="161" y="123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2"/>
            <p:cNvSpPr/>
            <p:nvPr/>
          </p:nvSpPr>
          <p:spPr>
            <a:xfrm flipH="1">
              <a:off x="4798150" y="2773643"/>
              <a:ext cx="698611" cy="1122635"/>
            </a:xfrm>
            <a:custGeom>
              <a:avLst/>
              <a:gdLst/>
              <a:ahLst/>
              <a:cxnLst/>
              <a:rect l="l" t="t" r="r" b="b"/>
              <a:pathLst>
                <a:path w="3941" h="6333" extrusionOk="0">
                  <a:moveTo>
                    <a:pt x="3270" y="1"/>
                  </a:moveTo>
                  <a:cubicBezTo>
                    <a:pt x="3591" y="124"/>
                    <a:pt x="3790" y="426"/>
                    <a:pt x="3790" y="426"/>
                  </a:cubicBezTo>
                  <a:cubicBezTo>
                    <a:pt x="3790" y="426"/>
                    <a:pt x="3015" y="1853"/>
                    <a:pt x="3175" y="2855"/>
                  </a:cubicBezTo>
                  <a:cubicBezTo>
                    <a:pt x="3374" y="4131"/>
                    <a:pt x="2221" y="6286"/>
                    <a:pt x="907" y="6286"/>
                  </a:cubicBezTo>
                  <a:cubicBezTo>
                    <a:pt x="586" y="6257"/>
                    <a:pt x="284" y="6210"/>
                    <a:pt x="0" y="6125"/>
                  </a:cubicBezTo>
                  <a:lnTo>
                    <a:pt x="0" y="6125"/>
                  </a:lnTo>
                  <a:cubicBezTo>
                    <a:pt x="331" y="6238"/>
                    <a:pt x="671" y="6304"/>
                    <a:pt x="1059" y="6333"/>
                  </a:cubicBezTo>
                  <a:cubicBezTo>
                    <a:pt x="2382" y="6333"/>
                    <a:pt x="3544" y="4178"/>
                    <a:pt x="3327" y="2902"/>
                  </a:cubicBezTo>
                  <a:cubicBezTo>
                    <a:pt x="3166" y="1872"/>
                    <a:pt x="3941" y="455"/>
                    <a:pt x="3941" y="455"/>
                  </a:cubicBezTo>
                  <a:cubicBezTo>
                    <a:pt x="3941" y="455"/>
                    <a:pt x="3686" y="77"/>
                    <a:pt x="3270" y="1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2"/>
            <p:cNvSpPr/>
            <p:nvPr/>
          </p:nvSpPr>
          <p:spPr>
            <a:xfrm flipH="1">
              <a:off x="4906992" y="2768680"/>
              <a:ext cx="243034" cy="889706"/>
            </a:xfrm>
            <a:custGeom>
              <a:avLst/>
              <a:gdLst/>
              <a:ahLst/>
              <a:cxnLst/>
              <a:rect l="l" t="t" r="r" b="b"/>
              <a:pathLst>
                <a:path w="1371" h="5019" extrusionOk="0">
                  <a:moveTo>
                    <a:pt x="1257" y="1"/>
                  </a:moveTo>
                  <a:cubicBezTo>
                    <a:pt x="1257" y="1"/>
                    <a:pt x="416" y="1380"/>
                    <a:pt x="605" y="2647"/>
                  </a:cubicBezTo>
                  <a:cubicBezTo>
                    <a:pt x="737" y="3649"/>
                    <a:pt x="416" y="4490"/>
                    <a:pt x="0" y="5019"/>
                  </a:cubicBezTo>
                  <a:cubicBezTo>
                    <a:pt x="548" y="4565"/>
                    <a:pt x="1078" y="3573"/>
                    <a:pt x="898" y="2325"/>
                  </a:cubicBezTo>
                  <a:cubicBezTo>
                    <a:pt x="785" y="1456"/>
                    <a:pt x="1134" y="520"/>
                    <a:pt x="1371" y="29"/>
                  </a:cubicBezTo>
                  <a:cubicBezTo>
                    <a:pt x="1342" y="10"/>
                    <a:pt x="1295" y="1"/>
                    <a:pt x="1257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2"/>
            <p:cNvSpPr/>
            <p:nvPr/>
          </p:nvSpPr>
          <p:spPr>
            <a:xfrm flipH="1">
              <a:off x="5057670" y="3284706"/>
              <a:ext cx="1033824" cy="608205"/>
            </a:xfrm>
            <a:custGeom>
              <a:avLst/>
              <a:gdLst/>
              <a:ahLst/>
              <a:cxnLst/>
              <a:rect l="l" t="t" r="r" b="b"/>
              <a:pathLst>
                <a:path w="5832" h="3431" extrusionOk="0">
                  <a:moveTo>
                    <a:pt x="520" y="0"/>
                  </a:moveTo>
                  <a:lnTo>
                    <a:pt x="0" y="10"/>
                  </a:lnTo>
                  <a:cubicBezTo>
                    <a:pt x="293" y="567"/>
                    <a:pt x="1522" y="3431"/>
                    <a:pt x="4414" y="3431"/>
                  </a:cubicBezTo>
                  <a:cubicBezTo>
                    <a:pt x="4933" y="3431"/>
                    <a:pt x="5434" y="3091"/>
                    <a:pt x="5831" y="2609"/>
                  </a:cubicBezTo>
                  <a:lnTo>
                    <a:pt x="5831" y="2609"/>
                  </a:lnTo>
                  <a:cubicBezTo>
                    <a:pt x="5481" y="2930"/>
                    <a:pt x="5103" y="3119"/>
                    <a:pt x="4716" y="3119"/>
                  </a:cubicBezTo>
                  <a:cubicBezTo>
                    <a:pt x="2164" y="3119"/>
                    <a:pt x="964" y="908"/>
                    <a:pt x="520" y="0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2"/>
            <p:cNvSpPr/>
            <p:nvPr/>
          </p:nvSpPr>
          <p:spPr>
            <a:xfrm flipH="1">
              <a:off x="5905363" y="3118783"/>
              <a:ext cx="353826" cy="573106"/>
            </a:xfrm>
            <a:custGeom>
              <a:avLst/>
              <a:gdLst/>
              <a:ahLst/>
              <a:cxnLst/>
              <a:rect l="l" t="t" r="r" b="b"/>
              <a:pathLst>
                <a:path w="1996" h="3233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908"/>
                    <a:pt x="691" y="2269"/>
                    <a:pt x="1995" y="3233"/>
                  </a:cubicBezTo>
                  <a:cubicBezTo>
                    <a:pt x="1995" y="3233"/>
                    <a:pt x="1059" y="1985"/>
                    <a:pt x="974" y="851"/>
                  </a:cubicBezTo>
                  <a:cubicBezTo>
                    <a:pt x="908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2"/>
            <p:cNvSpPr/>
            <p:nvPr/>
          </p:nvSpPr>
          <p:spPr>
            <a:xfrm flipH="1">
              <a:off x="5905363" y="3118783"/>
              <a:ext cx="353826" cy="573106"/>
            </a:xfrm>
            <a:custGeom>
              <a:avLst/>
              <a:gdLst/>
              <a:ahLst/>
              <a:cxnLst/>
              <a:rect l="l" t="t" r="r" b="b"/>
              <a:pathLst>
                <a:path w="1996" h="3233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908"/>
                    <a:pt x="691" y="2269"/>
                    <a:pt x="1995" y="3233"/>
                  </a:cubicBezTo>
                  <a:cubicBezTo>
                    <a:pt x="1995" y="3233"/>
                    <a:pt x="1986" y="3223"/>
                    <a:pt x="1967" y="3205"/>
                  </a:cubicBezTo>
                  <a:cubicBezTo>
                    <a:pt x="1003" y="2222"/>
                    <a:pt x="530" y="1003"/>
                    <a:pt x="540" y="161"/>
                  </a:cubicBezTo>
                  <a:cubicBezTo>
                    <a:pt x="285" y="1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C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2"/>
            <p:cNvSpPr/>
            <p:nvPr/>
          </p:nvSpPr>
          <p:spPr>
            <a:xfrm flipH="1">
              <a:off x="5966029" y="99955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cubicBezTo>
                    <a:pt x="4444" y="2"/>
                    <a:pt x="4462" y="4"/>
                    <a:pt x="4480" y="10"/>
                  </a:cubicBezTo>
                  <a:cubicBezTo>
                    <a:pt x="3781" y="341"/>
                    <a:pt x="3138" y="587"/>
                    <a:pt x="2363" y="728"/>
                  </a:cubicBezTo>
                  <a:cubicBezTo>
                    <a:pt x="1654" y="861"/>
                    <a:pt x="917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44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42" y="1730"/>
                    <a:pt x="1597" y="1806"/>
                    <a:pt x="1824" y="1919"/>
                  </a:cubicBezTo>
                  <a:cubicBezTo>
                    <a:pt x="1654" y="2099"/>
                    <a:pt x="1295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4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9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6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97" y="2392"/>
                  </a:cubicBezTo>
                  <a:cubicBezTo>
                    <a:pt x="13165" y="2316"/>
                    <a:pt x="12986" y="2297"/>
                    <a:pt x="12825" y="2297"/>
                  </a:cubicBezTo>
                  <a:cubicBezTo>
                    <a:pt x="12922" y="2291"/>
                    <a:pt x="13021" y="2291"/>
                    <a:pt x="13120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6" y="2056"/>
                  </a:cubicBezTo>
                  <a:cubicBezTo>
                    <a:pt x="14092" y="2056"/>
                    <a:pt x="13941" y="2062"/>
                    <a:pt x="13766" y="2062"/>
                  </a:cubicBezTo>
                  <a:cubicBezTo>
                    <a:pt x="13651" y="2062"/>
                    <a:pt x="13527" y="2060"/>
                    <a:pt x="13401" y="2052"/>
                  </a:cubicBezTo>
                  <a:cubicBezTo>
                    <a:pt x="13260" y="1853"/>
                    <a:pt x="12749" y="2004"/>
                    <a:pt x="12693" y="1730"/>
                  </a:cubicBezTo>
                  <a:cubicBezTo>
                    <a:pt x="12536" y="1724"/>
                    <a:pt x="12377" y="1721"/>
                    <a:pt x="12218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90" y="1900"/>
                    <a:pt x="8695" y="2165"/>
                    <a:pt x="8118" y="2184"/>
                  </a:cubicBezTo>
                  <a:cubicBezTo>
                    <a:pt x="8101" y="2184"/>
                    <a:pt x="8085" y="2184"/>
                    <a:pt x="8068" y="2184"/>
                  </a:cubicBezTo>
                  <a:cubicBezTo>
                    <a:pt x="7728" y="2184"/>
                    <a:pt x="7375" y="2106"/>
                    <a:pt x="7035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49" y="2061"/>
                    <a:pt x="7296" y="1919"/>
                  </a:cubicBezTo>
                  <a:cubicBezTo>
                    <a:pt x="6793" y="1845"/>
                    <a:pt x="6354" y="1754"/>
                    <a:pt x="5879" y="1754"/>
                  </a:cubicBezTo>
                  <a:cubicBezTo>
                    <a:pt x="5747" y="1754"/>
                    <a:pt x="5612" y="1761"/>
                    <a:pt x="5472" y="1777"/>
                  </a:cubicBezTo>
                  <a:cubicBezTo>
                    <a:pt x="5453" y="1655"/>
                    <a:pt x="5557" y="1588"/>
                    <a:pt x="5690" y="1588"/>
                  </a:cubicBezTo>
                  <a:cubicBezTo>
                    <a:pt x="5378" y="1541"/>
                    <a:pt x="5141" y="1324"/>
                    <a:pt x="4839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5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2"/>
            <p:cNvSpPr/>
            <p:nvPr/>
          </p:nvSpPr>
          <p:spPr>
            <a:xfrm flipH="1">
              <a:off x="7600749" y="4148176"/>
              <a:ext cx="332022" cy="393179"/>
            </a:xfrm>
            <a:custGeom>
              <a:avLst/>
              <a:gdLst/>
              <a:ahLst/>
              <a:cxnLst/>
              <a:rect l="l" t="t" r="r" b="b"/>
              <a:pathLst>
                <a:path w="1873" h="2218" extrusionOk="0">
                  <a:moveTo>
                    <a:pt x="519" y="0"/>
                  </a:moveTo>
                  <a:cubicBezTo>
                    <a:pt x="501" y="0"/>
                    <a:pt x="482" y="2"/>
                    <a:pt x="464" y="6"/>
                  </a:cubicBezTo>
                  <a:cubicBezTo>
                    <a:pt x="1" y="91"/>
                    <a:pt x="143" y="2217"/>
                    <a:pt x="143" y="2217"/>
                  </a:cubicBezTo>
                  <a:lnTo>
                    <a:pt x="1872" y="2217"/>
                  </a:lnTo>
                  <a:cubicBezTo>
                    <a:pt x="1872" y="2217"/>
                    <a:pt x="1175" y="0"/>
                    <a:pt x="519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2"/>
            <p:cNvSpPr/>
            <p:nvPr/>
          </p:nvSpPr>
          <p:spPr>
            <a:xfrm flipH="1">
              <a:off x="6696153" y="4272618"/>
              <a:ext cx="330249" cy="268738"/>
            </a:xfrm>
            <a:custGeom>
              <a:avLst/>
              <a:gdLst/>
              <a:ahLst/>
              <a:cxnLst/>
              <a:rect l="l" t="t" r="r" b="b"/>
              <a:pathLst>
                <a:path w="1863" h="1516" extrusionOk="0">
                  <a:moveTo>
                    <a:pt x="638" y="1"/>
                  </a:moveTo>
                  <a:cubicBezTo>
                    <a:pt x="624" y="1"/>
                    <a:pt x="610" y="1"/>
                    <a:pt x="596" y="3"/>
                  </a:cubicBezTo>
                  <a:cubicBezTo>
                    <a:pt x="1" y="79"/>
                    <a:pt x="360" y="1515"/>
                    <a:pt x="360" y="1515"/>
                  </a:cubicBezTo>
                  <a:lnTo>
                    <a:pt x="1862" y="1515"/>
                  </a:lnTo>
                  <a:cubicBezTo>
                    <a:pt x="1862" y="1515"/>
                    <a:pt x="1231" y="1"/>
                    <a:pt x="638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2"/>
            <p:cNvSpPr/>
            <p:nvPr/>
          </p:nvSpPr>
          <p:spPr>
            <a:xfrm flipH="1">
              <a:off x="6160096" y="2835510"/>
              <a:ext cx="45380" cy="67539"/>
            </a:xfrm>
            <a:custGeom>
              <a:avLst/>
              <a:gdLst/>
              <a:ahLst/>
              <a:cxnLst/>
              <a:rect l="l" t="t" r="r" b="b"/>
              <a:pathLst>
                <a:path w="256" h="381" extrusionOk="0">
                  <a:moveTo>
                    <a:pt x="104" y="1"/>
                  </a:moveTo>
                  <a:cubicBezTo>
                    <a:pt x="101" y="1"/>
                    <a:pt x="98" y="1"/>
                    <a:pt x="95" y="2"/>
                  </a:cubicBezTo>
                  <a:cubicBezTo>
                    <a:pt x="38" y="11"/>
                    <a:pt x="0" y="96"/>
                    <a:pt x="10" y="200"/>
                  </a:cubicBezTo>
                  <a:cubicBezTo>
                    <a:pt x="28" y="307"/>
                    <a:pt x="79" y="380"/>
                    <a:pt x="133" y="380"/>
                  </a:cubicBezTo>
                  <a:cubicBezTo>
                    <a:pt x="136" y="380"/>
                    <a:pt x="139" y="380"/>
                    <a:pt x="142" y="380"/>
                  </a:cubicBezTo>
                  <a:cubicBezTo>
                    <a:pt x="208" y="380"/>
                    <a:pt x="256" y="285"/>
                    <a:pt x="227" y="181"/>
                  </a:cubicBezTo>
                  <a:cubicBezTo>
                    <a:pt x="218" y="83"/>
                    <a:pt x="158" y="1"/>
                    <a:pt x="104" y="1"/>
                  </a:cubicBezTo>
                  <a:close/>
                </a:path>
              </a:pathLst>
            </a:custGeom>
            <a:solidFill>
              <a:srgbClr val="513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2"/>
            <p:cNvSpPr/>
            <p:nvPr/>
          </p:nvSpPr>
          <p:spPr>
            <a:xfrm flipH="1">
              <a:off x="6081212" y="3060108"/>
              <a:ext cx="223180" cy="134369"/>
            </a:xfrm>
            <a:custGeom>
              <a:avLst/>
              <a:gdLst/>
              <a:ahLst/>
              <a:cxnLst/>
              <a:rect l="l" t="t" r="r" b="b"/>
              <a:pathLst>
                <a:path w="1259" h="758" extrusionOk="0">
                  <a:moveTo>
                    <a:pt x="171" y="1"/>
                  </a:moveTo>
                  <a:cubicBezTo>
                    <a:pt x="1" y="1"/>
                    <a:pt x="171" y="209"/>
                    <a:pt x="265" y="228"/>
                  </a:cubicBezTo>
                  <a:cubicBezTo>
                    <a:pt x="862" y="273"/>
                    <a:pt x="1234" y="717"/>
                    <a:pt x="1257" y="754"/>
                  </a:cubicBezTo>
                  <a:lnTo>
                    <a:pt x="1257" y="754"/>
                  </a:lnTo>
                  <a:cubicBezTo>
                    <a:pt x="1057" y="189"/>
                    <a:pt x="341" y="1"/>
                    <a:pt x="171" y="1"/>
                  </a:cubicBezTo>
                  <a:close/>
                  <a:moveTo>
                    <a:pt x="1257" y="754"/>
                  </a:moveTo>
                  <a:cubicBezTo>
                    <a:pt x="1257" y="755"/>
                    <a:pt x="1257" y="756"/>
                    <a:pt x="1258" y="757"/>
                  </a:cubicBezTo>
                  <a:cubicBezTo>
                    <a:pt x="1258" y="757"/>
                    <a:pt x="1258" y="756"/>
                    <a:pt x="1257" y="754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2"/>
            <p:cNvSpPr/>
            <p:nvPr/>
          </p:nvSpPr>
          <p:spPr>
            <a:xfrm flipH="1">
              <a:off x="5898804" y="3252797"/>
              <a:ext cx="135787" cy="67184"/>
            </a:xfrm>
            <a:custGeom>
              <a:avLst/>
              <a:gdLst/>
              <a:ahLst/>
              <a:cxnLst/>
              <a:rect l="l" t="t" r="r" b="b"/>
              <a:pathLst>
                <a:path w="766" h="379" extrusionOk="0">
                  <a:moveTo>
                    <a:pt x="766" y="1"/>
                  </a:moveTo>
                  <a:cubicBezTo>
                    <a:pt x="756" y="1"/>
                    <a:pt x="341" y="39"/>
                    <a:pt x="0" y="237"/>
                  </a:cubicBezTo>
                  <a:lnTo>
                    <a:pt x="152" y="379"/>
                  </a:lnTo>
                  <a:cubicBezTo>
                    <a:pt x="152" y="379"/>
                    <a:pt x="388" y="143"/>
                    <a:pt x="766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2"/>
            <p:cNvSpPr/>
            <p:nvPr/>
          </p:nvSpPr>
          <p:spPr>
            <a:xfrm flipH="1">
              <a:off x="5855019" y="3370149"/>
              <a:ext cx="107601" cy="53712"/>
            </a:xfrm>
            <a:custGeom>
              <a:avLst/>
              <a:gdLst/>
              <a:ahLst/>
              <a:cxnLst/>
              <a:rect l="l" t="t" r="r" b="b"/>
              <a:pathLst>
                <a:path w="607" h="303" extrusionOk="0">
                  <a:moveTo>
                    <a:pt x="606" y="0"/>
                  </a:moveTo>
                  <a:lnTo>
                    <a:pt x="606" y="0"/>
                  </a:lnTo>
                  <a:cubicBezTo>
                    <a:pt x="602" y="2"/>
                    <a:pt x="598" y="3"/>
                    <a:pt x="594" y="5"/>
                  </a:cubicBezTo>
                  <a:lnTo>
                    <a:pt x="594" y="5"/>
                  </a:lnTo>
                  <a:cubicBezTo>
                    <a:pt x="603" y="3"/>
                    <a:pt x="607" y="2"/>
                    <a:pt x="606" y="0"/>
                  </a:cubicBezTo>
                  <a:close/>
                  <a:moveTo>
                    <a:pt x="594" y="5"/>
                  </a:moveTo>
                  <a:lnTo>
                    <a:pt x="594" y="5"/>
                  </a:lnTo>
                  <a:cubicBezTo>
                    <a:pt x="532" y="19"/>
                    <a:pt x="241" y="58"/>
                    <a:pt x="1" y="199"/>
                  </a:cubicBezTo>
                  <a:lnTo>
                    <a:pt x="124" y="303"/>
                  </a:lnTo>
                  <a:cubicBezTo>
                    <a:pt x="124" y="303"/>
                    <a:pt x="308" y="119"/>
                    <a:pt x="594" y="5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2"/>
            <p:cNvSpPr/>
            <p:nvPr/>
          </p:nvSpPr>
          <p:spPr>
            <a:xfrm flipH="1">
              <a:off x="5620671" y="3649877"/>
              <a:ext cx="78884" cy="88988"/>
            </a:xfrm>
            <a:custGeom>
              <a:avLst/>
              <a:gdLst/>
              <a:ahLst/>
              <a:cxnLst/>
              <a:rect l="l" t="t" r="r" b="b"/>
              <a:pathLst>
                <a:path w="445" h="502" extrusionOk="0">
                  <a:moveTo>
                    <a:pt x="445" y="1"/>
                  </a:moveTo>
                  <a:cubicBezTo>
                    <a:pt x="445" y="1"/>
                    <a:pt x="161" y="190"/>
                    <a:pt x="1" y="464"/>
                  </a:cubicBezTo>
                  <a:lnTo>
                    <a:pt x="152" y="501"/>
                  </a:lnTo>
                  <a:cubicBezTo>
                    <a:pt x="152" y="501"/>
                    <a:pt x="237" y="246"/>
                    <a:pt x="445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2"/>
            <p:cNvSpPr/>
            <p:nvPr/>
          </p:nvSpPr>
          <p:spPr>
            <a:xfrm flipH="1">
              <a:off x="5940639" y="2777011"/>
              <a:ext cx="231334" cy="100688"/>
            </a:xfrm>
            <a:custGeom>
              <a:avLst/>
              <a:gdLst/>
              <a:ahLst/>
              <a:cxnLst/>
              <a:rect l="l" t="t" r="r" b="b"/>
              <a:pathLst>
                <a:path w="1305" h="568" extrusionOk="0">
                  <a:moveTo>
                    <a:pt x="0" y="1"/>
                  </a:moveTo>
                  <a:lnTo>
                    <a:pt x="416" y="530"/>
                  </a:lnTo>
                  <a:cubicBezTo>
                    <a:pt x="495" y="557"/>
                    <a:pt x="576" y="568"/>
                    <a:pt x="656" y="568"/>
                  </a:cubicBezTo>
                  <a:cubicBezTo>
                    <a:pt x="994" y="568"/>
                    <a:pt x="1305" y="369"/>
                    <a:pt x="1305" y="369"/>
                  </a:cubicBezTo>
                  <a:lnTo>
                    <a:pt x="1305" y="369"/>
                  </a:lnTo>
                  <a:cubicBezTo>
                    <a:pt x="1200" y="394"/>
                    <a:pt x="1101" y="405"/>
                    <a:pt x="1007" y="405"/>
                  </a:cubicBezTo>
                  <a:cubicBezTo>
                    <a:pt x="531" y="405"/>
                    <a:pt x="190" y="127"/>
                    <a:pt x="0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2"/>
            <p:cNvSpPr/>
            <p:nvPr/>
          </p:nvSpPr>
          <p:spPr>
            <a:xfrm flipH="1">
              <a:off x="6838499" y="4008312"/>
              <a:ext cx="201376" cy="168227"/>
            </a:xfrm>
            <a:custGeom>
              <a:avLst/>
              <a:gdLst/>
              <a:ahLst/>
              <a:cxnLst/>
              <a:rect l="l" t="t" r="r" b="b"/>
              <a:pathLst>
                <a:path w="1136" h="949" extrusionOk="0">
                  <a:moveTo>
                    <a:pt x="1135" y="1"/>
                  </a:moveTo>
                  <a:cubicBezTo>
                    <a:pt x="1114" y="1"/>
                    <a:pt x="732" y="869"/>
                    <a:pt x="191" y="869"/>
                  </a:cubicBezTo>
                  <a:cubicBezTo>
                    <a:pt x="130" y="869"/>
                    <a:pt x="66" y="858"/>
                    <a:pt x="1" y="833"/>
                  </a:cubicBezTo>
                  <a:lnTo>
                    <a:pt x="1" y="833"/>
                  </a:lnTo>
                  <a:lnTo>
                    <a:pt x="10" y="908"/>
                  </a:lnTo>
                  <a:cubicBezTo>
                    <a:pt x="10" y="908"/>
                    <a:pt x="92" y="948"/>
                    <a:pt x="217" y="948"/>
                  </a:cubicBezTo>
                  <a:cubicBezTo>
                    <a:pt x="451" y="948"/>
                    <a:pt x="839" y="808"/>
                    <a:pt x="1135" y="1"/>
                  </a:cubicBezTo>
                  <a:cubicBezTo>
                    <a:pt x="1135" y="1"/>
                    <a:pt x="1135" y="1"/>
                    <a:pt x="1135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2"/>
            <p:cNvSpPr/>
            <p:nvPr/>
          </p:nvSpPr>
          <p:spPr>
            <a:xfrm flipH="1">
              <a:off x="6813504" y="3889542"/>
              <a:ext cx="232929" cy="258633"/>
            </a:xfrm>
            <a:custGeom>
              <a:avLst/>
              <a:gdLst/>
              <a:ahLst/>
              <a:cxnLst/>
              <a:rect l="l" t="t" r="r" b="b"/>
              <a:pathLst>
                <a:path w="1314" h="1459" extrusionOk="0">
                  <a:moveTo>
                    <a:pt x="1314" y="0"/>
                  </a:moveTo>
                  <a:cubicBezTo>
                    <a:pt x="1310" y="0"/>
                    <a:pt x="649" y="1390"/>
                    <a:pt x="125" y="1390"/>
                  </a:cubicBezTo>
                  <a:cubicBezTo>
                    <a:pt x="82" y="1390"/>
                    <a:pt x="41" y="1381"/>
                    <a:pt x="0" y="1361"/>
                  </a:cubicBezTo>
                  <a:lnTo>
                    <a:pt x="0" y="1361"/>
                  </a:lnTo>
                  <a:lnTo>
                    <a:pt x="10" y="1427"/>
                  </a:lnTo>
                  <a:cubicBezTo>
                    <a:pt x="10" y="1427"/>
                    <a:pt x="57" y="1458"/>
                    <a:pt x="142" y="1458"/>
                  </a:cubicBezTo>
                  <a:cubicBezTo>
                    <a:pt x="350" y="1458"/>
                    <a:pt x="785" y="1273"/>
                    <a:pt x="1314" y="0"/>
                  </a:cubicBezTo>
                  <a:cubicBezTo>
                    <a:pt x="1314" y="0"/>
                    <a:pt x="1314" y="0"/>
                    <a:pt x="1314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2"/>
            <p:cNvSpPr/>
            <p:nvPr/>
          </p:nvSpPr>
          <p:spPr>
            <a:xfrm flipH="1">
              <a:off x="7811875" y="4172639"/>
              <a:ext cx="124619" cy="336808"/>
            </a:xfrm>
            <a:custGeom>
              <a:avLst/>
              <a:gdLst/>
              <a:ahLst/>
              <a:cxnLst/>
              <a:rect l="l" t="t" r="r" b="b"/>
              <a:pathLst>
                <a:path w="703" h="1900" extrusionOk="0">
                  <a:moveTo>
                    <a:pt x="663" y="0"/>
                  </a:moveTo>
                  <a:cubicBezTo>
                    <a:pt x="627" y="0"/>
                    <a:pt x="1" y="27"/>
                    <a:pt x="258" y="1900"/>
                  </a:cubicBezTo>
                  <a:cubicBezTo>
                    <a:pt x="268" y="1890"/>
                    <a:pt x="107" y="95"/>
                    <a:pt x="702" y="47"/>
                  </a:cubicBezTo>
                  <a:lnTo>
                    <a:pt x="664" y="0"/>
                  </a:lnTo>
                  <a:cubicBezTo>
                    <a:pt x="664" y="0"/>
                    <a:pt x="664" y="0"/>
                    <a:pt x="663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2"/>
            <p:cNvSpPr/>
            <p:nvPr/>
          </p:nvSpPr>
          <p:spPr>
            <a:xfrm flipH="1">
              <a:off x="7448299" y="2845791"/>
              <a:ext cx="274942" cy="224598"/>
            </a:xfrm>
            <a:custGeom>
              <a:avLst/>
              <a:gdLst/>
              <a:ahLst/>
              <a:cxnLst/>
              <a:rect l="l" t="t" r="r" b="b"/>
              <a:pathLst>
                <a:path w="1551" h="1267" extrusionOk="0">
                  <a:moveTo>
                    <a:pt x="0" y="0"/>
                  </a:moveTo>
                  <a:cubicBezTo>
                    <a:pt x="0" y="1"/>
                    <a:pt x="378" y="1134"/>
                    <a:pt x="1550" y="1267"/>
                  </a:cubicBezTo>
                  <a:cubicBezTo>
                    <a:pt x="1550" y="1267"/>
                    <a:pt x="520" y="879"/>
                    <a:pt x="0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2"/>
            <p:cNvSpPr/>
            <p:nvPr/>
          </p:nvSpPr>
          <p:spPr>
            <a:xfrm flipH="1">
              <a:off x="7230615" y="2934602"/>
              <a:ext cx="333617" cy="129583"/>
            </a:xfrm>
            <a:custGeom>
              <a:avLst/>
              <a:gdLst/>
              <a:ahLst/>
              <a:cxnLst/>
              <a:rect l="l" t="t" r="r" b="b"/>
              <a:pathLst>
                <a:path w="1882" h="73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550" y="730"/>
                    <a:pt x="1465" y="730"/>
                  </a:cubicBezTo>
                  <a:cubicBezTo>
                    <a:pt x="1597" y="730"/>
                    <a:pt x="1736" y="715"/>
                    <a:pt x="1882" y="681"/>
                  </a:cubicBezTo>
                  <a:cubicBezTo>
                    <a:pt x="1882" y="681"/>
                    <a:pt x="785" y="662"/>
                    <a:pt x="1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2"/>
            <p:cNvSpPr/>
            <p:nvPr/>
          </p:nvSpPr>
          <p:spPr>
            <a:xfrm flipH="1">
              <a:off x="6903911" y="2240068"/>
              <a:ext cx="415692" cy="76402"/>
            </a:xfrm>
            <a:custGeom>
              <a:avLst/>
              <a:gdLst/>
              <a:ahLst/>
              <a:cxnLst/>
              <a:rect l="l" t="t" r="r" b="b"/>
              <a:pathLst>
                <a:path w="2345" h="431" extrusionOk="0">
                  <a:moveTo>
                    <a:pt x="1" y="270"/>
                  </a:moveTo>
                  <a:cubicBezTo>
                    <a:pt x="1" y="270"/>
                    <a:pt x="1" y="270"/>
                    <a:pt x="1" y="270"/>
                  </a:cubicBezTo>
                  <a:cubicBezTo>
                    <a:pt x="1" y="270"/>
                    <a:pt x="1" y="270"/>
                    <a:pt x="1" y="270"/>
                  </a:cubicBezTo>
                  <a:close/>
                  <a:moveTo>
                    <a:pt x="1008" y="0"/>
                  </a:moveTo>
                  <a:cubicBezTo>
                    <a:pt x="696" y="0"/>
                    <a:pt x="353" y="71"/>
                    <a:pt x="1" y="270"/>
                  </a:cubicBezTo>
                  <a:lnTo>
                    <a:pt x="1" y="270"/>
                  </a:lnTo>
                  <a:cubicBezTo>
                    <a:pt x="15" y="265"/>
                    <a:pt x="417" y="161"/>
                    <a:pt x="962" y="161"/>
                  </a:cubicBezTo>
                  <a:cubicBezTo>
                    <a:pt x="1376" y="161"/>
                    <a:pt x="1873" y="221"/>
                    <a:pt x="2344" y="431"/>
                  </a:cubicBezTo>
                  <a:cubicBezTo>
                    <a:pt x="2344" y="431"/>
                    <a:pt x="1775" y="0"/>
                    <a:pt x="1008" y="0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2"/>
            <p:cNvSpPr/>
            <p:nvPr/>
          </p:nvSpPr>
          <p:spPr>
            <a:xfrm flipH="1">
              <a:off x="7249051" y="3035113"/>
              <a:ext cx="338581" cy="120896"/>
            </a:xfrm>
            <a:custGeom>
              <a:avLst/>
              <a:gdLst/>
              <a:ahLst/>
              <a:cxnLst/>
              <a:rect l="l" t="t" r="r" b="b"/>
              <a:pathLst>
                <a:path w="1910" h="682" extrusionOk="0">
                  <a:moveTo>
                    <a:pt x="1" y="0"/>
                  </a:moveTo>
                  <a:cubicBezTo>
                    <a:pt x="1" y="0"/>
                    <a:pt x="551" y="682"/>
                    <a:pt x="1429" y="682"/>
                  </a:cubicBezTo>
                  <a:cubicBezTo>
                    <a:pt x="1580" y="682"/>
                    <a:pt x="1741" y="662"/>
                    <a:pt x="1910" y="615"/>
                  </a:cubicBezTo>
                  <a:lnTo>
                    <a:pt x="1910" y="615"/>
                  </a:lnTo>
                  <a:cubicBezTo>
                    <a:pt x="1910" y="615"/>
                    <a:pt x="1906" y="615"/>
                    <a:pt x="1900" y="615"/>
                  </a:cubicBezTo>
                  <a:cubicBezTo>
                    <a:pt x="1788" y="615"/>
                    <a:pt x="777" y="598"/>
                    <a:pt x="1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2"/>
            <p:cNvSpPr/>
            <p:nvPr/>
          </p:nvSpPr>
          <p:spPr>
            <a:xfrm flipH="1">
              <a:off x="7210406" y="3435383"/>
              <a:ext cx="248174" cy="102461"/>
            </a:xfrm>
            <a:custGeom>
              <a:avLst/>
              <a:gdLst/>
              <a:ahLst/>
              <a:cxnLst/>
              <a:rect l="l" t="t" r="r" b="b"/>
              <a:pathLst>
                <a:path w="1400" h="578" extrusionOk="0">
                  <a:moveTo>
                    <a:pt x="0" y="1"/>
                  </a:moveTo>
                  <a:cubicBezTo>
                    <a:pt x="0" y="1"/>
                    <a:pt x="420" y="578"/>
                    <a:pt x="1125" y="578"/>
                  </a:cubicBezTo>
                  <a:cubicBezTo>
                    <a:pt x="1212" y="578"/>
                    <a:pt x="1304" y="569"/>
                    <a:pt x="1399" y="549"/>
                  </a:cubicBezTo>
                  <a:cubicBezTo>
                    <a:pt x="1399" y="540"/>
                    <a:pt x="577" y="502"/>
                    <a:pt x="0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2"/>
            <p:cNvSpPr/>
            <p:nvPr/>
          </p:nvSpPr>
          <p:spPr>
            <a:xfrm flipH="1">
              <a:off x="6367854" y="3572765"/>
              <a:ext cx="293378" cy="140928"/>
            </a:xfrm>
            <a:custGeom>
              <a:avLst/>
              <a:gdLst/>
              <a:ahLst/>
              <a:cxnLst/>
              <a:rect l="l" t="t" r="r" b="b"/>
              <a:pathLst>
                <a:path w="1655" h="795" extrusionOk="0">
                  <a:moveTo>
                    <a:pt x="1655" y="1"/>
                  </a:moveTo>
                  <a:cubicBezTo>
                    <a:pt x="1645" y="10"/>
                    <a:pt x="918" y="710"/>
                    <a:pt x="1" y="785"/>
                  </a:cubicBezTo>
                  <a:cubicBezTo>
                    <a:pt x="1" y="785"/>
                    <a:pt x="65" y="794"/>
                    <a:pt x="171" y="794"/>
                  </a:cubicBezTo>
                  <a:cubicBezTo>
                    <a:pt x="497" y="794"/>
                    <a:pt x="1219" y="708"/>
                    <a:pt x="1655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2"/>
            <p:cNvSpPr/>
            <p:nvPr/>
          </p:nvSpPr>
          <p:spPr>
            <a:xfrm flipH="1">
              <a:off x="7240719" y="3423683"/>
              <a:ext cx="238070" cy="130114"/>
            </a:xfrm>
            <a:custGeom>
              <a:avLst/>
              <a:gdLst/>
              <a:ahLst/>
              <a:cxnLst/>
              <a:rect l="l" t="t" r="r" b="b"/>
              <a:pathLst>
                <a:path w="1343" h="734" extrusionOk="0">
                  <a:moveTo>
                    <a:pt x="1" y="1"/>
                  </a:moveTo>
                  <a:cubicBezTo>
                    <a:pt x="1" y="1"/>
                    <a:pt x="406" y="733"/>
                    <a:pt x="1225" y="733"/>
                  </a:cubicBezTo>
                  <a:cubicBezTo>
                    <a:pt x="1263" y="733"/>
                    <a:pt x="1303" y="732"/>
                    <a:pt x="1343" y="728"/>
                  </a:cubicBezTo>
                  <a:cubicBezTo>
                    <a:pt x="1343" y="728"/>
                    <a:pt x="521" y="596"/>
                    <a:pt x="1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2"/>
            <p:cNvSpPr/>
            <p:nvPr/>
          </p:nvSpPr>
          <p:spPr>
            <a:xfrm flipH="1">
              <a:off x="7597559" y="3535894"/>
              <a:ext cx="209530" cy="355421"/>
            </a:xfrm>
            <a:custGeom>
              <a:avLst/>
              <a:gdLst/>
              <a:ahLst/>
              <a:cxnLst/>
              <a:rect l="l" t="t" r="r" b="b"/>
              <a:pathLst>
                <a:path w="1182" h="2005" extrusionOk="0">
                  <a:moveTo>
                    <a:pt x="1144" y="1"/>
                  </a:moveTo>
                  <a:cubicBezTo>
                    <a:pt x="1144" y="1"/>
                    <a:pt x="889" y="1258"/>
                    <a:pt x="1" y="2004"/>
                  </a:cubicBezTo>
                  <a:cubicBezTo>
                    <a:pt x="1" y="2004"/>
                    <a:pt x="1182" y="1400"/>
                    <a:pt x="1144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2"/>
            <p:cNvSpPr/>
            <p:nvPr/>
          </p:nvSpPr>
          <p:spPr>
            <a:xfrm flipH="1">
              <a:off x="7054765" y="2911026"/>
              <a:ext cx="184358" cy="462668"/>
            </a:xfrm>
            <a:custGeom>
              <a:avLst/>
              <a:gdLst/>
              <a:ahLst/>
              <a:cxnLst/>
              <a:rect l="l" t="t" r="r" b="b"/>
              <a:pathLst>
                <a:path w="1040" h="2610" extrusionOk="0">
                  <a:moveTo>
                    <a:pt x="1040" y="1"/>
                  </a:moveTo>
                  <a:cubicBezTo>
                    <a:pt x="1040" y="1"/>
                    <a:pt x="293" y="577"/>
                    <a:pt x="95" y="1371"/>
                  </a:cubicBezTo>
                  <a:cubicBezTo>
                    <a:pt x="0" y="1749"/>
                    <a:pt x="189" y="2609"/>
                    <a:pt x="189" y="2609"/>
                  </a:cubicBezTo>
                  <a:cubicBezTo>
                    <a:pt x="189" y="2609"/>
                    <a:pt x="208" y="861"/>
                    <a:pt x="1040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2"/>
            <p:cNvSpPr/>
            <p:nvPr/>
          </p:nvSpPr>
          <p:spPr>
            <a:xfrm flipH="1">
              <a:off x="6104789" y="2747762"/>
              <a:ext cx="162909" cy="65234"/>
            </a:xfrm>
            <a:custGeom>
              <a:avLst/>
              <a:gdLst/>
              <a:ahLst/>
              <a:cxnLst/>
              <a:rect l="l" t="t" r="r" b="b"/>
              <a:pathLst>
                <a:path w="919" h="368" extrusionOk="0">
                  <a:moveTo>
                    <a:pt x="447" y="0"/>
                  </a:moveTo>
                  <a:cubicBezTo>
                    <a:pt x="243" y="0"/>
                    <a:pt x="62" y="88"/>
                    <a:pt x="21" y="213"/>
                  </a:cubicBezTo>
                  <a:cubicBezTo>
                    <a:pt x="1" y="273"/>
                    <a:pt x="26" y="289"/>
                    <a:pt x="80" y="289"/>
                  </a:cubicBezTo>
                  <a:cubicBezTo>
                    <a:pt x="143" y="289"/>
                    <a:pt x="243" y="267"/>
                    <a:pt x="356" y="267"/>
                  </a:cubicBezTo>
                  <a:cubicBezTo>
                    <a:pt x="376" y="267"/>
                    <a:pt x="397" y="268"/>
                    <a:pt x="418" y="270"/>
                  </a:cubicBezTo>
                  <a:cubicBezTo>
                    <a:pt x="581" y="289"/>
                    <a:pt x="712" y="367"/>
                    <a:pt x="793" y="367"/>
                  </a:cubicBezTo>
                  <a:cubicBezTo>
                    <a:pt x="830" y="367"/>
                    <a:pt x="857" y="352"/>
                    <a:pt x="871" y="308"/>
                  </a:cubicBezTo>
                  <a:cubicBezTo>
                    <a:pt x="918" y="166"/>
                    <a:pt x="767" y="24"/>
                    <a:pt x="531" y="5"/>
                  </a:cubicBezTo>
                  <a:cubicBezTo>
                    <a:pt x="503" y="2"/>
                    <a:pt x="475" y="0"/>
                    <a:pt x="447" y="0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2"/>
            <p:cNvSpPr/>
            <p:nvPr/>
          </p:nvSpPr>
          <p:spPr>
            <a:xfrm flipH="1">
              <a:off x="6223599" y="110857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0" y="0"/>
                  </a:moveTo>
                  <a:cubicBezTo>
                    <a:pt x="5633" y="9"/>
                    <a:pt x="5586" y="38"/>
                    <a:pt x="5529" y="47"/>
                  </a:cubicBezTo>
                  <a:cubicBezTo>
                    <a:pt x="5189" y="151"/>
                    <a:pt x="4830" y="227"/>
                    <a:pt x="4537" y="444"/>
                  </a:cubicBezTo>
                  <a:cubicBezTo>
                    <a:pt x="4433" y="529"/>
                    <a:pt x="4348" y="652"/>
                    <a:pt x="4225" y="709"/>
                  </a:cubicBezTo>
                  <a:cubicBezTo>
                    <a:pt x="4178" y="728"/>
                    <a:pt x="3942" y="756"/>
                    <a:pt x="3923" y="794"/>
                  </a:cubicBezTo>
                  <a:cubicBezTo>
                    <a:pt x="3875" y="869"/>
                    <a:pt x="4008" y="1040"/>
                    <a:pt x="4055" y="1096"/>
                  </a:cubicBezTo>
                  <a:cubicBezTo>
                    <a:pt x="4121" y="1172"/>
                    <a:pt x="4376" y="1238"/>
                    <a:pt x="4367" y="1361"/>
                  </a:cubicBezTo>
                  <a:cubicBezTo>
                    <a:pt x="4367" y="1418"/>
                    <a:pt x="4131" y="1512"/>
                    <a:pt x="4083" y="1550"/>
                  </a:cubicBezTo>
                  <a:cubicBezTo>
                    <a:pt x="3894" y="1663"/>
                    <a:pt x="3724" y="1748"/>
                    <a:pt x="3497" y="1767"/>
                  </a:cubicBezTo>
                  <a:cubicBezTo>
                    <a:pt x="3453" y="1773"/>
                    <a:pt x="3387" y="1776"/>
                    <a:pt x="3310" y="1776"/>
                  </a:cubicBezTo>
                  <a:cubicBezTo>
                    <a:pt x="2974" y="1776"/>
                    <a:pt x="2410" y="1714"/>
                    <a:pt x="2326" y="1484"/>
                  </a:cubicBezTo>
                  <a:cubicBezTo>
                    <a:pt x="2269" y="1314"/>
                    <a:pt x="2496" y="1200"/>
                    <a:pt x="2467" y="1040"/>
                  </a:cubicBezTo>
                  <a:cubicBezTo>
                    <a:pt x="2414" y="1027"/>
                    <a:pt x="2357" y="1024"/>
                    <a:pt x="2299" y="1024"/>
                  </a:cubicBezTo>
                  <a:cubicBezTo>
                    <a:pt x="2240" y="1024"/>
                    <a:pt x="2180" y="1027"/>
                    <a:pt x="2119" y="1027"/>
                  </a:cubicBezTo>
                  <a:cubicBezTo>
                    <a:pt x="2059" y="1027"/>
                    <a:pt x="1998" y="1024"/>
                    <a:pt x="1938" y="1011"/>
                  </a:cubicBezTo>
                  <a:cubicBezTo>
                    <a:pt x="1645" y="955"/>
                    <a:pt x="1437" y="888"/>
                    <a:pt x="1173" y="756"/>
                  </a:cubicBezTo>
                  <a:cubicBezTo>
                    <a:pt x="1082" y="714"/>
                    <a:pt x="999" y="698"/>
                    <a:pt x="918" y="698"/>
                  </a:cubicBezTo>
                  <a:cubicBezTo>
                    <a:pt x="761" y="698"/>
                    <a:pt x="613" y="760"/>
                    <a:pt x="445" y="822"/>
                  </a:cubicBezTo>
                  <a:cubicBezTo>
                    <a:pt x="303" y="869"/>
                    <a:pt x="152" y="917"/>
                    <a:pt x="1" y="945"/>
                  </a:cubicBezTo>
                  <a:cubicBezTo>
                    <a:pt x="89" y="1074"/>
                    <a:pt x="384" y="1087"/>
                    <a:pt x="647" y="1087"/>
                  </a:cubicBezTo>
                  <a:cubicBezTo>
                    <a:pt x="711" y="1087"/>
                    <a:pt x="773" y="1086"/>
                    <a:pt x="830" y="1086"/>
                  </a:cubicBezTo>
                  <a:cubicBezTo>
                    <a:pt x="916" y="1086"/>
                    <a:pt x="990" y="1088"/>
                    <a:pt x="1040" y="1096"/>
                  </a:cubicBezTo>
                  <a:cubicBezTo>
                    <a:pt x="1314" y="1134"/>
                    <a:pt x="1569" y="1200"/>
                    <a:pt x="1796" y="1323"/>
                  </a:cubicBezTo>
                  <a:cubicBezTo>
                    <a:pt x="1626" y="1503"/>
                    <a:pt x="1267" y="1380"/>
                    <a:pt x="1078" y="1522"/>
                  </a:cubicBezTo>
                  <a:cubicBezTo>
                    <a:pt x="917" y="1654"/>
                    <a:pt x="955" y="1815"/>
                    <a:pt x="917" y="1994"/>
                  </a:cubicBezTo>
                  <a:cubicBezTo>
                    <a:pt x="1059" y="2051"/>
                    <a:pt x="1418" y="2051"/>
                    <a:pt x="1475" y="2211"/>
                  </a:cubicBezTo>
                  <a:cubicBezTo>
                    <a:pt x="1551" y="2372"/>
                    <a:pt x="1239" y="2306"/>
                    <a:pt x="1362" y="2495"/>
                  </a:cubicBezTo>
                  <a:cubicBezTo>
                    <a:pt x="1434" y="2618"/>
                    <a:pt x="1743" y="2639"/>
                    <a:pt x="2024" y="2639"/>
                  </a:cubicBezTo>
                  <a:cubicBezTo>
                    <a:pt x="2161" y="2639"/>
                    <a:pt x="2292" y="2634"/>
                    <a:pt x="2385" y="2634"/>
                  </a:cubicBezTo>
                  <a:cubicBezTo>
                    <a:pt x="2422" y="2634"/>
                    <a:pt x="2453" y="2635"/>
                    <a:pt x="2477" y="2637"/>
                  </a:cubicBezTo>
                  <a:cubicBezTo>
                    <a:pt x="2425" y="2886"/>
                    <a:pt x="2644" y="2953"/>
                    <a:pt x="2890" y="2953"/>
                  </a:cubicBezTo>
                  <a:cubicBezTo>
                    <a:pt x="3091" y="2953"/>
                    <a:pt x="3310" y="2908"/>
                    <a:pt x="3412" y="2882"/>
                  </a:cubicBezTo>
                  <a:cubicBezTo>
                    <a:pt x="3885" y="2750"/>
                    <a:pt x="4320" y="2504"/>
                    <a:pt x="4820" y="2467"/>
                  </a:cubicBezTo>
                  <a:cubicBezTo>
                    <a:pt x="4928" y="2460"/>
                    <a:pt x="5036" y="2458"/>
                    <a:pt x="5144" y="2458"/>
                  </a:cubicBezTo>
                  <a:cubicBezTo>
                    <a:pt x="5360" y="2458"/>
                    <a:pt x="5577" y="2467"/>
                    <a:pt x="5784" y="2467"/>
                  </a:cubicBezTo>
                  <a:cubicBezTo>
                    <a:pt x="6380" y="2467"/>
                    <a:pt x="6843" y="2807"/>
                    <a:pt x="7419" y="2892"/>
                  </a:cubicBezTo>
                  <a:lnTo>
                    <a:pt x="7255" y="2852"/>
                  </a:lnTo>
                  <a:lnTo>
                    <a:pt x="7255" y="2852"/>
                  </a:lnTo>
                  <a:cubicBezTo>
                    <a:pt x="7499" y="2905"/>
                    <a:pt x="7761" y="2920"/>
                    <a:pt x="8026" y="2920"/>
                  </a:cubicBezTo>
                  <a:cubicBezTo>
                    <a:pt x="8385" y="2920"/>
                    <a:pt x="8751" y="2892"/>
                    <a:pt x="9083" y="2892"/>
                  </a:cubicBezTo>
                  <a:cubicBezTo>
                    <a:pt x="9179" y="2892"/>
                    <a:pt x="9286" y="2893"/>
                    <a:pt x="9400" y="2893"/>
                  </a:cubicBezTo>
                  <a:cubicBezTo>
                    <a:pt x="10045" y="2893"/>
                    <a:pt x="10918" y="2872"/>
                    <a:pt x="11408" y="2599"/>
                  </a:cubicBezTo>
                  <a:cubicBezTo>
                    <a:pt x="11908" y="2325"/>
                    <a:pt x="11219" y="2240"/>
                    <a:pt x="10822" y="2240"/>
                  </a:cubicBezTo>
                  <a:cubicBezTo>
                    <a:pt x="11219" y="2230"/>
                    <a:pt x="11597" y="2117"/>
                    <a:pt x="12003" y="2117"/>
                  </a:cubicBezTo>
                  <a:cubicBezTo>
                    <a:pt x="12296" y="2089"/>
                    <a:pt x="12617" y="2089"/>
                    <a:pt x="12901" y="2004"/>
                  </a:cubicBezTo>
                  <a:cubicBezTo>
                    <a:pt x="12825" y="1994"/>
                    <a:pt x="12759" y="1985"/>
                    <a:pt x="12693" y="1975"/>
                  </a:cubicBezTo>
                  <a:cubicBezTo>
                    <a:pt x="12360" y="1898"/>
                    <a:pt x="12027" y="1833"/>
                    <a:pt x="11683" y="1833"/>
                  </a:cubicBezTo>
                  <a:cubicBezTo>
                    <a:pt x="11607" y="1833"/>
                    <a:pt x="11531" y="1836"/>
                    <a:pt x="11455" y="1843"/>
                  </a:cubicBezTo>
                  <a:cubicBezTo>
                    <a:pt x="11077" y="1862"/>
                    <a:pt x="10680" y="1900"/>
                    <a:pt x="10302" y="1937"/>
                  </a:cubicBezTo>
                  <a:cubicBezTo>
                    <a:pt x="10094" y="1956"/>
                    <a:pt x="9877" y="1985"/>
                    <a:pt x="9688" y="2079"/>
                  </a:cubicBezTo>
                  <a:cubicBezTo>
                    <a:pt x="9546" y="2136"/>
                    <a:pt x="9414" y="2240"/>
                    <a:pt x="9262" y="2287"/>
                  </a:cubicBezTo>
                  <a:cubicBezTo>
                    <a:pt x="9188" y="2312"/>
                    <a:pt x="9118" y="2323"/>
                    <a:pt x="9052" y="2323"/>
                  </a:cubicBezTo>
                  <a:cubicBezTo>
                    <a:pt x="8702" y="2323"/>
                    <a:pt x="8455" y="2018"/>
                    <a:pt x="8081" y="1994"/>
                  </a:cubicBezTo>
                  <a:cubicBezTo>
                    <a:pt x="8032" y="1991"/>
                    <a:pt x="7984" y="1989"/>
                    <a:pt x="7937" y="1989"/>
                  </a:cubicBezTo>
                  <a:cubicBezTo>
                    <a:pt x="7565" y="1989"/>
                    <a:pt x="7218" y="2077"/>
                    <a:pt x="6856" y="2077"/>
                  </a:cubicBezTo>
                  <a:cubicBezTo>
                    <a:pt x="6722" y="2077"/>
                    <a:pt x="6586" y="2065"/>
                    <a:pt x="6446" y="2032"/>
                  </a:cubicBezTo>
                  <a:cubicBezTo>
                    <a:pt x="6200" y="1975"/>
                    <a:pt x="5973" y="1890"/>
                    <a:pt x="5728" y="1815"/>
                  </a:cubicBezTo>
                  <a:cubicBezTo>
                    <a:pt x="5577" y="1767"/>
                    <a:pt x="5350" y="1748"/>
                    <a:pt x="5208" y="1663"/>
                  </a:cubicBezTo>
                  <a:cubicBezTo>
                    <a:pt x="5047" y="1569"/>
                    <a:pt x="5416" y="1484"/>
                    <a:pt x="5255" y="1474"/>
                  </a:cubicBezTo>
                  <a:cubicBezTo>
                    <a:pt x="4471" y="1408"/>
                    <a:pt x="5113" y="728"/>
                    <a:pt x="4811" y="671"/>
                  </a:cubicBezTo>
                  <a:cubicBezTo>
                    <a:pt x="5208" y="605"/>
                    <a:pt x="5633" y="520"/>
                    <a:pt x="5784" y="66"/>
                  </a:cubicBezTo>
                  <a:cubicBezTo>
                    <a:pt x="5756" y="47"/>
                    <a:pt x="5718" y="19"/>
                    <a:pt x="5690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6" name="Google Shape;4016;p60"/>
          <p:cNvCxnSpPr/>
          <p:nvPr/>
        </p:nvCxnSpPr>
        <p:spPr>
          <a:xfrm>
            <a:off x="1874300" y="2755660"/>
            <a:ext cx="5205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7" name="Google Shape;4017;p60"/>
          <p:cNvSpPr txBox="1">
            <a:spLocks noGrp="1"/>
          </p:cNvSpPr>
          <p:nvPr>
            <p:ph type="title"/>
          </p:nvPr>
        </p:nvSpPr>
        <p:spPr>
          <a:xfrm>
            <a:off x="-912356" y="419566"/>
            <a:ext cx="764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latin typeface="Hadassah Friedlaender" panose="020F0502020204030204" pitchFamily="18" charset="-79"/>
                <a:cs typeface="Hadassah Friedlaender" panose="020F0502020204030204" pitchFamily="18" charset="-79"/>
              </a:rPr>
              <a:t>Időmegosztás</a:t>
            </a:r>
            <a:endParaRPr b="1" dirty="0">
              <a:latin typeface="Hadassah Friedlaender" panose="020F0502020204030204" pitchFamily="18" charset="-79"/>
              <a:cs typeface="Hadassah Friedlaender" panose="020F0502020204030204" pitchFamily="18" charset="-79"/>
            </a:endParaRPr>
          </a:p>
        </p:txBody>
      </p:sp>
      <p:sp>
        <p:nvSpPr>
          <p:cNvPr id="4018" name="Google Shape;4018;p60"/>
          <p:cNvSpPr txBox="1"/>
          <p:nvPr/>
        </p:nvSpPr>
        <p:spPr>
          <a:xfrm>
            <a:off x="749794" y="3118700"/>
            <a:ext cx="215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Ötletelés</a:t>
            </a:r>
            <a:endParaRPr sz="2400" dirty="0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019" name="Google Shape;4019;p60"/>
          <p:cNvSpPr txBox="1"/>
          <p:nvPr/>
        </p:nvSpPr>
        <p:spPr>
          <a:xfrm>
            <a:off x="759175" y="3462799"/>
            <a:ext cx="2158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i="1" dirty="0">
                <a:solidFill>
                  <a:schemeClr val="dk1"/>
                </a:solidFill>
                <a:latin typeface="Arial Black" panose="020B0A04020102020204" pitchFamily="34" charset="0"/>
                <a:ea typeface="Manrope"/>
                <a:cs typeface="Manrope"/>
                <a:sym typeface="Manrope"/>
              </a:rPr>
              <a:t>(1-2 nap)</a:t>
            </a:r>
            <a:endParaRPr b="1" i="1" dirty="0">
              <a:solidFill>
                <a:schemeClr val="dk1"/>
              </a:solidFill>
              <a:latin typeface="Arial Black" panose="020B0A04020102020204" pitchFamily="34" charset="0"/>
              <a:ea typeface="Manrope"/>
              <a:cs typeface="Manrope"/>
              <a:sym typeface="Manrope"/>
            </a:endParaRPr>
          </a:p>
        </p:txBody>
      </p:sp>
      <p:sp>
        <p:nvSpPr>
          <p:cNvPr id="4020" name="Google Shape;4020;p60"/>
          <p:cNvSpPr txBox="1"/>
          <p:nvPr/>
        </p:nvSpPr>
        <p:spPr>
          <a:xfrm>
            <a:off x="2575677" y="1264530"/>
            <a:ext cx="215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Drótváz</a:t>
            </a:r>
            <a:endParaRPr sz="2400" dirty="0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021" name="Google Shape;4021;p60"/>
          <p:cNvSpPr txBox="1"/>
          <p:nvPr/>
        </p:nvSpPr>
        <p:spPr>
          <a:xfrm>
            <a:off x="2669456" y="1651529"/>
            <a:ext cx="2158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i="1" dirty="0">
                <a:solidFill>
                  <a:schemeClr val="dk1"/>
                </a:solidFill>
                <a:latin typeface="Arial Black" panose="020B0A04020102020204" pitchFamily="34" charset="0"/>
                <a:ea typeface="Manrope"/>
                <a:cs typeface="Manrope"/>
                <a:sym typeface="Manrope"/>
              </a:rPr>
              <a:t>(3-4 nap)</a:t>
            </a:r>
            <a:endParaRPr b="1" i="1" dirty="0">
              <a:solidFill>
                <a:schemeClr val="dk1"/>
              </a:solidFill>
              <a:latin typeface="Arial Black" panose="020B0A04020102020204" pitchFamily="34" charset="0"/>
              <a:ea typeface="Manrope"/>
              <a:cs typeface="Manrope"/>
              <a:sym typeface="Manrope"/>
            </a:endParaRPr>
          </a:p>
        </p:txBody>
      </p:sp>
      <p:sp>
        <p:nvSpPr>
          <p:cNvPr id="4022" name="Google Shape;4022;p60"/>
          <p:cNvSpPr txBox="1"/>
          <p:nvPr/>
        </p:nvSpPr>
        <p:spPr>
          <a:xfrm>
            <a:off x="4407289" y="3118700"/>
            <a:ext cx="215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Dokumentáció,prezentáció</a:t>
            </a:r>
            <a:endParaRPr sz="2400" dirty="0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023" name="Google Shape;4023;p60"/>
          <p:cNvSpPr txBox="1"/>
          <p:nvPr/>
        </p:nvSpPr>
        <p:spPr>
          <a:xfrm>
            <a:off x="4407289" y="3878970"/>
            <a:ext cx="2158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i="1" dirty="0">
                <a:solidFill>
                  <a:schemeClr val="dk1"/>
                </a:solidFill>
                <a:latin typeface="Arial Black" panose="020B0A04020102020204" pitchFamily="34" charset="0"/>
                <a:ea typeface="Manrope"/>
                <a:cs typeface="Manrope"/>
                <a:sym typeface="Manrope"/>
              </a:rPr>
              <a:t>(2 nap)</a:t>
            </a:r>
            <a:endParaRPr b="1" i="1" dirty="0">
              <a:solidFill>
                <a:schemeClr val="dk1"/>
              </a:solidFill>
              <a:latin typeface="Arial Black" panose="020B0A04020102020204" pitchFamily="34" charset="0"/>
              <a:ea typeface="Manrope"/>
              <a:cs typeface="Manrope"/>
              <a:sym typeface="Manrope"/>
            </a:endParaRPr>
          </a:p>
        </p:txBody>
      </p:sp>
      <p:sp>
        <p:nvSpPr>
          <p:cNvPr id="4024" name="Google Shape;4024;p60"/>
          <p:cNvSpPr txBox="1"/>
          <p:nvPr/>
        </p:nvSpPr>
        <p:spPr>
          <a:xfrm>
            <a:off x="6236006" y="1264530"/>
            <a:ext cx="215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Programozás</a:t>
            </a:r>
            <a:endParaRPr sz="2400" dirty="0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025" name="Google Shape;4025;p60"/>
          <p:cNvSpPr txBox="1"/>
          <p:nvPr/>
        </p:nvSpPr>
        <p:spPr>
          <a:xfrm>
            <a:off x="6142227" y="1692760"/>
            <a:ext cx="2158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i="1" dirty="0">
                <a:solidFill>
                  <a:schemeClr val="dk1"/>
                </a:solidFill>
                <a:latin typeface="Arial Black" panose="020B0A04020102020204" pitchFamily="34" charset="0"/>
                <a:ea typeface="Manrope"/>
                <a:cs typeface="Manrope"/>
                <a:sym typeface="Manrope"/>
              </a:rPr>
              <a:t>(3 hét)</a:t>
            </a:r>
            <a:endParaRPr b="1" i="1" dirty="0">
              <a:solidFill>
                <a:schemeClr val="dk1"/>
              </a:solidFill>
              <a:latin typeface="Arial Black" panose="020B0A04020102020204" pitchFamily="34" charset="0"/>
              <a:ea typeface="Manrope"/>
              <a:cs typeface="Manrope"/>
              <a:sym typeface="Manrope"/>
            </a:endParaRPr>
          </a:p>
        </p:txBody>
      </p:sp>
      <p:sp>
        <p:nvSpPr>
          <p:cNvPr id="4026" name="Google Shape;4026;p60"/>
          <p:cNvSpPr/>
          <p:nvPr/>
        </p:nvSpPr>
        <p:spPr>
          <a:xfrm>
            <a:off x="1494175" y="2411560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7" name="Google Shape;4027;p60"/>
          <p:cNvSpPr txBox="1">
            <a:spLocks noGrp="1"/>
          </p:cNvSpPr>
          <p:nvPr>
            <p:ph type="title" idx="4294967295"/>
          </p:nvPr>
        </p:nvSpPr>
        <p:spPr>
          <a:xfrm>
            <a:off x="1432750" y="253186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028" name="Google Shape;4028;p60"/>
          <p:cNvSpPr/>
          <p:nvPr/>
        </p:nvSpPr>
        <p:spPr>
          <a:xfrm>
            <a:off x="3320050" y="2411560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9" name="Google Shape;4029;p60"/>
          <p:cNvSpPr txBox="1">
            <a:spLocks noGrp="1"/>
          </p:cNvSpPr>
          <p:nvPr>
            <p:ph type="title" idx="4294967295"/>
          </p:nvPr>
        </p:nvSpPr>
        <p:spPr>
          <a:xfrm>
            <a:off x="3258625" y="253186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0" name="Google Shape;4030;p60"/>
          <p:cNvSpPr/>
          <p:nvPr/>
        </p:nvSpPr>
        <p:spPr>
          <a:xfrm>
            <a:off x="5150213" y="2411560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60"/>
          <p:cNvSpPr txBox="1">
            <a:spLocks noGrp="1"/>
          </p:cNvSpPr>
          <p:nvPr>
            <p:ph type="title" idx="4294967295"/>
          </p:nvPr>
        </p:nvSpPr>
        <p:spPr>
          <a:xfrm>
            <a:off x="5088787" y="253186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32" name="Google Shape;4032;p60"/>
          <p:cNvSpPr/>
          <p:nvPr/>
        </p:nvSpPr>
        <p:spPr>
          <a:xfrm>
            <a:off x="6980363" y="2411560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3" name="Google Shape;4033;p60"/>
          <p:cNvSpPr txBox="1">
            <a:spLocks noGrp="1"/>
          </p:cNvSpPr>
          <p:nvPr>
            <p:ph type="title" idx="4294967295"/>
          </p:nvPr>
        </p:nvSpPr>
        <p:spPr>
          <a:xfrm>
            <a:off x="6918937" y="253186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7" name="Google Shape;2017;p47"/>
          <p:cNvGrpSpPr/>
          <p:nvPr/>
        </p:nvGrpSpPr>
        <p:grpSpPr>
          <a:xfrm flipH="1">
            <a:off x="5635523" y="48600"/>
            <a:ext cx="4131657" cy="5747893"/>
            <a:chOff x="864225" y="0"/>
            <a:chExt cx="2549461" cy="3546769"/>
          </a:xfrm>
        </p:grpSpPr>
        <p:sp>
          <p:nvSpPr>
            <p:cNvPr id="2018" name="Google Shape;2018;p47"/>
            <p:cNvSpPr/>
            <p:nvPr/>
          </p:nvSpPr>
          <p:spPr>
            <a:xfrm>
              <a:off x="1438749" y="309438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7"/>
            <p:cNvSpPr/>
            <p:nvPr/>
          </p:nvSpPr>
          <p:spPr>
            <a:xfrm>
              <a:off x="1507529" y="219457"/>
              <a:ext cx="160959" cy="378821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7"/>
            <p:cNvSpPr/>
            <p:nvPr/>
          </p:nvSpPr>
          <p:spPr>
            <a:xfrm>
              <a:off x="1829092" y="368539"/>
              <a:ext cx="261647" cy="308445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7"/>
            <p:cNvSpPr/>
            <p:nvPr/>
          </p:nvSpPr>
          <p:spPr>
            <a:xfrm>
              <a:off x="1938112" y="539071"/>
              <a:ext cx="700384" cy="102638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7"/>
            <p:cNvSpPr/>
            <p:nvPr/>
          </p:nvSpPr>
          <p:spPr>
            <a:xfrm>
              <a:off x="1554327" y="54616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7"/>
            <p:cNvSpPr/>
            <p:nvPr/>
          </p:nvSpPr>
          <p:spPr>
            <a:xfrm>
              <a:off x="1474025" y="928173"/>
              <a:ext cx="405588" cy="72892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7"/>
            <p:cNvSpPr/>
            <p:nvPr/>
          </p:nvSpPr>
          <p:spPr>
            <a:xfrm>
              <a:off x="1221065" y="51939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7"/>
            <p:cNvSpPr/>
            <p:nvPr/>
          </p:nvSpPr>
          <p:spPr>
            <a:xfrm>
              <a:off x="1408614" y="23629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7"/>
            <p:cNvSpPr/>
            <p:nvPr/>
          </p:nvSpPr>
          <p:spPr>
            <a:xfrm>
              <a:off x="1407018" y="234525"/>
              <a:ext cx="358612" cy="1447744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7"/>
            <p:cNvSpPr/>
            <p:nvPr/>
          </p:nvSpPr>
          <p:spPr>
            <a:xfrm>
              <a:off x="1678415" y="3209960"/>
              <a:ext cx="142523" cy="335213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7"/>
            <p:cNvSpPr/>
            <p:nvPr/>
          </p:nvSpPr>
          <p:spPr>
            <a:xfrm>
              <a:off x="864225" y="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7"/>
            <p:cNvSpPr/>
            <p:nvPr/>
          </p:nvSpPr>
          <p:spPr>
            <a:xfrm>
              <a:off x="867593" y="10902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3" name="Google Shape;1963;p47"/>
          <p:cNvSpPr txBox="1">
            <a:spLocks noGrp="1"/>
          </p:cNvSpPr>
          <p:nvPr>
            <p:ph type="title"/>
          </p:nvPr>
        </p:nvSpPr>
        <p:spPr>
          <a:xfrm>
            <a:off x="829296" y="471799"/>
            <a:ext cx="8767411" cy="22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/>
              <a:t>Munkamegosztás</a:t>
            </a:r>
            <a:endParaRPr sz="3200" dirty="0"/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016334C1-1A4E-7F3A-EE1C-7145692C6C47}"/>
              </a:ext>
            </a:extLst>
          </p:cNvPr>
          <p:cNvSpPr/>
          <p:nvPr/>
        </p:nvSpPr>
        <p:spPr>
          <a:xfrm>
            <a:off x="192584" y="1406570"/>
            <a:ext cx="3330630" cy="3109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CDB92729-0DB7-539A-FD13-EBEA01C7F93A}"/>
              </a:ext>
            </a:extLst>
          </p:cNvPr>
          <p:cNvSpPr txBox="1"/>
          <p:nvPr/>
        </p:nvSpPr>
        <p:spPr>
          <a:xfrm>
            <a:off x="469986" y="1462770"/>
            <a:ext cx="135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i="1" u="sng" dirty="0"/>
              <a:t>Ádám: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399ED575-13CC-B043-A6EA-4E94921BF437}"/>
              </a:ext>
            </a:extLst>
          </p:cNvPr>
          <p:cNvSpPr txBox="1"/>
          <p:nvPr/>
        </p:nvSpPr>
        <p:spPr>
          <a:xfrm>
            <a:off x="531718" y="1857657"/>
            <a:ext cx="360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10313F2C-C3EB-6805-A5B8-A6CDDE8B9C53}"/>
              </a:ext>
            </a:extLst>
          </p:cNvPr>
          <p:cNvSpPr txBox="1"/>
          <p:nvPr/>
        </p:nvSpPr>
        <p:spPr>
          <a:xfrm>
            <a:off x="523984" y="2221767"/>
            <a:ext cx="2893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hu-HU" dirty="0"/>
              <a:t>JavaScript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4B086516-41F4-D751-3915-1DA565537D3F}"/>
              </a:ext>
            </a:extLst>
          </p:cNvPr>
          <p:cNvSpPr txBox="1"/>
          <p:nvPr/>
        </p:nvSpPr>
        <p:spPr>
          <a:xfrm>
            <a:off x="510706" y="2522069"/>
            <a:ext cx="2624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hu-HU" dirty="0"/>
              <a:t>Drótváz</a:t>
            </a:r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6A82B84F-DAB5-00B0-9E00-57130DFDB012}"/>
              </a:ext>
            </a:extLst>
          </p:cNvPr>
          <p:cNvSpPr/>
          <p:nvPr/>
        </p:nvSpPr>
        <p:spPr>
          <a:xfrm>
            <a:off x="4491061" y="1406570"/>
            <a:ext cx="3330630" cy="30910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02561042-6E8D-6E13-188A-23753BDD559A}"/>
              </a:ext>
            </a:extLst>
          </p:cNvPr>
          <p:cNvSpPr txBox="1"/>
          <p:nvPr/>
        </p:nvSpPr>
        <p:spPr>
          <a:xfrm>
            <a:off x="469986" y="2849863"/>
            <a:ext cx="333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hu-HU" dirty="0"/>
              <a:t>Dokumentáció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267D6FF0-04EF-BC5F-22ED-EFA2644B6350}"/>
              </a:ext>
            </a:extLst>
          </p:cNvPr>
          <p:cNvSpPr txBox="1"/>
          <p:nvPr/>
        </p:nvSpPr>
        <p:spPr>
          <a:xfrm>
            <a:off x="488058" y="3177657"/>
            <a:ext cx="476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hu-HU" dirty="0"/>
              <a:t>Programozás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912102B6-CDC0-8F63-6DBA-B9808133BDBA}"/>
              </a:ext>
            </a:extLst>
          </p:cNvPr>
          <p:cNvSpPr txBox="1"/>
          <p:nvPr/>
        </p:nvSpPr>
        <p:spPr>
          <a:xfrm>
            <a:off x="488058" y="3533813"/>
            <a:ext cx="2893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hu-HU" dirty="0"/>
              <a:t>Ötletelés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536F4695-2B1B-1B08-E9E1-0334C41B5A98}"/>
              </a:ext>
            </a:extLst>
          </p:cNvPr>
          <p:cNvSpPr txBox="1"/>
          <p:nvPr/>
        </p:nvSpPr>
        <p:spPr>
          <a:xfrm>
            <a:off x="469986" y="3922301"/>
            <a:ext cx="5817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hu-HU" dirty="0"/>
              <a:t>Feladatok szétosztása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C8B28A40-5AD1-49A5-BAB4-49B73ED0D269}"/>
              </a:ext>
            </a:extLst>
          </p:cNvPr>
          <p:cNvSpPr txBox="1"/>
          <p:nvPr/>
        </p:nvSpPr>
        <p:spPr>
          <a:xfrm>
            <a:off x="4796135" y="1494917"/>
            <a:ext cx="116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i="1" u="sng" dirty="0"/>
              <a:t>Adrián:</a:t>
            </a:r>
          </a:p>
        </p:txBody>
      </p:sp>
      <p:sp>
        <p:nvSpPr>
          <p:cNvPr id="2082" name="Szövegdoboz 2081">
            <a:extLst>
              <a:ext uri="{FF2B5EF4-FFF2-40B4-BE49-F238E27FC236}">
                <a16:creationId xmlns:a16="http://schemas.microsoft.com/office/drawing/2014/main" id="{96A59307-5EA3-F099-0F32-380C4CD347D8}"/>
              </a:ext>
            </a:extLst>
          </p:cNvPr>
          <p:cNvSpPr txBox="1"/>
          <p:nvPr/>
        </p:nvSpPr>
        <p:spPr>
          <a:xfrm>
            <a:off x="4684124" y="1855645"/>
            <a:ext cx="1505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hu-HU" dirty="0"/>
              <a:t>Drótváz</a:t>
            </a:r>
          </a:p>
        </p:txBody>
      </p:sp>
      <p:sp>
        <p:nvSpPr>
          <p:cNvPr id="2083" name="Szövegdoboz 2082">
            <a:extLst>
              <a:ext uri="{FF2B5EF4-FFF2-40B4-BE49-F238E27FC236}">
                <a16:creationId xmlns:a16="http://schemas.microsoft.com/office/drawing/2014/main" id="{68B38E21-476E-66CB-248A-47F6A5C79149}"/>
              </a:ext>
            </a:extLst>
          </p:cNvPr>
          <p:cNvSpPr txBox="1"/>
          <p:nvPr/>
        </p:nvSpPr>
        <p:spPr>
          <a:xfrm>
            <a:off x="4677294" y="2151349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hu-HU" dirty="0"/>
              <a:t>Programozás</a:t>
            </a:r>
          </a:p>
        </p:txBody>
      </p:sp>
      <p:sp>
        <p:nvSpPr>
          <p:cNvPr id="2084" name="Szövegdoboz 2083">
            <a:extLst>
              <a:ext uri="{FF2B5EF4-FFF2-40B4-BE49-F238E27FC236}">
                <a16:creationId xmlns:a16="http://schemas.microsoft.com/office/drawing/2014/main" id="{400E6B0C-00AD-541C-0C34-17A0C53E1859}"/>
              </a:ext>
            </a:extLst>
          </p:cNvPr>
          <p:cNvSpPr txBox="1"/>
          <p:nvPr/>
        </p:nvSpPr>
        <p:spPr>
          <a:xfrm>
            <a:off x="4682757" y="2485512"/>
            <a:ext cx="1521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hu-HU" dirty="0"/>
              <a:t>Prezentáció</a:t>
            </a:r>
          </a:p>
        </p:txBody>
      </p:sp>
      <p:sp>
        <p:nvSpPr>
          <p:cNvPr id="2085" name="Szövegdoboz 2084">
            <a:extLst>
              <a:ext uri="{FF2B5EF4-FFF2-40B4-BE49-F238E27FC236}">
                <a16:creationId xmlns:a16="http://schemas.microsoft.com/office/drawing/2014/main" id="{AA871D9D-3D49-A309-17CA-6E8028E0886E}"/>
              </a:ext>
            </a:extLst>
          </p:cNvPr>
          <p:cNvSpPr txBox="1"/>
          <p:nvPr/>
        </p:nvSpPr>
        <p:spPr>
          <a:xfrm>
            <a:off x="4682757" y="2852738"/>
            <a:ext cx="2745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hu-HU" dirty="0"/>
              <a:t>Képek/szöveg gyűjtése</a:t>
            </a:r>
          </a:p>
        </p:txBody>
      </p:sp>
      <p:sp>
        <p:nvSpPr>
          <p:cNvPr id="2086" name="Szövegdoboz 2085">
            <a:extLst>
              <a:ext uri="{FF2B5EF4-FFF2-40B4-BE49-F238E27FC236}">
                <a16:creationId xmlns:a16="http://schemas.microsoft.com/office/drawing/2014/main" id="{A75597AE-FC92-9118-A0B7-23FF26D3FF22}"/>
              </a:ext>
            </a:extLst>
          </p:cNvPr>
          <p:cNvSpPr txBox="1"/>
          <p:nvPr/>
        </p:nvSpPr>
        <p:spPr>
          <a:xfrm>
            <a:off x="4684124" y="3170054"/>
            <a:ext cx="169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hu-HU" dirty="0"/>
              <a:t>Ötletelés</a:t>
            </a:r>
          </a:p>
        </p:txBody>
      </p:sp>
      <p:sp>
        <p:nvSpPr>
          <p:cNvPr id="2087" name="Szövegdoboz 2086">
            <a:extLst>
              <a:ext uri="{FF2B5EF4-FFF2-40B4-BE49-F238E27FC236}">
                <a16:creationId xmlns:a16="http://schemas.microsoft.com/office/drawing/2014/main" id="{5F77A051-4E3B-7FCA-9EC4-62CE921D0117}"/>
              </a:ext>
            </a:extLst>
          </p:cNvPr>
          <p:cNvSpPr txBox="1"/>
          <p:nvPr/>
        </p:nvSpPr>
        <p:spPr>
          <a:xfrm>
            <a:off x="4690080" y="3533637"/>
            <a:ext cx="1993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hu-HU" dirty="0" err="1"/>
              <a:t>Reszponzivtás</a:t>
            </a:r>
            <a:endParaRPr lang="hu-HU" dirty="0"/>
          </a:p>
        </p:txBody>
      </p:sp>
    </p:spTree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39"/>
          <p:cNvSpPr/>
          <p:nvPr/>
        </p:nvSpPr>
        <p:spPr>
          <a:xfrm>
            <a:off x="4916414" y="2686331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9"/>
          <p:cNvSpPr/>
          <p:nvPr/>
        </p:nvSpPr>
        <p:spPr>
          <a:xfrm>
            <a:off x="6516949" y="1450397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39"/>
          <p:cNvSpPr/>
          <p:nvPr/>
        </p:nvSpPr>
        <p:spPr>
          <a:xfrm>
            <a:off x="2324651" y="1450397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39"/>
          <p:cNvSpPr txBox="1">
            <a:spLocks noGrp="1"/>
          </p:cNvSpPr>
          <p:nvPr>
            <p:ph type="title" idx="8"/>
          </p:nvPr>
        </p:nvSpPr>
        <p:spPr>
          <a:xfrm>
            <a:off x="721206" y="2387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munka menete</a:t>
            </a:r>
            <a:endParaRPr dirty="0"/>
          </a:p>
        </p:txBody>
      </p:sp>
      <p:sp>
        <p:nvSpPr>
          <p:cNvPr id="1168" name="Google Shape;1168;p39"/>
          <p:cNvSpPr txBox="1">
            <a:spLocks noGrp="1"/>
          </p:cNvSpPr>
          <p:nvPr>
            <p:ph type="title"/>
          </p:nvPr>
        </p:nvSpPr>
        <p:spPr>
          <a:xfrm>
            <a:off x="1142051" y="2018216"/>
            <a:ext cx="3053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1. hét</a:t>
            </a:r>
            <a:endParaRPr dirty="0"/>
          </a:p>
        </p:txBody>
      </p:sp>
      <p:sp>
        <p:nvSpPr>
          <p:cNvPr id="1169" name="Google Shape;1169;p39"/>
          <p:cNvSpPr txBox="1">
            <a:spLocks noGrp="1"/>
          </p:cNvSpPr>
          <p:nvPr>
            <p:ph type="subTitle" idx="1"/>
          </p:nvPr>
        </p:nvSpPr>
        <p:spPr>
          <a:xfrm>
            <a:off x="1359535" y="2456374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Drótváz, főoldal leprogramozása</a:t>
            </a:r>
            <a:endParaRPr dirty="0"/>
          </a:p>
        </p:txBody>
      </p:sp>
      <p:sp>
        <p:nvSpPr>
          <p:cNvPr id="1170" name="Google Shape;1170;p39"/>
          <p:cNvSpPr txBox="1">
            <a:spLocks noGrp="1"/>
          </p:cNvSpPr>
          <p:nvPr>
            <p:ph type="title" idx="2"/>
          </p:nvPr>
        </p:nvSpPr>
        <p:spPr>
          <a:xfrm>
            <a:off x="5334349" y="2018216"/>
            <a:ext cx="3053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2. hét</a:t>
            </a:r>
            <a:endParaRPr dirty="0"/>
          </a:p>
        </p:txBody>
      </p:sp>
      <p:sp>
        <p:nvSpPr>
          <p:cNvPr id="1171" name="Google Shape;1171;p39"/>
          <p:cNvSpPr txBox="1">
            <a:spLocks noGrp="1"/>
          </p:cNvSpPr>
          <p:nvPr>
            <p:ph type="subTitle" idx="3"/>
          </p:nvPr>
        </p:nvSpPr>
        <p:spPr>
          <a:xfrm>
            <a:off x="5467171" y="2428373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Hibák kijavítása</a:t>
            </a:r>
            <a:endParaRPr dirty="0"/>
          </a:p>
        </p:txBody>
      </p:sp>
      <p:sp>
        <p:nvSpPr>
          <p:cNvPr id="1172" name="Google Shape;1172;p39"/>
          <p:cNvSpPr txBox="1">
            <a:spLocks noGrp="1"/>
          </p:cNvSpPr>
          <p:nvPr>
            <p:ph type="title" idx="4"/>
          </p:nvPr>
        </p:nvSpPr>
        <p:spPr>
          <a:xfrm>
            <a:off x="3733814" y="3290783"/>
            <a:ext cx="3053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3. hét</a:t>
            </a:r>
            <a:endParaRPr dirty="0"/>
          </a:p>
        </p:txBody>
      </p:sp>
      <p:sp>
        <p:nvSpPr>
          <p:cNvPr id="1173" name="Google Shape;1173;p39"/>
          <p:cNvSpPr txBox="1">
            <a:spLocks noGrp="1"/>
          </p:cNvSpPr>
          <p:nvPr>
            <p:ph type="subTitle" idx="5"/>
          </p:nvPr>
        </p:nvSpPr>
        <p:spPr>
          <a:xfrm>
            <a:off x="4030021" y="3711293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Mellékoldalak leprogramozása, prezentáció, dokumentáció</a:t>
            </a:r>
            <a:endParaRPr dirty="0"/>
          </a:p>
        </p:txBody>
      </p:sp>
      <p:sp>
        <p:nvSpPr>
          <p:cNvPr id="1176" name="Google Shape;1176;p39"/>
          <p:cNvSpPr txBox="1">
            <a:spLocks noGrp="1"/>
          </p:cNvSpPr>
          <p:nvPr>
            <p:ph type="title" idx="9"/>
          </p:nvPr>
        </p:nvSpPr>
        <p:spPr>
          <a:xfrm>
            <a:off x="2272601" y="1494265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177" name="Google Shape;1177;p39"/>
          <p:cNvSpPr txBox="1">
            <a:spLocks noGrp="1"/>
          </p:cNvSpPr>
          <p:nvPr>
            <p:ph type="title" idx="13"/>
          </p:nvPr>
        </p:nvSpPr>
        <p:spPr>
          <a:xfrm>
            <a:off x="4864364" y="2736178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78" name="Google Shape;1178;p39"/>
          <p:cNvSpPr txBox="1">
            <a:spLocks noGrp="1"/>
          </p:cNvSpPr>
          <p:nvPr>
            <p:ph type="title" idx="14"/>
          </p:nvPr>
        </p:nvSpPr>
        <p:spPr>
          <a:xfrm>
            <a:off x="6463976" y="1494265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180" name="Google Shape;1180;p39"/>
          <p:cNvGrpSpPr/>
          <p:nvPr/>
        </p:nvGrpSpPr>
        <p:grpSpPr>
          <a:xfrm>
            <a:off x="7578626" y="4052092"/>
            <a:ext cx="733996" cy="551903"/>
            <a:chOff x="3005133" y="3226715"/>
            <a:chExt cx="454965" cy="342096"/>
          </a:xfrm>
        </p:grpSpPr>
        <p:sp>
          <p:nvSpPr>
            <p:cNvPr id="1181" name="Google Shape;1181;p39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39"/>
          <p:cNvGrpSpPr/>
          <p:nvPr/>
        </p:nvGrpSpPr>
        <p:grpSpPr>
          <a:xfrm>
            <a:off x="8102176" y="4468992"/>
            <a:ext cx="733996" cy="551903"/>
            <a:chOff x="3005133" y="3226715"/>
            <a:chExt cx="454965" cy="342096"/>
          </a:xfrm>
        </p:grpSpPr>
        <p:sp>
          <p:nvSpPr>
            <p:cNvPr id="1184" name="Google Shape;1184;p39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39"/>
          <p:cNvGrpSpPr/>
          <p:nvPr/>
        </p:nvGrpSpPr>
        <p:grpSpPr>
          <a:xfrm flipH="1">
            <a:off x="6719061" y="791409"/>
            <a:ext cx="2992048" cy="4162488"/>
            <a:chOff x="864225" y="0"/>
            <a:chExt cx="2549461" cy="3546769"/>
          </a:xfrm>
        </p:grpSpPr>
        <p:sp>
          <p:nvSpPr>
            <p:cNvPr id="1187" name="Google Shape;1187;p39"/>
            <p:cNvSpPr/>
            <p:nvPr/>
          </p:nvSpPr>
          <p:spPr>
            <a:xfrm>
              <a:off x="1438749" y="309438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507529" y="219457"/>
              <a:ext cx="160959" cy="378821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829092" y="368539"/>
              <a:ext cx="261647" cy="308445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1938112" y="539071"/>
              <a:ext cx="700384" cy="102638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1554327" y="54616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474025" y="928173"/>
              <a:ext cx="405588" cy="72892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221065" y="51939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408614" y="23629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407018" y="234525"/>
              <a:ext cx="358612" cy="1447744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678415" y="3209960"/>
              <a:ext cx="142523" cy="335213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864225" y="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867593" y="10902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39"/>
          <p:cNvSpPr/>
          <p:nvPr/>
        </p:nvSpPr>
        <p:spPr>
          <a:xfrm flipH="1">
            <a:off x="-233680" y="4604011"/>
            <a:ext cx="734000" cy="623357"/>
          </a:xfrm>
          <a:custGeom>
            <a:avLst/>
            <a:gdLst/>
            <a:ahLst/>
            <a:cxnLst/>
            <a:rect l="l" t="t" r="r" b="b"/>
            <a:pathLst>
              <a:path w="2004" h="1702" extrusionOk="0">
                <a:moveTo>
                  <a:pt x="2004" y="1"/>
                </a:moveTo>
                <a:cubicBezTo>
                  <a:pt x="1767" y="256"/>
                  <a:pt x="1399" y="1059"/>
                  <a:pt x="1399" y="1059"/>
                </a:cubicBezTo>
                <a:cubicBezTo>
                  <a:pt x="1474" y="804"/>
                  <a:pt x="1323" y="360"/>
                  <a:pt x="1323" y="360"/>
                </a:cubicBezTo>
                <a:cubicBezTo>
                  <a:pt x="1323" y="690"/>
                  <a:pt x="1059" y="1201"/>
                  <a:pt x="1059" y="1201"/>
                </a:cubicBezTo>
                <a:cubicBezTo>
                  <a:pt x="1163" y="709"/>
                  <a:pt x="1011" y="67"/>
                  <a:pt x="1011" y="67"/>
                </a:cubicBezTo>
                <a:cubicBezTo>
                  <a:pt x="1011" y="511"/>
                  <a:pt x="699" y="1087"/>
                  <a:pt x="699" y="1087"/>
                </a:cubicBezTo>
                <a:cubicBezTo>
                  <a:pt x="747" y="691"/>
                  <a:pt x="548" y="379"/>
                  <a:pt x="548" y="379"/>
                </a:cubicBezTo>
                <a:lnTo>
                  <a:pt x="548" y="379"/>
                </a:lnTo>
                <a:cubicBezTo>
                  <a:pt x="633" y="757"/>
                  <a:pt x="350" y="1456"/>
                  <a:pt x="350" y="1456"/>
                </a:cubicBezTo>
                <a:cubicBezTo>
                  <a:pt x="406" y="1314"/>
                  <a:pt x="378" y="946"/>
                  <a:pt x="378" y="946"/>
                </a:cubicBezTo>
                <a:lnTo>
                  <a:pt x="378" y="946"/>
                </a:lnTo>
                <a:cubicBezTo>
                  <a:pt x="284" y="1352"/>
                  <a:pt x="0" y="1692"/>
                  <a:pt x="0" y="1692"/>
                </a:cubicBezTo>
                <a:lnTo>
                  <a:pt x="1673" y="1702"/>
                </a:lnTo>
                <a:cubicBezTo>
                  <a:pt x="1588" y="1069"/>
                  <a:pt x="2004" y="1"/>
                  <a:pt x="2004" y="1"/>
                </a:cubicBezTo>
                <a:close/>
              </a:path>
            </a:pathLst>
          </a:custGeom>
          <a:solidFill>
            <a:srgbClr val="AA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D6DB84B6-96BF-7D76-18DF-E40C6006A666}"/>
              </a:ext>
            </a:extLst>
          </p:cNvPr>
          <p:cNvSpPr txBox="1"/>
          <p:nvPr/>
        </p:nvSpPr>
        <p:spPr>
          <a:xfrm>
            <a:off x="2517845" y="924764"/>
            <a:ext cx="469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i="1" u="sng" dirty="0"/>
              <a:t>Hétről-hétre haladtunk a feladatok megoldásával.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CF8C62E5-5BC8-9942-9545-77C2165C22C9}"/>
              </a:ext>
            </a:extLst>
          </p:cNvPr>
          <p:cNvCxnSpPr>
            <a:stCxn id="1176" idx="3"/>
            <a:endCxn id="1178" idx="1"/>
          </p:cNvCxnSpPr>
          <p:nvPr/>
        </p:nvCxnSpPr>
        <p:spPr>
          <a:xfrm>
            <a:off x="3064901" y="1718065"/>
            <a:ext cx="3399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CF82C0AA-40B5-EFCD-9330-9D8FC4A5CDBD}"/>
              </a:ext>
            </a:extLst>
          </p:cNvPr>
          <p:cNvCxnSpPr>
            <a:cxnSpLocks/>
            <a:stCxn id="1165" idx="3"/>
            <a:endCxn id="1164" idx="7"/>
          </p:cNvCxnSpPr>
          <p:nvPr/>
        </p:nvCxnSpPr>
        <p:spPr>
          <a:xfrm flipH="1">
            <a:off x="5503829" y="2037812"/>
            <a:ext cx="1113905" cy="749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3" name="Google Shape;4213;p63"/>
          <p:cNvSpPr txBox="1">
            <a:spLocks noGrp="1"/>
          </p:cNvSpPr>
          <p:nvPr>
            <p:ph type="title"/>
          </p:nvPr>
        </p:nvSpPr>
        <p:spPr>
          <a:xfrm>
            <a:off x="751650" y="445025"/>
            <a:ext cx="7640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Feladatok eloszlása</a:t>
            </a:r>
            <a:endParaRPr b="1" dirty="0"/>
          </a:p>
        </p:txBody>
      </p:sp>
      <p:sp>
        <p:nvSpPr>
          <p:cNvPr id="4214" name="Google Shape;4214;p63"/>
          <p:cNvSpPr txBox="1"/>
          <p:nvPr/>
        </p:nvSpPr>
        <p:spPr>
          <a:xfrm>
            <a:off x="664622" y="3709210"/>
            <a:ext cx="261056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>
                <a:solidFill>
                  <a:srgbClr val="AAA439"/>
                </a:solidFill>
                <a:latin typeface="Lilita One"/>
                <a:ea typeface="Lilita One"/>
                <a:cs typeface="Lilita One"/>
                <a:sym typeface="Lilita One"/>
              </a:rPr>
              <a:t>Prezentáció, dokumentáció, drótváz</a:t>
            </a:r>
            <a:endParaRPr sz="2400" dirty="0">
              <a:solidFill>
                <a:srgbClr val="AAA439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216" name="Google Shape;4216;p63"/>
          <p:cNvSpPr txBox="1"/>
          <p:nvPr/>
        </p:nvSpPr>
        <p:spPr>
          <a:xfrm>
            <a:off x="1507427" y="1241917"/>
            <a:ext cx="1644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>
                <a:solidFill>
                  <a:srgbClr val="F9E35F"/>
                </a:solidFill>
                <a:latin typeface="Lilita One"/>
                <a:ea typeface="Lilita One"/>
                <a:cs typeface="Lilita One"/>
                <a:sym typeface="Lilita One"/>
              </a:rPr>
              <a:t>Egyéb feladatok</a:t>
            </a:r>
            <a:endParaRPr sz="2400" dirty="0">
              <a:solidFill>
                <a:srgbClr val="F9E35F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217" name="Google Shape;4217;p63"/>
          <p:cNvSpPr txBox="1"/>
          <p:nvPr/>
        </p:nvSpPr>
        <p:spPr>
          <a:xfrm>
            <a:off x="857672" y="164985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18" name="Google Shape;4218;p63"/>
          <p:cNvSpPr txBox="1"/>
          <p:nvPr/>
        </p:nvSpPr>
        <p:spPr>
          <a:xfrm>
            <a:off x="1164431" y="2354320"/>
            <a:ext cx="199869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Programozás, hibák javítása</a:t>
            </a:r>
            <a:endParaRPr sz="2400" dirty="0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222" name="Google Shape;4222;p63"/>
          <p:cNvSpPr/>
          <p:nvPr/>
        </p:nvSpPr>
        <p:spPr>
          <a:xfrm>
            <a:off x="3275184" y="1400824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63"/>
          <p:cNvSpPr txBox="1">
            <a:spLocks noGrp="1"/>
          </p:cNvSpPr>
          <p:nvPr>
            <p:ph type="title" idx="4294967295"/>
          </p:nvPr>
        </p:nvSpPr>
        <p:spPr>
          <a:xfrm>
            <a:off x="3223134" y="1483086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dirty="0"/>
              <a:t>10%</a:t>
            </a:r>
            <a:endParaRPr sz="2200" dirty="0"/>
          </a:p>
        </p:txBody>
      </p:sp>
      <p:sp>
        <p:nvSpPr>
          <p:cNvPr id="4224" name="Google Shape;4224;p63"/>
          <p:cNvSpPr/>
          <p:nvPr/>
        </p:nvSpPr>
        <p:spPr>
          <a:xfrm>
            <a:off x="3275184" y="2594424"/>
            <a:ext cx="688200" cy="6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5" name="Google Shape;4225;p63"/>
          <p:cNvSpPr txBox="1">
            <a:spLocks noGrp="1"/>
          </p:cNvSpPr>
          <p:nvPr>
            <p:ph type="title" idx="4294967295"/>
          </p:nvPr>
        </p:nvSpPr>
        <p:spPr>
          <a:xfrm>
            <a:off x="3223134" y="2676686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dirty="0"/>
              <a:t>70%</a:t>
            </a:r>
            <a:endParaRPr sz="2200" dirty="0"/>
          </a:p>
        </p:txBody>
      </p:sp>
      <p:sp>
        <p:nvSpPr>
          <p:cNvPr id="4226" name="Google Shape;4226;p63"/>
          <p:cNvSpPr/>
          <p:nvPr/>
        </p:nvSpPr>
        <p:spPr>
          <a:xfrm>
            <a:off x="3275184" y="3788024"/>
            <a:ext cx="688200" cy="68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7" name="Google Shape;4227;p63"/>
          <p:cNvSpPr txBox="1">
            <a:spLocks noGrp="1"/>
          </p:cNvSpPr>
          <p:nvPr>
            <p:ph type="title" idx="4294967295"/>
          </p:nvPr>
        </p:nvSpPr>
        <p:spPr>
          <a:xfrm>
            <a:off x="3223134" y="3870286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dirty="0"/>
              <a:t>20%</a:t>
            </a:r>
            <a:endParaRPr sz="22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F6F8388-5C56-643A-ECCD-F06573C63D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543026"/>
              </p:ext>
            </p:extLst>
          </p:nvPr>
        </p:nvGraphicFramePr>
        <p:xfrm>
          <a:off x="4015434" y="1424736"/>
          <a:ext cx="4541044" cy="2854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" name="Google Shape;3246;p58"/>
          <p:cNvSpPr txBox="1">
            <a:spLocks noGrp="1"/>
          </p:cNvSpPr>
          <p:nvPr>
            <p:ph type="title"/>
          </p:nvPr>
        </p:nvSpPr>
        <p:spPr>
          <a:xfrm>
            <a:off x="953813" y="1014422"/>
            <a:ext cx="764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Köszönjük a figyelmet!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b="1" dirty="0"/>
          </a:p>
        </p:txBody>
      </p:sp>
      <p:grpSp>
        <p:nvGrpSpPr>
          <p:cNvPr id="4588" name="Google Shape;4588;p71"/>
          <p:cNvGrpSpPr/>
          <p:nvPr/>
        </p:nvGrpSpPr>
        <p:grpSpPr>
          <a:xfrm>
            <a:off x="526868" y="1002739"/>
            <a:ext cx="1394092" cy="4055335"/>
            <a:chOff x="3242475" y="3171475"/>
            <a:chExt cx="188325" cy="598725"/>
          </a:xfrm>
        </p:grpSpPr>
        <p:sp>
          <p:nvSpPr>
            <p:cNvPr id="4589" name="Google Shape;4589;p71"/>
            <p:cNvSpPr/>
            <p:nvPr/>
          </p:nvSpPr>
          <p:spPr>
            <a:xfrm>
              <a:off x="3242475" y="3532725"/>
              <a:ext cx="25775" cy="84375"/>
            </a:xfrm>
            <a:custGeom>
              <a:avLst/>
              <a:gdLst/>
              <a:ahLst/>
              <a:cxnLst/>
              <a:rect l="l" t="t" r="r" b="b"/>
              <a:pathLst>
                <a:path w="1031" h="3375" extrusionOk="0">
                  <a:moveTo>
                    <a:pt x="974" y="1"/>
                  </a:moveTo>
                  <a:cubicBezTo>
                    <a:pt x="1" y="681"/>
                    <a:pt x="29" y="2505"/>
                    <a:pt x="161" y="3375"/>
                  </a:cubicBezTo>
                  <a:lnTo>
                    <a:pt x="190" y="3365"/>
                  </a:lnTo>
                  <a:cubicBezTo>
                    <a:pt x="67" y="2515"/>
                    <a:pt x="95" y="766"/>
                    <a:pt x="1031" y="105"/>
                  </a:cubicBezTo>
                  <a:lnTo>
                    <a:pt x="974" y="1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71"/>
            <p:cNvSpPr/>
            <p:nvPr/>
          </p:nvSpPr>
          <p:spPr>
            <a:xfrm>
              <a:off x="3243425" y="3612075"/>
              <a:ext cx="6150" cy="14725"/>
            </a:xfrm>
            <a:custGeom>
              <a:avLst/>
              <a:gdLst/>
              <a:ahLst/>
              <a:cxnLst/>
              <a:rect l="l" t="t" r="r" b="b"/>
              <a:pathLst>
                <a:path w="246" h="589" extrusionOk="0">
                  <a:moveTo>
                    <a:pt x="135" y="1"/>
                  </a:moveTo>
                  <a:cubicBezTo>
                    <a:pt x="131" y="1"/>
                    <a:pt x="127" y="1"/>
                    <a:pt x="123" y="2"/>
                  </a:cubicBezTo>
                  <a:cubicBezTo>
                    <a:pt x="0" y="12"/>
                    <a:pt x="29" y="106"/>
                    <a:pt x="29" y="191"/>
                  </a:cubicBezTo>
                  <a:cubicBezTo>
                    <a:pt x="10" y="257"/>
                    <a:pt x="152" y="588"/>
                    <a:pt x="152" y="588"/>
                  </a:cubicBezTo>
                  <a:cubicBezTo>
                    <a:pt x="243" y="405"/>
                    <a:pt x="246" y="1"/>
                    <a:pt x="135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71"/>
            <p:cNvSpPr/>
            <p:nvPr/>
          </p:nvSpPr>
          <p:spPr>
            <a:xfrm>
              <a:off x="3393700" y="3205150"/>
              <a:ext cx="15850" cy="22825"/>
            </a:xfrm>
            <a:custGeom>
              <a:avLst/>
              <a:gdLst/>
              <a:ahLst/>
              <a:cxnLst/>
              <a:rect l="l" t="t" r="r" b="b"/>
              <a:pathLst>
                <a:path w="634" h="913" extrusionOk="0">
                  <a:moveTo>
                    <a:pt x="231" y="1"/>
                  </a:moveTo>
                  <a:cubicBezTo>
                    <a:pt x="1" y="1"/>
                    <a:pt x="6" y="350"/>
                    <a:pt x="47" y="894"/>
                  </a:cubicBezTo>
                  <a:lnTo>
                    <a:pt x="189" y="913"/>
                  </a:lnTo>
                  <a:cubicBezTo>
                    <a:pt x="425" y="629"/>
                    <a:pt x="633" y="119"/>
                    <a:pt x="350" y="24"/>
                  </a:cubicBezTo>
                  <a:cubicBezTo>
                    <a:pt x="305" y="8"/>
                    <a:pt x="265" y="1"/>
                    <a:pt x="231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71"/>
            <p:cNvSpPr/>
            <p:nvPr/>
          </p:nvSpPr>
          <p:spPr>
            <a:xfrm>
              <a:off x="3407150" y="3182800"/>
              <a:ext cx="7125" cy="11150"/>
            </a:xfrm>
            <a:custGeom>
              <a:avLst/>
              <a:gdLst/>
              <a:ahLst/>
              <a:cxnLst/>
              <a:rect l="l" t="t" r="r" b="b"/>
              <a:pathLst>
                <a:path w="285" h="446" extrusionOk="0">
                  <a:moveTo>
                    <a:pt x="139" y="1"/>
                  </a:moveTo>
                  <a:cubicBezTo>
                    <a:pt x="118" y="1"/>
                    <a:pt x="97" y="7"/>
                    <a:pt x="76" y="20"/>
                  </a:cubicBezTo>
                  <a:cubicBezTo>
                    <a:pt x="1" y="68"/>
                    <a:pt x="1" y="266"/>
                    <a:pt x="10" y="417"/>
                  </a:cubicBezTo>
                  <a:lnTo>
                    <a:pt x="48" y="446"/>
                  </a:lnTo>
                  <a:cubicBezTo>
                    <a:pt x="48" y="446"/>
                    <a:pt x="284" y="181"/>
                    <a:pt x="265" y="115"/>
                  </a:cubicBezTo>
                  <a:cubicBezTo>
                    <a:pt x="258" y="58"/>
                    <a:pt x="202" y="1"/>
                    <a:pt x="139" y="1"/>
                  </a:cubicBezTo>
                  <a:close/>
                </a:path>
              </a:pathLst>
            </a:custGeom>
            <a:solidFill>
              <a:srgbClr val="B75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71"/>
            <p:cNvSpPr/>
            <p:nvPr/>
          </p:nvSpPr>
          <p:spPr>
            <a:xfrm>
              <a:off x="3354000" y="3502150"/>
              <a:ext cx="74000" cy="150400"/>
            </a:xfrm>
            <a:custGeom>
              <a:avLst/>
              <a:gdLst/>
              <a:ahLst/>
              <a:cxnLst/>
              <a:rect l="l" t="t" r="r" b="b"/>
              <a:pathLst>
                <a:path w="2960" h="6016" extrusionOk="0">
                  <a:moveTo>
                    <a:pt x="1570" y="1"/>
                  </a:moveTo>
                  <a:cubicBezTo>
                    <a:pt x="1487" y="1"/>
                    <a:pt x="1395" y="17"/>
                    <a:pt x="1295" y="52"/>
                  </a:cubicBezTo>
                  <a:cubicBezTo>
                    <a:pt x="0" y="496"/>
                    <a:pt x="1427" y="5117"/>
                    <a:pt x="1427" y="5874"/>
                  </a:cubicBezTo>
                  <a:lnTo>
                    <a:pt x="1626" y="6015"/>
                  </a:lnTo>
                  <a:cubicBezTo>
                    <a:pt x="2036" y="4615"/>
                    <a:pt x="2959" y="1"/>
                    <a:pt x="1570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71"/>
            <p:cNvSpPr/>
            <p:nvPr/>
          </p:nvSpPr>
          <p:spPr>
            <a:xfrm>
              <a:off x="3381400" y="3627475"/>
              <a:ext cx="19400" cy="142250"/>
            </a:xfrm>
            <a:custGeom>
              <a:avLst/>
              <a:gdLst/>
              <a:ahLst/>
              <a:cxnLst/>
              <a:rect l="l" t="t" r="r" b="b"/>
              <a:pathLst>
                <a:path w="776" h="5690" extrusionOk="0">
                  <a:moveTo>
                    <a:pt x="256" y="1"/>
                  </a:moveTo>
                  <a:cubicBezTo>
                    <a:pt x="397" y="2481"/>
                    <a:pt x="5" y="5671"/>
                    <a:pt x="1" y="5690"/>
                  </a:cubicBezTo>
                  <a:lnTo>
                    <a:pt x="511" y="5690"/>
                  </a:lnTo>
                  <a:cubicBezTo>
                    <a:pt x="775" y="3554"/>
                    <a:pt x="577" y="350"/>
                    <a:pt x="577" y="350"/>
                  </a:cubicBezTo>
                  <a:lnTo>
                    <a:pt x="256" y="1"/>
                  </a:lnTo>
                  <a:close/>
                  <a:moveTo>
                    <a:pt x="1" y="5690"/>
                  </a:moveTo>
                  <a:cubicBezTo>
                    <a:pt x="1" y="5690"/>
                    <a:pt x="1" y="5690"/>
                    <a:pt x="1" y="5690"/>
                  </a:cubicBezTo>
                  <a:cubicBezTo>
                    <a:pt x="1" y="5690"/>
                    <a:pt x="1" y="5690"/>
                    <a:pt x="1" y="569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71"/>
            <p:cNvSpPr/>
            <p:nvPr/>
          </p:nvSpPr>
          <p:spPr>
            <a:xfrm>
              <a:off x="3381400" y="3624175"/>
              <a:ext cx="15625" cy="146025"/>
            </a:xfrm>
            <a:custGeom>
              <a:avLst/>
              <a:gdLst/>
              <a:ahLst/>
              <a:cxnLst/>
              <a:rect l="l" t="t" r="r" b="b"/>
              <a:pathLst>
                <a:path w="625" h="5841" extrusionOk="0">
                  <a:moveTo>
                    <a:pt x="199" y="0"/>
                  </a:moveTo>
                  <a:lnTo>
                    <a:pt x="199" y="0"/>
                  </a:lnTo>
                  <a:cubicBezTo>
                    <a:pt x="341" y="2495"/>
                    <a:pt x="1" y="5841"/>
                    <a:pt x="1" y="5841"/>
                  </a:cubicBezTo>
                  <a:lnTo>
                    <a:pt x="180" y="5841"/>
                  </a:lnTo>
                  <a:cubicBezTo>
                    <a:pt x="331" y="4726"/>
                    <a:pt x="322" y="2249"/>
                    <a:pt x="615" y="1333"/>
                  </a:cubicBezTo>
                  <a:cubicBezTo>
                    <a:pt x="586" y="813"/>
                    <a:pt x="624" y="359"/>
                    <a:pt x="624" y="359"/>
                  </a:cubicBezTo>
                  <a:lnTo>
                    <a:pt x="199" y="0"/>
                  </a:ln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71"/>
            <p:cNvSpPr/>
            <p:nvPr/>
          </p:nvSpPr>
          <p:spPr>
            <a:xfrm>
              <a:off x="3296350" y="3644025"/>
              <a:ext cx="20800" cy="126175"/>
            </a:xfrm>
            <a:custGeom>
              <a:avLst/>
              <a:gdLst/>
              <a:ahLst/>
              <a:cxnLst/>
              <a:rect l="l" t="t" r="r" b="b"/>
              <a:pathLst>
                <a:path w="832" h="5047" extrusionOk="0">
                  <a:moveTo>
                    <a:pt x="0" y="0"/>
                  </a:moveTo>
                  <a:cubicBezTo>
                    <a:pt x="424" y="2354"/>
                    <a:pt x="210" y="5037"/>
                    <a:pt x="208" y="5047"/>
                  </a:cubicBezTo>
                  <a:lnTo>
                    <a:pt x="766" y="5047"/>
                  </a:lnTo>
                  <a:cubicBezTo>
                    <a:pt x="832" y="3024"/>
                    <a:pt x="274" y="0"/>
                    <a:pt x="274" y="0"/>
                  </a:cubicBezTo>
                  <a:close/>
                  <a:moveTo>
                    <a:pt x="208" y="5047"/>
                  </a:moveTo>
                  <a:cubicBezTo>
                    <a:pt x="208" y="5047"/>
                    <a:pt x="208" y="5047"/>
                    <a:pt x="208" y="5047"/>
                  </a:cubicBezTo>
                  <a:cubicBezTo>
                    <a:pt x="208" y="5047"/>
                    <a:pt x="208" y="5047"/>
                    <a:pt x="208" y="5047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71"/>
            <p:cNvSpPr/>
            <p:nvPr/>
          </p:nvSpPr>
          <p:spPr>
            <a:xfrm>
              <a:off x="3289200" y="3529525"/>
              <a:ext cx="43800" cy="140275"/>
            </a:xfrm>
            <a:custGeom>
              <a:avLst/>
              <a:gdLst/>
              <a:ahLst/>
              <a:cxnLst/>
              <a:rect l="l" t="t" r="r" b="b"/>
              <a:pathLst>
                <a:path w="1752" h="5611" extrusionOk="0">
                  <a:moveTo>
                    <a:pt x="510" y="0"/>
                  </a:moveTo>
                  <a:cubicBezTo>
                    <a:pt x="175" y="0"/>
                    <a:pt x="1" y="545"/>
                    <a:pt x="59" y="1046"/>
                  </a:cubicBezTo>
                  <a:cubicBezTo>
                    <a:pt x="239" y="2567"/>
                    <a:pt x="239" y="3937"/>
                    <a:pt x="173" y="4164"/>
                  </a:cubicBezTo>
                  <a:cubicBezTo>
                    <a:pt x="116" y="4391"/>
                    <a:pt x="286" y="5072"/>
                    <a:pt x="447" y="5610"/>
                  </a:cubicBezTo>
                  <a:lnTo>
                    <a:pt x="664" y="5516"/>
                  </a:lnTo>
                  <a:cubicBezTo>
                    <a:pt x="664" y="4684"/>
                    <a:pt x="1628" y="3153"/>
                    <a:pt x="1676" y="2709"/>
                  </a:cubicBezTo>
                  <a:cubicBezTo>
                    <a:pt x="1742" y="2274"/>
                    <a:pt x="1751" y="1291"/>
                    <a:pt x="1061" y="393"/>
                  </a:cubicBezTo>
                  <a:cubicBezTo>
                    <a:pt x="849" y="113"/>
                    <a:pt x="663" y="0"/>
                    <a:pt x="510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71"/>
            <p:cNvSpPr/>
            <p:nvPr/>
          </p:nvSpPr>
          <p:spPr>
            <a:xfrm>
              <a:off x="3392025" y="3191325"/>
              <a:ext cx="17525" cy="38300"/>
            </a:xfrm>
            <a:custGeom>
              <a:avLst/>
              <a:gdLst/>
              <a:ahLst/>
              <a:cxnLst/>
              <a:rect l="l" t="t" r="r" b="b"/>
              <a:pathLst>
                <a:path w="701" h="1532" extrusionOk="0">
                  <a:moveTo>
                    <a:pt x="634" y="1"/>
                  </a:moveTo>
                  <a:lnTo>
                    <a:pt x="1" y="1532"/>
                  </a:lnTo>
                  <a:lnTo>
                    <a:pt x="237" y="1494"/>
                  </a:lnTo>
                  <a:lnTo>
                    <a:pt x="700" y="20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71"/>
            <p:cNvSpPr/>
            <p:nvPr/>
          </p:nvSpPr>
          <p:spPr>
            <a:xfrm>
              <a:off x="3368175" y="3516200"/>
              <a:ext cx="16550" cy="67350"/>
            </a:xfrm>
            <a:custGeom>
              <a:avLst/>
              <a:gdLst/>
              <a:ahLst/>
              <a:cxnLst/>
              <a:rect l="l" t="t" r="r" b="b"/>
              <a:pathLst>
                <a:path w="662" h="2694" extrusionOk="0">
                  <a:moveTo>
                    <a:pt x="76" y="0"/>
                  </a:moveTo>
                  <a:lnTo>
                    <a:pt x="0" y="2694"/>
                  </a:lnTo>
                  <a:lnTo>
                    <a:pt x="416" y="2439"/>
                  </a:lnTo>
                  <a:cubicBezTo>
                    <a:pt x="662" y="138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71"/>
            <p:cNvSpPr/>
            <p:nvPr/>
          </p:nvSpPr>
          <p:spPr>
            <a:xfrm>
              <a:off x="3252175" y="3234650"/>
              <a:ext cx="162100" cy="366525"/>
            </a:xfrm>
            <a:custGeom>
              <a:avLst/>
              <a:gdLst/>
              <a:ahLst/>
              <a:cxnLst/>
              <a:rect l="l" t="t" r="r" b="b"/>
              <a:pathLst>
                <a:path w="6484" h="14661" extrusionOk="0">
                  <a:moveTo>
                    <a:pt x="5077" y="0"/>
                  </a:moveTo>
                  <a:cubicBezTo>
                    <a:pt x="4994" y="0"/>
                    <a:pt x="4932" y="39"/>
                    <a:pt x="4914" y="139"/>
                  </a:cubicBezTo>
                  <a:cubicBezTo>
                    <a:pt x="4763" y="1056"/>
                    <a:pt x="5481" y="3399"/>
                    <a:pt x="5425" y="5318"/>
                  </a:cubicBezTo>
                  <a:cubicBezTo>
                    <a:pt x="5368" y="6943"/>
                    <a:pt x="4650" y="8909"/>
                    <a:pt x="3988" y="10147"/>
                  </a:cubicBezTo>
                  <a:cubicBezTo>
                    <a:pt x="3563" y="10705"/>
                    <a:pt x="2788" y="11451"/>
                    <a:pt x="2070" y="11725"/>
                  </a:cubicBezTo>
                  <a:cubicBezTo>
                    <a:pt x="1968" y="11767"/>
                    <a:pt x="1854" y="11780"/>
                    <a:pt x="1732" y="11780"/>
                  </a:cubicBezTo>
                  <a:cubicBezTo>
                    <a:pt x="1524" y="11780"/>
                    <a:pt x="1295" y="11741"/>
                    <a:pt x="1076" y="11741"/>
                  </a:cubicBezTo>
                  <a:cubicBezTo>
                    <a:pt x="758" y="11741"/>
                    <a:pt x="460" y="11824"/>
                    <a:pt x="274" y="12226"/>
                  </a:cubicBezTo>
                  <a:cubicBezTo>
                    <a:pt x="0" y="12822"/>
                    <a:pt x="132" y="14268"/>
                    <a:pt x="558" y="14409"/>
                  </a:cubicBezTo>
                  <a:cubicBezTo>
                    <a:pt x="1068" y="14588"/>
                    <a:pt x="1677" y="14661"/>
                    <a:pt x="2302" y="14661"/>
                  </a:cubicBezTo>
                  <a:cubicBezTo>
                    <a:pt x="4093" y="14661"/>
                    <a:pt x="6017" y="14062"/>
                    <a:pt x="6143" y="13634"/>
                  </a:cubicBezTo>
                  <a:cubicBezTo>
                    <a:pt x="6483" y="12453"/>
                    <a:pt x="6370" y="11451"/>
                    <a:pt x="6200" y="10714"/>
                  </a:cubicBezTo>
                  <a:cubicBezTo>
                    <a:pt x="5907" y="8399"/>
                    <a:pt x="5944" y="6584"/>
                    <a:pt x="6058" y="5365"/>
                  </a:cubicBezTo>
                  <a:cubicBezTo>
                    <a:pt x="6228" y="3239"/>
                    <a:pt x="4962" y="1084"/>
                    <a:pt x="5850" y="404"/>
                  </a:cubicBezTo>
                  <a:cubicBezTo>
                    <a:pt x="5850" y="404"/>
                    <a:pt x="5347" y="0"/>
                    <a:pt x="5077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71"/>
            <p:cNvSpPr/>
            <p:nvPr/>
          </p:nvSpPr>
          <p:spPr>
            <a:xfrm>
              <a:off x="3255475" y="3234650"/>
              <a:ext cx="158800" cy="367125"/>
            </a:xfrm>
            <a:custGeom>
              <a:avLst/>
              <a:gdLst/>
              <a:ahLst/>
              <a:cxnLst/>
              <a:rect l="l" t="t" r="r" b="b"/>
              <a:pathLst>
                <a:path w="6352" h="14685" extrusionOk="0">
                  <a:moveTo>
                    <a:pt x="4945" y="0"/>
                  </a:moveTo>
                  <a:cubicBezTo>
                    <a:pt x="4862" y="0"/>
                    <a:pt x="4800" y="39"/>
                    <a:pt x="4782" y="139"/>
                  </a:cubicBezTo>
                  <a:cubicBezTo>
                    <a:pt x="4763" y="318"/>
                    <a:pt x="4763" y="545"/>
                    <a:pt x="4782" y="800"/>
                  </a:cubicBezTo>
                  <a:cubicBezTo>
                    <a:pt x="6049" y="3399"/>
                    <a:pt x="5245" y="8635"/>
                    <a:pt x="5227" y="9486"/>
                  </a:cubicBezTo>
                  <a:cubicBezTo>
                    <a:pt x="5189" y="10440"/>
                    <a:pt x="4877" y="12727"/>
                    <a:pt x="2089" y="13247"/>
                  </a:cubicBezTo>
                  <a:cubicBezTo>
                    <a:pt x="1746" y="13310"/>
                    <a:pt x="1414" y="13340"/>
                    <a:pt x="1107" y="13340"/>
                  </a:cubicBezTo>
                  <a:cubicBezTo>
                    <a:pt x="678" y="13340"/>
                    <a:pt x="298" y="13281"/>
                    <a:pt x="0" y="13171"/>
                  </a:cubicBezTo>
                  <a:lnTo>
                    <a:pt x="0" y="13171"/>
                  </a:lnTo>
                  <a:cubicBezTo>
                    <a:pt x="10" y="13748"/>
                    <a:pt x="170" y="14343"/>
                    <a:pt x="426" y="14438"/>
                  </a:cubicBezTo>
                  <a:cubicBezTo>
                    <a:pt x="934" y="14613"/>
                    <a:pt x="1540" y="14685"/>
                    <a:pt x="2163" y="14685"/>
                  </a:cubicBezTo>
                  <a:cubicBezTo>
                    <a:pt x="3956" y="14685"/>
                    <a:pt x="5885" y="14088"/>
                    <a:pt x="6011" y="13653"/>
                  </a:cubicBezTo>
                  <a:cubicBezTo>
                    <a:pt x="6351" y="12453"/>
                    <a:pt x="6238" y="11451"/>
                    <a:pt x="6068" y="10714"/>
                  </a:cubicBezTo>
                  <a:cubicBezTo>
                    <a:pt x="5775" y="8399"/>
                    <a:pt x="5812" y="6584"/>
                    <a:pt x="5926" y="5365"/>
                  </a:cubicBezTo>
                  <a:cubicBezTo>
                    <a:pt x="6096" y="3239"/>
                    <a:pt x="4830" y="1084"/>
                    <a:pt x="5718" y="404"/>
                  </a:cubicBezTo>
                  <a:cubicBezTo>
                    <a:pt x="5718" y="404"/>
                    <a:pt x="5215" y="0"/>
                    <a:pt x="4945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71"/>
            <p:cNvSpPr/>
            <p:nvPr/>
          </p:nvSpPr>
          <p:spPr>
            <a:xfrm>
              <a:off x="3368400" y="3525875"/>
              <a:ext cx="11125" cy="58150"/>
            </a:xfrm>
            <a:custGeom>
              <a:avLst/>
              <a:gdLst/>
              <a:ahLst/>
              <a:cxnLst/>
              <a:rect l="l" t="t" r="r" b="b"/>
              <a:pathLst>
                <a:path w="445" h="2326" extrusionOk="0">
                  <a:moveTo>
                    <a:pt x="171" y="1"/>
                  </a:moveTo>
                  <a:lnTo>
                    <a:pt x="1" y="2326"/>
                  </a:lnTo>
                  <a:lnTo>
                    <a:pt x="379" y="2278"/>
                  </a:lnTo>
                  <a:cubicBezTo>
                    <a:pt x="379" y="2278"/>
                    <a:pt x="445" y="899"/>
                    <a:pt x="171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71"/>
            <p:cNvSpPr/>
            <p:nvPr/>
          </p:nvSpPr>
          <p:spPr>
            <a:xfrm>
              <a:off x="3290675" y="3563675"/>
              <a:ext cx="9475" cy="33350"/>
            </a:xfrm>
            <a:custGeom>
              <a:avLst/>
              <a:gdLst/>
              <a:ahLst/>
              <a:cxnLst/>
              <a:rect l="l" t="t" r="r" b="b"/>
              <a:pathLst>
                <a:path w="379" h="1334" extrusionOk="0">
                  <a:moveTo>
                    <a:pt x="76" y="1"/>
                  </a:moveTo>
                  <a:lnTo>
                    <a:pt x="0" y="1333"/>
                  </a:lnTo>
                  <a:lnTo>
                    <a:pt x="0" y="1333"/>
                  </a:lnTo>
                  <a:lnTo>
                    <a:pt x="369" y="1296"/>
                  </a:lnTo>
                  <a:cubicBezTo>
                    <a:pt x="369" y="1296"/>
                    <a:pt x="378" y="511"/>
                    <a:pt x="76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71"/>
            <p:cNvSpPr/>
            <p:nvPr/>
          </p:nvSpPr>
          <p:spPr>
            <a:xfrm>
              <a:off x="3256425" y="3239300"/>
              <a:ext cx="157375" cy="367400"/>
            </a:xfrm>
            <a:custGeom>
              <a:avLst/>
              <a:gdLst/>
              <a:ahLst/>
              <a:cxnLst/>
              <a:rect l="l" t="t" r="r" b="b"/>
              <a:pathLst>
                <a:path w="6295" h="14696" extrusionOk="0">
                  <a:moveTo>
                    <a:pt x="5349" y="0"/>
                  </a:moveTo>
                  <a:lnTo>
                    <a:pt x="5349" y="0"/>
                  </a:lnTo>
                  <a:cubicBezTo>
                    <a:pt x="4621" y="785"/>
                    <a:pt x="5888" y="2977"/>
                    <a:pt x="5680" y="5122"/>
                  </a:cubicBezTo>
                  <a:cubicBezTo>
                    <a:pt x="5236" y="9999"/>
                    <a:pt x="6266" y="11813"/>
                    <a:pt x="5255" y="12900"/>
                  </a:cubicBezTo>
                  <a:cubicBezTo>
                    <a:pt x="4957" y="13220"/>
                    <a:pt x="3268" y="13773"/>
                    <a:pt x="1601" y="13773"/>
                  </a:cubicBezTo>
                  <a:cubicBezTo>
                    <a:pt x="1048" y="13773"/>
                    <a:pt x="497" y="13712"/>
                    <a:pt x="0" y="13562"/>
                  </a:cubicBezTo>
                  <a:lnTo>
                    <a:pt x="0" y="13562"/>
                  </a:lnTo>
                  <a:cubicBezTo>
                    <a:pt x="76" y="14006"/>
                    <a:pt x="199" y="14365"/>
                    <a:pt x="406" y="14441"/>
                  </a:cubicBezTo>
                  <a:cubicBezTo>
                    <a:pt x="929" y="14622"/>
                    <a:pt x="1560" y="14696"/>
                    <a:pt x="2208" y="14696"/>
                  </a:cubicBezTo>
                  <a:cubicBezTo>
                    <a:pt x="3996" y="14696"/>
                    <a:pt x="5914" y="14131"/>
                    <a:pt x="6039" y="13694"/>
                  </a:cubicBezTo>
                  <a:cubicBezTo>
                    <a:pt x="6294" y="12844"/>
                    <a:pt x="6294" y="12050"/>
                    <a:pt x="6209" y="11388"/>
                  </a:cubicBezTo>
                  <a:cubicBezTo>
                    <a:pt x="5831" y="8704"/>
                    <a:pt x="5888" y="6559"/>
                    <a:pt x="5992" y="5226"/>
                  </a:cubicBezTo>
                  <a:cubicBezTo>
                    <a:pt x="6162" y="3100"/>
                    <a:pt x="4792" y="907"/>
                    <a:pt x="5680" y="227"/>
                  </a:cubicBezTo>
                  <a:cubicBezTo>
                    <a:pt x="5680" y="227"/>
                    <a:pt x="5538" y="114"/>
                    <a:pt x="5349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71"/>
            <p:cNvSpPr/>
            <p:nvPr/>
          </p:nvSpPr>
          <p:spPr>
            <a:xfrm>
              <a:off x="3378100" y="3258675"/>
              <a:ext cx="13250" cy="11825"/>
            </a:xfrm>
            <a:custGeom>
              <a:avLst/>
              <a:gdLst/>
              <a:ahLst/>
              <a:cxnLst/>
              <a:rect l="l" t="t" r="r" b="b"/>
              <a:pathLst>
                <a:path w="530" h="473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255"/>
                    <a:pt x="529" y="473"/>
                    <a:pt x="529" y="473"/>
                  </a:cubicBezTo>
                  <a:lnTo>
                    <a:pt x="520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71"/>
            <p:cNvSpPr/>
            <p:nvPr/>
          </p:nvSpPr>
          <p:spPr>
            <a:xfrm>
              <a:off x="3341700" y="3474675"/>
              <a:ext cx="27900" cy="37300"/>
            </a:xfrm>
            <a:custGeom>
              <a:avLst/>
              <a:gdLst/>
              <a:ahLst/>
              <a:cxnLst/>
              <a:rect l="l" t="t" r="r" b="b"/>
              <a:pathLst>
                <a:path w="1116" h="1492" extrusionOk="0">
                  <a:moveTo>
                    <a:pt x="938" y="1"/>
                  </a:moveTo>
                  <a:cubicBezTo>
                    <a:pt x="622" y="1"/>
                    <a:pt x="324" y="68"/>
                    <a:pt x="180" y="244"/>
                  </a:cubicBezTo>
                  <a:cubicBezTo>
                    <a:pt x="10" y="442"/>
                    <a:pt x="1" y="1491"/>
                    <a:pt x="1" y="1491"/>
                  </a:cubicBezTo>
                  <a:lnTo>
                    <a:pt x="1116" y="7"/>
                  </a:lnTo>
                  <a:cubicBezTo>
                    <a:pt x="1057" y="3"/>
                    <a:pt x="997" y="1"/>
                    <a:pt x="938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71"/>
            <p:cNvSpPr/>
            <p:nvPr/>
          </p:nvSpPr>
          <p:spPr>
            <a:xfrm>
              <a:off x="3332975" y="3635750"/>
              <a:ext cx="22225" cy="134450"/>
            </a:xfrm>
            <a:custGeom>
              <a:avLst/>
              <a:gdLst/>
              <a:ahLst/>
              <a:cxnLst/>
              <a:rect l="l" t="t" r="r" b="b"/>
              <a:pathLst>
                <a:path w="889" h="5378" extrusionOk="0">
                  <a:moveTo>
                    <a:pt x="529" y="0"/>
                  </a:moveTo>
                  <a:lnTo>
                    <a:pt x="529" y="0"/>
                  </a:lnTo>
                  <a:cubicBezTo>
                    <a:pt x="567" y="2354"/>
                    <a:pt x="0" y="5378"/>
                    <a:pt x="0" y="5378"/>
                  </a:cubicBezTo>
                  <a:lnTo>
                    <a:pt x="510" y="5378"/>
                  </a:lnTo>
                  <a:cubicBezTo>
                    <a:pt x="888" y="3365"/>
                    <a:pt x="841" y="341"/>
                    <a:pt x="841" y="341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71"/>
            <p:cNvSpPr/>
            <p:nvPr/>
          </p:nvSpPr>
          <p:spPr>
            <a:xfrm>
              <a:off x="3344075" y="3635025"/>
              <a:ext cx="10175" cy="50825"/>
            </a:xfrm>
            <a:custGeom>
              <a:avLst/>
              <a:gdLst/>
              <a:ahLst/>
              <a:cxnLst/>
              <a:rect l="l" t="t" r="r" b="b"/>
              <a:pathLst>
                <a:path w="407" h="2033" extrusionOk="0">
                  <a:moveTo>
                    <a:pt x="95" y="1"/>
                  </a:moveTo>
                  <a:cubicBezTo>
                    <a:pt x="95" y="663"/>
                    <a:pt x="66" y="1362"/>
                    <a:pt x="0" y="2033"/>
                  </a:cubicBezTo>
                  <a:cubicBezTo>
                    <a:pt x="120" y="1728"/>
                    <a:pt x="249" y="1541"/>
                    <a:pt x="361" y="1541"/>
                  </a:cubicBezTo>
                  <a:cubicBezTo>
                    <a:pt x="363" y="1541"/>
                    <a:pt x="366" y="1541"/>
                    <a:pt x="369" y="1541"/>
                  </a:cubicBezTo>
                  <a:lnTo>
                    <a:pt x="397" y="1541"/>
                  </a:lnTo>
                  <a:cubicBezTo>
                    <a:pt x="407" y="833"/>
                    <a:pt x="407" y="351"/>
                    <a:pt x="407" y="351"/>
                  </a:cubicBezTo>
                  <a:lnTo>
                    <a:pt x="95" y="1"/>
                  </a:ln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71"/>
            <p:cNvSpPr/>
            <p:nvPr/>
          </p:nvSpPr>
          <p:spPr>
            <a:xfrm>
              <a:off x="3332975" y="3763325"/>
              <a:ext cx="1425" cy="6650"/>
            </a:xfrm>
            <a:custGeom>
              <a:avLst/>
              <a:gdLst/>
              <a:ahLst/>
              <a:cxnLst/>
              <a:rect l="l" t="t" r="r" b="b"/>
              <a:pathLst>
                <a:path w="57" h="266" extrusionOk="0">
                  <a:moveTo>
                    <a:pt x="47" y="1"/>
                  </a:moveTo>
                  <a:cubicBezTo>
                    <a:pt x="19" y="180"/>
                    <a:pt x="0" y="265"/>
                    <a:pt x="0" y="265"/>
                  </a:cubicBezTo>
                  <a:lnTo>
                    <a:pt x="57" y="265"/>
                  </a:lnTo>
                  <a:cubicBezTo>
                    <a:pt x="57" y="190"/>
                    <a:pt x="57" y="95"/>
                    <a:pt x="47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71"/>
            <p:cNvSpPr/>
            <p:nvPr/>
          </p:nvSpPr>
          <p:spPr>
            <a:xfrm>
              <a:off x="3318550" y="3504700"/>
              <a:ext cx="74375" cy="154700"/>
            </a:xfrm>
            <a:custGeom>
              <a:avLst/>
              <a:gdLst/>
              <a:ahLst/>
              <a:cxnLst/>
              <a:rect l="l" t="t" r="r" b="b"/>
              <a:pathLst>
                <a:path w="2975" h="6188" extrusionOk="0">
                  <a:moveTo>
                    <a:pt x="1557" y="1"/>
                  </a:moveTo>
                  <a:cubicBezTo>
                    <a:pt x="1481" y="1"/>
                    <a:pt x="1397" y="15"/>
                    <a:pt x="1305" y="44"/>
                  </a:cubicBezTo>
                  <a:cubicBezTo>
                    <a:pt x="1" y="470"/>
                    <a:pt x="1191" y="5346"/>
                    <a:pt x="1144" y="6055"/>
                  </a:cubicBezTo>
                  <a:lnTo>
                    <a:pt x="1333" y="6187"/>
                  </a:lnTo>
                  <a:cubicBezTo>
                    <a:pt x="1826" y="4851"/>
                    <a:pt x="2975" y="1"/>
                    <a:pt x="1557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71"/>
            <p:cNvSpPr/>
            <p:nvPr/>
          </p:nvSpPr>
          <p:spPr>
            <a:xfrm>
              <a:off x="3344775" y="3524000"/>
              <a:ext cx="34750" cy="138000"/>
            </a:xfrm>
            <a:custGeom>
              <a:avLst/>
              <a:gdLst/>
              <a:ahLst/>
              <a:cxnLst/>
              <a:rect l="l" t="t" r="r" b="b"/>
              <a:pathLst>
                <a:path w="1390" h="5520" extrusionOk="0">
                  <a:moveTo>
                    <a:pt x="1135" y="0"/>
                  </a:moveTo>
                  <a:cubicBezTo>
                    <a:pt x="1125" y="454"/>
                    <a:pt x="1078" y="983"/>
                    <a:pt x="965" y="1550"/>
                  </a:cubicBezTo>
                  <a:cubicBezTo>
                    <a:pt x="738" y="2883"/>
                    <a:pt x="350" y="4045"/>
                    <a:pt x="1" y="4508"/>
                  </a:cubicBezTo>
                  <a:cubicBezTo>
                    <a:pt x="57" y="4867"/>
                    <a:pt x="57" y="5189"/>
                    <a:pt x="57" y="5321"/>
                  </a:cubicBezTo>
                  <a:lnTo>
                    <a:pt x="303" y="5519"/>
                  </a:lnTo>
                  <a:cubicBezTo>
                    <a:pt x="681" y="4508"/>
                    <a:pt x="1390" y="1418"/>
                    <a:pt x="1135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71"/>
            <p:cNvSpPr/>
            <p:nvPr/>
          </p:nvSpPr>
          <p:spPr>
            <a:xfrm>
              <a:off x="3396050" y="3256750"/>
              <a:ext cx="28975" cy="16050"/>
            </a:xfrm>
            <a:custGeom>
              <a:avLst/>
              <a:gdLst/>
              <a:ahLst/>
              <a:cxnLst/>
              <a:rect l="l" t="t" r="r" b="b"/>
              <a:pathLst>
                <a:path w="1159" h="642" extrusionOk="0">
                  <a:moveTo>
                    <a:pt x="14" y="1"/>
                  </a:moveTo>
                  <a:cubicBezTo>
                    <a:pt x="12" y="1"/>
                    <a:pt x="10" y="1"/>
                    <a:pt x="10" y="2"/>
                  </a:cubicBezTo>
                  <a:cubicBezTo>
                    <a:pt x="0" y="30"/>
                    <a:pt x="284" y="521"/>
                    <a:pt x="473" y="597"/>
                  </a:cubicBezTo>
                  <a:cubicBezTo>
                    <a:pt x="551" y="624"/>
                    <a:pt x="631" y="642"/>
                    <a:pt x="708" y="642"/>
                  </a:cubicBezTo>
                  <a:cubicBezTo>
                    <a:pt x="818" y="642"/>
                    <a:pt x="923" y="606"/>
                    <a:pt x="1012" y="512"/>
                  </a:cubicBezTo>
                  <a:cubicBezTo>
                    <a:pt x="1159" y="337"/>
                    <a:pt x="87" y="1"/>
                    <a:pt x="14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71"/>
            <p:cNvSpPr/>
            <p:nvPr/>
          </p:nvSpPr>
          <p:spPr>
            <a:xfrm>
              <a:off x="3367150" y="3222025"/>
              <a:ext cx="63650" cy="48025"/>
            </a:xfrm>
            <a:custGeom>
              <a:avLst/>
              <a:gdLst/>
              <a:ahLst/>
              <a:cxnLst/>
              <a:rect l="l" t="t" r="r" b="b"/>
              <a:pathLst>
                <a:path w="2546" h="1921" extrusionOk="0">
                  <a:moveTo>
                    <a:pt x="1081" y="0"/>
                  </a:moveTo>
                  <a:cubicBezTo>
                    <a:pt x="618" y="0"/>
                    <a:pt x="0" y="581"/>
                    <a:pt x="325" y="1324"/>
                  </a:cubicBezTo>
                  <a:cubicBezTo>
                    <a:pt x="500" y="1732"/>
                    <a:pt x="1308" y="1784"/>
                    <a:pt x="1711" y="1784"/>
                  </a:cubicBezTo>
                  <a:cubicBezTo>
                    <a:pt x="1850" y="1784"/>
                    <a:pt x="1941" y="1778"/>
                    <a:pt x="1941" y="1778"/>
                  </a:cubicBezTo>
                  <a:cubicBezTo>
                    <a:pt x="2093" y="1857"/>
                    <a:pt x="2260" y="1920"/>
                    <a:pt x="2373" y="1920"/>
                  </a:cubicBezTo>
                  <a:cubicBezTo>
                    <a:pt x="2436" y="1920"/>
                    <a:pt x="2482" y="1901"/>
                    <a:pt x="2498" y="1854"/>
                  </a:cubicBezTo>
                  <a:cubicBezTo>
                    <a:pt x="2546" y="1721"/>
                    <a:pt x="2366" y="1258"/>
                    <a:pt x="2215" y="1211"/>
                  </a:cubicBezTo>
                  <a:cubicBezTo>
                    <a:pt x="2054" y="1154"/>
                    <a:pt x="1884" y="1192"/>
                    <a:pt x="1799" y="1107"/>
                  </a:cubicBezTo>
                  <a:cubicBezTo>
                    <a:pt x="1714" y="1041"/>
                    <a:pt x="1676" y="162"/>
                    <a:pt x="1223" y="20"/>
                  </a:cubicBezTo>
                  <a:cubicBezTo>
                    <a:pt x="1178" y="7"/>
                    <a:pt x="1131" y="0"/>
                    <a:pt x="1081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71"/>
            <p:cNvSpPr/>
            <p:nvPr/>
          </p:nvSpPr>
          <p:spPr>
            <a:xfrm>
              <a:off x="3381150" y="3251450"/>
              <a:ext cx="35000" cy="15750"/>
            </a:xfrm>
            <a:custGeom>
              <a:avLst/>
              <a:gdLst/>
              <a:ahLst/>
              <a:cxnLst/>
              <a:rect l="l" t="t" r="r" b="b"/>
              <a:pathLst>
                <a:path w="1400" h="630" extrusionOk="0">
                  <a:moveTo>
                    <a:pt x="1390" y="625"/>
                  </a:moveTo>
                  <a:cubicBezTo>
                    <a:pt x="1393" y="627"/>
                    <a:pt x="1397" y="628"/>
                    <a:pt x="1400" y="629"/>
                  </a:cubicBezTo>
                  <a:cubicBezTo>
                    <a:pt x="1400" y="627"/>
                    <a:pt x="1396" y="625"/>
                    <a:pt x="1390" y="625"/>
                  </a:cubicBezTo>
                  <a:close/>
                  <a:moveTo>
                    <a:pt x="337" y="1"/>
                  </a:moveTo>
                  <a:cubicBezTo>
                    <a:pt x="9" y="1"/>
                    <a:pt x="0" y="398"/>
                    <a:pt x="114" y="459"/>
                  </a:cubicBezTo>
                  <a:cubicBezTo>
                    <a:pt x="398" y="617"/>
                    <a:pt x="1069" y="630"/>
                    <a:pt x="1284" y="630"/>
                  </a:cubicBezTo>
                  <a:cubicBezTo>
                    <a:pt x="1328" y="630"/>
                    <a:pt x="1353" y="629"/>
                    <a:pt x="1353" y="629"/>
                  </a:cubicBezTo>
                  <a:cubicBezTo>
                    <a:pt x="1353" y="629"/>
                    <a:pt x="1374" y="625"/>
                    <a:pt x="1388" y="625"/>
                  </a:cubicBezTo>
                  <a:cubicBezTo>
                    <a:pt x="1388" y="625"/>
                    <a:pt x="1389" y="625"/>
                    <a:pt x="1390" y="625"/>
                  </a:cubicBezTo>
                  <a:lnTo>
                    <a:pt x="1390" y="625"/>
                  </a:lnTo>
                  <a:cubicBezTo>
                    <a:pt x="880" y="400"/>
                    <a:pt x="916" y="222"/>
                    <a:pt x="634" y="81"/>
                  </a:cubicBezTo>
                  <a:cubicBezTo>
                    <a:pt x="514" y="24"/>
                    <a:pt x="416" y="1"/>
                    <a:pt x="337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71"/>
            <p:cNvSpPr/>
            <p:nvPr/>
          </p:nvSpPr>
          <p:spPr>
            <a:xfrm>
              <a:off x="3361550" y="3205900"/>
              <a:ext cx="23650" cy="25850"/>
            </a:xfrm>
            <a:custGeom>
              <a:avLst/>
              <a:gdLst/>
              <a:ahLst/>
              <a:cxnLst/>
              <a:rect l="l" t="t" r="r" b="b"/>
              <a:pathLst>
                <a:path w="946" h="1034" extrusionOk="0">
                  <a:moveTo>
                    <a:pt x="429" y="1"/>
                  </a:moveTo>
                  <a:cubicBezTo>
                    <a:pt x="391" y="1"/>
                    <a:pt x="352" y="13"/>
                    <a:pt x="313" y="41"/>
                  </a:cubicBezTo>
                  <a:cubicBezTo>
                    <a:pt x="1" y="249"/>
                    <a:pt x="313" y="552"/>
                    <a:pt x="842" y="1034"/>
                  </a:cubicBezTo>
                  <a:lnTo>
                    <a:pt x="946" y="949"/>
                  </a:lnTo>
                  <a:cubicBezTo>
                    <a:pt x="913" y="578"/>
                    <a:pt x="687" y="1"/>
                    <a:pt x="429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71"/>
            <p:cNvSpPr/>
            <p:nvPr/>
          </p:nvSpPr>
          <p:spPr>
            <a:xfrm>
              <a:off x="3383050" y="3171475"/>
              <a:ext cx="7825" cy="11600"/>
            </a:xfrm>
            <a:custGeom>
              <a:avLst/>
              <a:gdLst/>
              <a:ahLst/>
              <a:cxnLst/>
              <a:rect l="l" t="t" r="r" b="b"/>
              <a:pathLst>
                <a:path w="313" h="464" extrusionOk="0">
                  <a:moveTo>
                    <a:pt x="152" y="1"/>
                  </a:moveTo>
                  <a:cubicBezTo>
                    <a:pt x="111" y="1"/>
                    <a:pt x="70" y="18"/>
                    <a:pt x="48" y="58"/>
                  </a:cubicBezTo>
                  <a:cubicBezTo>
                    <a:pt x="1" y="143"/>
                    <a:pt x="76" y="332"/>
                    <a:pt x="142" y="445"/>
                  </a:cubicBezTo>
                  <a:lnTo>
                    <a:pt x="190" y="464"/>
                  </a:lnTo>
                  <a:cubicBezTo>
                    <a:pt x="199" y="464"/>
                    <a:pt x="313" y="133"/>
                    <a:pt x="265" y="58"/>
                  </a:cubicBezTo>
                  <a:cubicBezTo>
                    <a:pt x="245" y="22"/>
                    <a:pt x="199" y="1"/>
                    <a:pt x="152" y="1"/>
                  </a:cubicBezTo>
                  <a:close/>
                </a:path>
              </a:pathLst>
            </a:custGeom>
            <a:solidFill>
              <a:srgbClr val="B75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71"/>
            <p:cNvSpPr/>
            <p:nvPr/>
          </p:nvSpPr>
          <p:spPr>
            <a:xfrm>
              <a:off x="3385425" y="3180925"/>
              <a:ext cx="6400" cy="46350"/>
            </a:xfrm>
            <a:custGeom>
              <a:avLst/>
              <a:gdLst/>
              <a:ahLst/>
              <a:cxnLst/>
              <a:rect l="l" t="t" r="r" b="b"/>
              <a:pathLst>
                <a:path w="256" h="1854" extrusionOk="0">
                  <a:moveTo>
                    <a:pt x="38" y="1"/>
                  </a:moveTo>
                  <a:lnTo>
                    <a:pt x="0" y="1853"/>
                  </a:lnTo>
                  <a:lnTo>
                    <a:pt x="255" y="1721"/>
                  </a:lnTo>
                  <a:lnTo>
                    <a:pt x="104" y="1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71"/>
            <p:cNvSpPr/>
            <p:nvPr/>
          </p:nvSpPr>
          <p:spPr>
            <a:xfrm>
              <a:off x="3252475" y="3643775"/>
              <a:ext cx="19075" cy="126200"/>
            </a:xfrm>
            <a:custGeom>
              <a:avLst/>
              <a:gdLst/>
              <a:ahLst/>
              <a:cxnLst/>
              <a:rect l="l" t="t" r="r" b="b"/>
              <a:pathLst>
                <a:path w="763" h="5048" extrusionOk="0">
                  <a:moveTo>
                    <a:pt x="120" y="1"/>
                  </a:moveTo>
                  <a:cubicBezTo>
                    <a:pt x="393" y="2355"/>
                    <a:pt x="0" y="5047"/>
                    <a:pt x="7" y="5047"/>
                  </a:cubicBezTo>
                  <a:cubicBezTo>
                    <a:pt x="7" y="5047"/>
                    <a:pt x="7" y="5047"/>
                    <a:pt x="7" y="5047"/>
                  </a:cubicBezTo>
                  <a:lnTo>
                    <a:pt x="564" y="5047"/>
                  </a:lnTo>
                  <a:cubicBezTo>
                    <a:pt x="763" y="3034"/>
                    <a:pt x="394" y="1"/>
                    <a:pt x="394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71"/>
            <p:cNvSpPr/>
            <p:nvPr/>
          </p:nvSpPr>
          <p:spPr>
            <a:xfrm>
              <a:off x="3255225" y="3644025"/>
              <a:ext cx="10675" cy="58375"/>
            </a:xfrm>
            <a:custGeom>
              <a:avLst/>
              <a:gdLst/>
              <a:ahLst/>
              <a:cxnLst/>
              <a:rect l="l" t="t" r="r" b="b"/>
              <a:pathLst>
                <a:path w="427" h="2335" extrusionOk="0">
                  <a:moveTo>
                    <a:pt x="1" y="0"/>
                  </a:moveTo>
                  <a:cubicBezTo>
                    <a:pt x="95" y="766"/>
                    <a:pt x="124" y="1597"/>
                    <a:pt x="95" y="2334"/>
                  </a:cubicBezTo>
                  <a:cubicBezTo>
                    <a:pt x="199" y="2023"/>
                    <a:pt x="322" y="1786"/>
                    <a:pt x="426" y="1673"/>
                  </a:cubicBezTo>
                  <a:cubicBezTo>
                    <a:pt x="360" y="709"/>
                    <a:pt x="275" y="0"/>
                    <a:pt x="275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71"/>
            <p:cNvSpPr/>
            <p:nvPr/>
          </p:nvSpPr>
          <p:spPr>
            <a:xfrm>
              <a:off x="3251450" y="3529225"/>
              <a:ext cx="46325" cy="140325"/>
            </a:xfrm>
            <a:custGeom>
              <a:avLst/>
              <a:gdLst/>
              <a:ahLst/>
              <a:cxnLst/>
              <a:rect l="l" t="t" r="r" b="b"/>
              <a:pathLst>
                <a:path w="1853" h="5613" extrusionOk="0">
                  <a:moveTo>
                    <a:pt x="692" y="1"/>
                  </a:moveTo>
                  <a:cubicBezTo>
                    <a:pt x="355" y="1"/>
                    <a:pt x="154" y="542"/>
                    <a:pt x="180" y="1048"/>
                  </a:cubicBezTo>
                  <a:cubicBezTo>
                    <a:pt x="246" y="2560"/>
                    <a:pt x="161" y="3940"/>
                    <a:pt x="86" y="4167"/>
                  </a:cubicBezTo>
                  <a:cubicBezTo>
                    <a:pt x="1" y="4394"/>
                    <a:pt x="114" y="5074"/>
                    <a:pt x="275" y="5613"/>
                  </a:cubicBezTo>
                  <a:lnTo>
                    <a:pt x="492" y="5528"/>
                  </a:lnTo>
                  <a:cubicBezTo>
                    <a:pt x="539" y="4696"/>
                    <a:pt x="1560" y="3137"/>
                    <a:pt x="1692" y="2711"/>
                  </a:cubicBezTo>
                  <a:cubicBezTo>
                    <a:pt x="1853" y="2154"/>
                    <a:pt x="1853" y="1294"/>
                    <a:pt x="1229" y="396"/>
                  </a:cubicBezTo>
                  <a:cubicBezTo>
                    <a:pt x="1028" y="114"/>
                    <a:pt x="845" y="1"/>
                    <a:pt x="692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71"/>
            <p:cNvSpPr/>
            <p:nvPr/>
          </p:nvSpPr>
          <p:spPr>
            <a:xfrm>
              <a:off x="3253350" y="3556600"/>
              <a:ext cx="43975" cy="116975"/>
            </a:xfrm>
            <a:custGeom>
              <a:avLst/>
              <a:gdLst/>
              <a:ahLst/>
              <a:cxnLst/>
              <a:rect l="l" t="t" r="r" b="b"/>
              <a:pathLst>
                <a:path w="1759" h="4679" extrusionOk="0">
                  <a:moveTo>
                    <a:pt x="1522" y="0"/>
                  </a:moveTo>
                  <a:cubicBezTo>
                    <a:pt x="1579" y="341"/>
                    <a:pt x="1579" y="709"/>
                    <a:pt x="1493" y="1078"/>
                  </a:cubicBezTo>
                  <a:cubicBezTo>
                    <a:pt x="1219" y="2278"/>
                    <a:pt x="444" y="3440"/>
                    <a:pt x="0" y="3648"/>
                  </a:cubicBezTo>
                  <a:cubicBezTo>
                    <a:pt x="38" y="3922"/>
                    <a:pt x="114" y="4395"/>
                    <a:pt x="180" y="4678"/>
                  </a:cubicBezTo>
                  <a:lnTo>
                    <a:pt x="426" y="4574"/>
                  </a:lnTo>
                  <a:cubicBezTo>
                    <a:pt x="482" y="3743"/>
                    <a:pt x="1465" y="2042"/>
                    <a:pt x="1597" y="1616"/>
                  </a:cubicBezTo>
                  <a:cubicBezTo>
                    <a:pt x="1730" y="1219"/>
                    <a:pt x="1758" y="634"/>
                    <a:pt x="1522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71"/>
            <p:cNvSpPr/>
            <p:nvPr/>
          </p:nvSpPr>
          <p:spPr>
            <a:xfrm>
              <a:off x="3369825" y="3212850"/>
              <a:ext cx="11825" cy="13000"/>
            </a:xfrm>
            <a:custGeom>
              <a:avLst/>
              <a:gdLst/>
              <a:ahLst/>
              <a:cxnLst/>
              <a:rect l="l" t="t" r="r" b="b"/>
              <a:pathLst>
                <a:path w="473" h="520" extrusionOk="0">
                  <a:moveTo>
                    <a:pt x="210" y="0"/>
                  </a:moveTo>
                  <a:cubicBezTo>
                    <a:pt x="191" y="0"/>
                    <a:pt x="171" y="6"/>
                    <a:pt x="152" y="19"/>
                  </a:cubicBezTo>
                  <a:cubicBezTo>
                    <a:pt x="0" y="141"/>
                    <a:pt x="152" y="283"/>
                    <a:pt x="416" y="520"/>
                  </a:cubicBezTo>
                  <a:lnTo>
                    <a:pt x="473" y="472"/>
                  </a:lnTo>
                  <a:cubicBezTo>
                    <a:pt x="465" y="298"/>
                    <a:pt x="347" y="0"/>
                    <a:pt x="210" y="0"/>
                  </a:cubicBezTo>
                  <a:close/>
                </a:path>
              </a:pathLst>
            </a:custGeom>
            <a:solidFill>
              <a:srgbClr val="F77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71"/>
            <p:cNvSpPr/>
            <p:nvPr/>
          </p:nvSpPr>
          <p:spPr>
            <a:xfrm>
              <a:off x="3375975" y="3220200"/>
              <a:ext cx="6400" cy="6600"/>
            </a:xfrm>
            <a:custGeom>
              <a:avLst/>
              <a:gdLst/>
              <a:ahLst/>
              <a:cxnLst/>
              <a:rect l="l" t="t" r="r" b="b"/>
              <a:pathLst>
                <a:path w="256" h="264" extrusionOk="0">
                  <a:moveTo>
                    <a:pt x="114" y="0"/>
                  </a:moveTo>
                  <a:cubicBezTo>
                    <a:pt x="105" y="0"/>
                    <a:pt x="95" y="3"/>
                    <a:pt x="85" y="8"/>
                  </a:cubicBezTo>
                  <a:cubicBezTo>
                    <a:pt x="0" y="74"/>
                    <a:pt x="85" y="140"/>
                    <a:pt x="227" y="263"/>
                  </a:cubicBezTo>
                  <a:lnTo>
                    <a:pt x="255" y="235"/>
                  </a:lnTo>
                  <a:cubicBezTo>
                    <a:pt x="239" y="143"/>
                    <a:pt x="185" y="0"/>
                    <a:pt x="114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71"/>
            <p:cNvSpPr/>
            <p:nvPr/>
          </p:nvSpPr>
          <p:spPr>
            <a:xfrm>
              <a:off x="3403825" y="3260675"/>
              <a:ext cx="17050" cy="8650"/>
            </a:xfrm>
            <a:custGeom>
              <a:avLst/>
              <a:gdLst/>
              <a:ahLst/>
              <a:cxnLst/>
              <a:rect l="l" t="t" r="r" b="b"/>
              <a:pathLst>
                <a:path w="682" h="346" extrusionOk="0">
                  <a:moveTo>
                    <a:pt x="7" y="1"/>
                  </a:moveTo>
                  <a:cubicBezTo>
                    <a:pt x="1" y="1"/>
                    <a:pt x="1" y="5"/>
                    <a:pt x="11" y="15"/>
                  </a:cubicBezTo>
                  <a:cubicBezTo>
                    <a:pt x="275" y="260"/>
                    <a:pt x="682" y="345"/>
                    <a:pt x="682" y="345"/>
                  </a:cubicBezTo>
                  <a:cubicBezTo>
                    <a:pt x="358" y="159"/>
                    <a:pt x="48" y="1"/>
                    <a:pt x="7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71"/>
            <p:cNvSpPr/>
            <p:nvPr/>
          </p:nvSpPr>
          <p:spPr>
            <a:xfrm>
              <a:off x="3403850" y="3260250"/>
              <a:ext cx="2375" cy="3200"/>
            </a:xfrm>
            <a:custGeom>
              <a:avLst/>
              <a:gdLst/>
              <a:ahLst/>
              <a:cxnLst/>
              <a:rect l="l" t="t" r="r" b="b"/>
              <a:pathLst>
                <a:path w="95" h="128" extrusionOk="0">
                  <a:moveTo>
                    <a:pt x="42" y="1"/>
                  </a:moveTo>
                  <a:cubicBezTo>
                    <a:pt x="38" y="1"/>
                    <a:pt x="34" y="2"/>
                    <a:pt x="29" y="3"/>
                  </a:cubicBezTo>
                  <a:cubicBezTo>
                    <a:pt x="10" y="3"/>
                    <a:pt x="0" y="41"/>
                    <a:pt x="0" y="79"/>
                  </a:cubicBezTo>
                  <a:cubicBezTo>
                    <a:pt x="0" y="103"/>
                    <a:pt x="15" y="128"/>
                    <a:pt x="37" y="128"/>
                  </a:cubicBezTo>
                  <a:cubicBezTo>
                    <a:pt x="40" y="128"/>
                    <a:pt x="44" y="127"/>
                    <a:pt x="48" y="126"/>
                  </a:cubicBezTo>
                  <a:cubicBezTo>
                    <a:pt x="66" y="107"/>
                    <a:pt x="95" y="88"/>
                    <a:pt x="76" y="51"/>
                  </a:cubicBezTo>
                  <a:cubicBezTo>
                    <a:pt x="76" y="19"/>
                    <a:pt x="63" y="1"/>
                    <a:pt x="42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71"/>
            <p:cNvSpPr/>
            <p:nvPr/>
          </p:nvSpPr>
          <p:spPr>
            <a:xfrm>
              <a:off x="3416600" y="3253125"/>
              <a:ext cx="9725" cy="7475"/>
            </a:xfrm>
            <a:custGeom>
              <a:avLst/>
              <a:gdLst/>
              <a:ahLst/>
              <a:cxnLst/>
              <a:rect l="l" t="t" r="r" b="b"/>
              <a:pathLst>
                <a:path w="389" h="299" extrusionOk="0">
                  <a:moveTo>
                    <a:pt x="69" y="0"/>
                  </a:moveTo>
                  <a:cubicBezTo>
                    <a:pt x="35" y="0"/>
                    <a:pt x="10" y="10"/>
                    <a:pt x="10" y="33"/>
                  </a:cubicBezTo>
                  <a:cubicBezTo>
                    <a:pt x="1" y="80"/>
                    <a:pt x="237" y="288"/>
                    <a:pt x="331" y="298"/>
                  </a:cubicBezTo>
                  <a:cubicBezTo>
                    <a:pt x="334" y="299"/>
                    <a:pt x="337" y="299"/>
                    <a:pt x="339" y="299"/>
                  </a:cubicBezTo>
                  <a:cubicBezTo>
                    <a:pt x="389" y="299"/>
                    <a:pt x="292" y="107"/>
                    <a:pt x="246" y="61"/>
                  </a:cubicBezTo>
                  <a:cubicBezTo>
                    <a:pt x="222" y="31"/>
                    <a:pt x="131" y="0"/>
                    <a:pt x="69" y="0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71"/>
            <p:cNvSpPr/>
            <p:nvPr/>
          </p:nvSpPr>
          <p:spPr>
            <a:xfrm>
              <a:off x="3383400" y="3236900"/>
              <a:ext cx="21425" cy="12350"/>
            </a:xfrm>
            <a:custGeom>
              <a:avLst/>
              <a:gdLst/>
              <a:ahLst/>
              <a:cxnLst/>
              <a:rect l="l" t="t" r="r" b="b"/>
              <a:pathLst>
                <a:path w="857" h="494" extrusionOk="0">
                  <a:moveTo>
                    <a:pt x="502" y="1"/>
                  </a:moveTo>
                  <a:cubicBezTo>
                    <a:pt x="488" y="1"/>
                    <a:pt x="473" y="1"/>
                    <a:pt x="459" y="2"/>
                  </a:cubicBezTo>
                  <a:cubicBezTo>
                    <a:pt x="1" y="30"/>
                    <a:pt x="219" y="493"/>
                    <a:pt x="526" y="493"/>
                  </a:cubicBezTo>
                  <a:cubicBezTo>
                    <a:pt x="529" y="493"/>
                    <a:pt x="532" y="493"/>
                    <a:pt x="535" y="493"/>
                  </a:cubicBezTo>
                  <a:cubicBezTo>
                    <a:pt x="714" y="474"/>
                    <a:pt x="856" y="418"/>
                    <a:pt x="837" y="228"/>
                  </a:cubicBezTo>
                  <a:cubicBezTo>
                    <a:pt x="829" y="54"/>
                    <a:pt x="667" y="1"/>
                    <a:pt x="502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71"/>
            <p:cNvSpPr/>
            <p:nvPr/>
          </p:nvSpPr>
          <p:spPr>
            <a:xfrm>
              <a:off x="3393450" y="3238500"/>
              <a:ext cx="5925" cy="6800"/>
            </a:xfrm>
            <a:custGeom>
              <a:avLst/>
              <a:gdLst/>
              <a:ahLst/>
              <a:cxnLst/>
              <a:rect l="l" t="t" r="r" b="b"/>
              <a:pathLst>
                <a:path w="237" h="272" extrusionOk="0">
                  <a:moveTo>
                    <a:pt x="127" y="1"/>
                  </a:moveTo>
                  <a:cubicBezTo>
                    <a:pt x="120" y="1"/>
                    <a:pt x="112" y="2"/>
                    <a:pt x="104" y="4"/>
                  </a:cubicBezTo>
                  <a:cubicBezTo>
                    <a:pt x="48" y="13"/>
                    <a:pt x="1" y="70"/>
                    <a:pt x="1" y="155"/>
                  </a:cubicBezTo>
                  <a:cubicBezTo>
                    <a:pt x="9" y="213"/>
                    <a:pt x="61" y="272"/>
                    <a:pt x="112" y="272"/>
                  </a:cubicBezTo>
                  <a:cubicBezTo>
                    <a:pt x="119" y="272"/>
                    <a:pt x="126" y="271"/>
                    <a:pt x="133" y="268"/>
                  </a:cubicBezTo>
                  <a:cubicBezTo>
                    <a:pt x="199" y="259"/>
                    <a:pt x="237" y="193"/>
                    <a:pt x="237" y="117"/>
                  </a:cubicBezTo>
                  <a:cubicBezTo>
                    <a:pt x="228" y="59"/>
                    <a:pt x="183" y="1"/>
                    <a:pt x="127" y="1"/>
                  </a:cubicBezTo>
                  <a:close/>
                </a:path>
              </a:pathLst>
            </a:custGeom>
            <a:solidFill>
              <a:srgbClr val="5E3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71"/>
            <p:cNvSpPr/>
            <p:nvPr/>
          </p:nvSpPr>
          <p:spPr>
            <a:xfrm>
              <a:off x="3395825" y="3239775"/>
              <a:ext cx="2150" cy="1900"/>
            </a:xfrm>
            <a:custGeom>
              <a:avLst/>
              <a:gdLst/>
              <a:ahLst/>
              <a:cxnLst/>
              <a:rect l="l" t="t" r="r" b="b"/>
              <a:pathLst>
                <a:path w="86" h="76" extrusionOk="0">
                  <a:moveTo>
                    <a:pt x="38" y="0"/>
                  </a:moveTo>
                  <a:cubicBezTo>
                    <a:pt x="9" y="0"/>
                    <a:pt x="0" y="19"/>
                    <a:pt x="0" y="47"/>
                  </a:cubicBezTo>
                  <a:cubicBezTo>
                    <a:pt x="0" y="66"/>
                    <a:pt x="28" y="76"/>
                    <a:pt x="38" y="76"/>
                  </a:cubicBezTo>
                  <a:cubicBezTo>
                    <a:pt x="57" y="76"/>
                    <a:pt x="85" y="57"/>
                    <a:pt x="76" y="28"/>
                  </a:cubicBezTo>
                  <a:cubicBezTo>
                    <a:pt x="76" y="10"/>
                    <a:pt x="47" y="0"/>
                    <a:pt x="38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71"/>
            <p:cNvSpPr/>
            <p:nvPr/>
          </p:nvSpPr>
          <p:spPr>
            <a:xfrm>
              <a:off x="3386125" y="3230925"/>
              <a:ext cx="15625" cy="6500"/>
            </a:xfrm>
            <a:custGeom>
              <a:avLst/>
              <a:gdLst/>
              <a:ahLst/>
              <a:cxnLst/>
              <a:rect l="l" t="t" r="r" b="b"/>
              <a:pathLst>
                <a:path w="625" h="260" extrusionOk="0">
                  <a:moveTo>
                    <a:pt x="399" y="0"/>
                  </a:moveTo>
                  <a:cubicBezTo>
                    <a:pt x="125" y="0"/>
                    <a:pt x="1" y="175"/>
                    <a:pt x="1" y="175"/>
                  </a:cubicBezTo>
                  <a:lnTo>
                    <a:pt x="57" y="260"/>
                  </a:lnTo>
                  <a:cubicBezTo>
                    <a:pt x="144" y="150"/>
                    <a:pt x="263" y="120"/>
                    <a:pt x="371" y="120"/>
                  </a:cubicBezTo>
                  <a:cubicBezTo>
                    <a:pt x="487" y="120"/>
                    <a:pt x="590" y="155"/>
                    <a:pt x="624" y="165"/>
                  </a:cubicBezTo>
                  <a:lnTo>
                    <a:pt x="615" y="33"/>
                  </a:lnTo>
                  <a:cubicBezTo>
                    <a:pt x="535" y="10"/>
                    <a:pt x="463" y="0"/>
                    <a:pt x="399" y="0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71"/>
            <p:cNvSpPr/>
            <p:nvPr/>
          </p:nvSpPr>
          <p:spPr>
            <a:xfrm>
              <a:off x="3259475" y="3528400"/>
              <a:ext cx="23675" cy="26650"/>
            </a:xfrm>
            <a:custGeom>
              <a:avLst/>
              <a:gdLst/>
              <a:ahLst/>
              <a:cxnLst/>
              <a:rect l="l" t="t" r="r" b="b"/>
              <a:pathLst>
                <a:path w="947" h="1066" extrusionOk="0">
                  <a:moveTo>
                    <a:pt x="796" y="0"/>
                  </a:moveTo>
                  <a:cubicBezTo>
                    <a:pt x="671" y="0"/>
                    <a:pt x="555" y="14"/>
                    <a:pt x="445" y="51"/>
                  </a:cubicBezTo>
                  <a:cubicBezTo>
                    <a:pt x="419" y="44"/>
                    <a:pt x="394" y="41"/>
                    <a:pt x="369" y="41"/>
                  </a:cubicBezTo>
                  <a:cubicBezTo>
                    <a:pt x="215" y="41"/>
                    <a:pt x="91" y="163"/>
                    <a:pt x="1" y="335"/>
                  </a:cubicBezTo>
                  <a:cubicBezTo>
                    <a:pt x="20" y="410"/>
                    <a:pt x="20" y="486"/>
                    <a:pt x="20" y="580"/>
                  </a:cubicBezTo>
                  <a:cubicBezTo>
                    <a:pt x="20" y="854"/>
                    <a:pt x="105" y="958"/>
                    <a:pt x="360" y="1043"/>
                  </a:cubicBezTo>
                  <a:cubicBezTo>
                    <a:pt x="409" y="1059"/>
                    <a:pt x="455" y="1066"/>
                    <a:pt x="497" y="1066"/>
                  </a:cubicBezTo>
                  <a:cubicBezTo>
                    <a:pt x="841" y="1066"/>
                    <a:pt x="946" y="586"/>
                    <a:pt x="946" y="249"/>
                  </a:cubicBezTo>
                  <a:cubicBezTo>
                    <a:pt x="946" y="155"/>
                    <a:pt x="927" y="79"/>
                    <a:pt x="908" y="4"/>
                  </a:cubicBezTo>
                  <a:cubicBezTo>
                    <a:pt x="870" y="2"/>
                    <a:pt x="833" y="0"/>
                    <a:pt x="796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71"/>
            <p:cNvSpPr/>
            <p:nvPr/>
          </p:nvSpPr>
          <p:spPr>
            <a:xfrm>
              <a:off x="3294450" y="3524475"/>
              <a:ext cx="20525" cy="21575"/>
            </a:xfrm>
            <a:custGeom>
              <a:avLst/>
              <a:gdLst/>
              <a:ahLst/>
              <a:cxnLst/>
              <a:rect l="l" t="t" r="r" b="b"/>
              <a:pathLst>
                <a:path w="821" h="863" extrusionOk="0">
                  <a:moveTo>
                    <a:pt x="672" y="0"/>
                  </a:moveTo>
                  <a:cubicBezTo>
                    <a:pt x="568" y="57"/>
                    <a:pt x="464" y="104"/>
                    <a:pt x="360" y="151"/>
                  </a:cubicBezTo>
                  <a:cubicBezTo>
                    <a:pt x="284" y="170"/>
                    <a:pt x="199" y="199"/>
                    <a:pt x="124" y="199"/>
                  </a:cubicBezTo>
                  <a:cubicBezTo>
                    <a:pt x="124" y="217"/>
                    <a:pt x="114" y="255"/>
                    <a:pt x="114" y="284"/>
                  </a:cubicBezTo>
                  <a:cubicBezTo>
                    <a:pt x="67" y="595"/>
                    <a:pt x="1" y="822"/>
                    <a:pt x="350" y="860"/>
                  </a:cubicBezTo>
                  <a:cubicBezTo>
                    <a:pt x="365" y="862"/>
                    <a:pt x="379" y="863"/>
                    <a:pt x="392" y="863"/>
                  </a:cubicBezTo>
                  <a:cubicBezTo>
                    <a:pt x="685" y="863"/>
                    <a:pt x="820" y="487"/>
                    <a:pt x="766" y="199"/>
                  </a:cubicBezTo>
                  <a:cubicBezTo>
                    <a:pt x="757" y="123"/>
                    <a:pt x="719" y="57"/>
                    <a:pt x="67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71"/>
            <p:cNvSpPr/>
            <p:nvPr/>
          </p:nvSpPr>
          <p:spPr>
            <a:xfrm>
              <a:off x="3301300" y="3563900"/>
              <a:ext cx="27450" cy="36225"/>
            </a:xfrm>
            <a:custGeom>
              <a:avLst/>
              <a:gdLst/>
              <a:ahLst/>
              <a:cxnLst/>
              <a:rect l="l" t="t" r="r" b="b"/>
              <a:pathLst>
                <a:path w="1098" h="1449" extrusionOk="0">
                  <a:moveTo>
                    <a:pt x="377" y="1"/>
                  </a:moveTo>
                  <a:cubicBezTo>
                    <a:pt x="239" y="1"/>
                    <a:pt x="108" y="175"/>
                    <a:pt x="218" y="294"/>
                  </a:cubicBezTo>
                  <a:lnTo>
                    <a:pt x="218" y="181"/>
                  </a:lnTo>
                  <a:lnTo>
                    <a:pt x="218" y="181"/>
                  </a:lnTo>
                  <a:cubicBezTo>
                    <a:pt x="275" y="502"/>
                    <a:pt x="1" y="946"/>
                    <a:pt x="228" y="1192"/>
                  </a:cubicBezTo>
                  <a:cubicBezTo>
                    <a:pt x="386" y="1386"/>
                    <a:pt x="733" y="1448"/>
                    <a:pt x="979" y="1448"/>
                  </a:cubicBezTo>
                  <a:cubicBezTo>
                    <a:pt x="997" y="1448"/>
                    <a:pt x="1014" y="1448"/>
                    <a:pt x="1031" y="1447"/>
                  </a:cubicBezTo>
                  <a:cubicBezTo>
                    <a:pt x="1097" y="1239"/>
                    <a:pt x="1059" y="956"/>
                    <a:pt x="1021" y="757"/>
                  </a:cubicBezTo>
                  <a:cubicBezTo>
                    <a:pt x="955" y="531"/>
                    <a:pt x="851" y="455"/>
                    <a:pt x="719" y="313"/>
                  </a:cubicBezTo>
                  <a:cubicBezTo>
                    <a:pt x="624" y="200"/>
                    <a:pt x="549" y="30"/>
                    <a:pt x="388" y="1"/>
                  </a:cubicBezTo>
                  <a:cubicBezTo>
                    <a:pt x="385" y="1"/>
                    <a:pt x="381" y="1"/>
                    <a:pt x="377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71"/>
            <p:cNvSpPr/>
            <p:nvPr/>
          </p:nvSpPr>
          <p:spPr>
            <a:xfrm>
              <a:off x="3324925" y="3492100"/>
              <a:ext cx="20125" cy="36175"/>
            </a:xfrm>
            <a:custGeom>
              <a:avLst/>
              <a:gdLst/>
              <a:ahLst/>
              <a:cxnLst/>
              <a:rect l="l" t="t" r="r" b="b"/>
              <a:pathLst>
                <a:path w="805" h="1447" extrusionOk="0">
                  <a:moveTo>
                    <a:pt x="719" y="0"/>
                  </a:moveTo>
                  <a:lnTo>
                    <a:pt x="691" y="284"/>
                  </a:lnTo>
                  <a:cubicBezTo>
                    <a:pt x="483" y="501"/>
                    <a:pt x="265" y="709"/>
                    <a:pt x="29" y="898"/>
                  </a:cubicBezTo>
                  <a:cubicBezTo>
                    <a:pt x="1" y="1030"/>
                    <a:pt x="29" y="1125"/>
                    <a:pt x="86" y="1295"/>
                  </a:cubicBezTo>
                  <a:cubicBezTo>
                    <a:pt x="105" y="1361"/>
                    <a:pt x="76" y="1446"/>
                    <a:pt x="171" y="1446"/>
                  </a:cubicBezTo>
                  <a:cubicBezTo>
                    <a:pt x="173" y="1446"/>
                    <a:pt x="175" y="1447"/>
                    <a:pt x="177" y="1447"/>
                  </a:cubicBezTo>
                  <a:cubicBezTo>
                    <a:pt x="277" y="1447"/>
                    <a:pt x="332" y="1208"/>
                    <a:pt x="360" y="1125"/>
                  </a:cubicBezTo>
                  <a:cubicBezTo>
                    <a:pt x="426" y="927"/>
                    <a:pt x="483" y="719"/>
                    <a:pt x="577" y="530"/>
                  </a:cubicBezTo>
                  <a:cubicBezTo>
                    <a:pt x="643" y="416"/>
                    <a:pt x="804" y="218"/>
                    <a:pt x="757" y="76"/>
                  </a:cubicBezTo>
                  <a:cubicBezTo>
                    <a:pt x="747" y="38"/>
                    <a:pt x="738" y="10"/>
                    <a:pt x="71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71"/>
            <p:cNvSpPr/>
            <p:nvPr/>
          </p:nvSpPr>
          <p:spPr>
            <a:xfrm>
              <a:off x="3348800" y="3533650"/>
              <a:ext cx="19150" cy="37450"/>
            </a:xfrm>
            <a:custGeom>
              <a:avLst/>
              <a:gdLst/>
              <a:ahLst/>
              <a:cxnLst/>
              <a:rect l="l" t="t" r="r" b="b"/>
              <a:pathLst>
                <a:path w="766" h="1498" extrusionOk="0">
                  <a:moveTo>
                    <a:pt x="429" y="1"/>
                  </a:moveTo>
                  <a:cubicBezTo>
                    <a:pt x="186" y="1"/>
                    <a:pt x="45" y="434"/>
                    <a:pt x="29" y="644"/>
                  </a:cubicBezTo>
                  <a:cubicBezTo>
                    <a:pt x="0" y="843"/>
                    <a:pt x="57" y="1448"/>
                    <a:pt x="284" y="1495"/>
                  </a:cubicBezTo>
                  <a:cubicBezTo>
                    <a:pt x="295" y="1497"/>
                    <a:pt x="306" y="1498"/>
                    <a:pt x="317" y="1498"/>
                  </a:cubicBezTo>
                  <a:cubicBezTo>
                    <a:pt x="564" y="1498"/>
                    <a:pt x="738" y="996"/>
                    <a:pt x="747" y="833"/>
                  </a:cubicBezTo>
                  <a:cubicBezTo>
                    <a:pt x="756" y="767"/>
                    <a:pt x="756" y="692"/>
                    <a:pt x="747" y="606"/>
                  </a:cubicBezTo>
                  <a:lnTo>
                    <a:pt x="747" y="606"/>
                  </a:lnTo>
                  <a:lnTo>
                    <a:pt x="756" y="654"/>
                  </a:lnTo>
                  <a:cubicBezTo>
                    <a:pt x="756" y="484"/>
                    <a:pt x="766" y="257"/>
                    <a:pt x="652" y="115"/>
                  </a:cubicBezTo>
                  <a:cubicBezTo>
                    <a:pt x="652" y="106"/>
                    <a:pt x="643" y="87"/>
                    <a:pt x="643" y="87"/>
                  </a:cubicBezTo>
                  <a:lnTo>
                    <a:pt x="643" y="115"/>
                  </a:lnTo>
                  <a:cubicBezTo>
                    <a:pt x="615" y="87"/>
                    <a:pt x="596" y="68"/>
                    <a:pt x="558" y="39"/>
                  </a:cubicBezTo>
                  <a:cubicBezTo>
                    <a:pt x="512" y="13"/>
                    <a:pt x="469" y="1"/>
                    <a:pt x="4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71"/>
            <p:cNvSpPr/>
            <p:nvPr/>
          </p:nvSpPr>
          <p:spPr>
            <a:xfrm>
              <a:off x="3340525" y="3582550"/>
              <a:ext cx="13725" cy="38100"/>
            </a:xfrm>
            <a:custGeom>
              <a:avLst/>
              <a:gdLst/>
              <a:ahLst/>
              <a:cxnLst/>
              <a:rect l="l" t="t" r="r" b="b"/>
              <a:pathLst>
                <a:path w="549" h="1524" extrusionOk="0">
                  <a:moveTo>
                    <a:pt x="239" y="0"/>
                  </a:moveTo>
                  <a:cubicBezTo>
                    <a:pt x="121" y="0"/>
                    <a:pt x="36" y="385"/>
                    <a:pt x="1" y="578"/>
                  </a:cubicBezTo>
                  <a:cubicBezTo>
                    <a:pt x="29" y="720"/>
                    <a:pt x="76" y="852"/>
                    <a:pt x="95" y="994"/>
                  </a:cubicBezTo>
                  <a:cubicBezTo>
                    <a:pt x="123" y="1127"/>
                    <a:pt x="105" y="1476"/>
                    <a:pt x="237" y="1523"/>
                  </a:cubicBezTo>
                  <a:cubicBezTo>
                    <a:pt x="312" y="1098"/>
                    <a:pt x="549" y="569"/>
                    <a:pt x="360" y="134"/>
                  </a:cubicBezTo>
                  <a:cubicBezTo>
                    <a:pt x="316" y="39"/>
                    <a:pt x="276" y="0"/>
                    <a:pt x="23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71"/>
            <p:cNvSpPr/>
            <p:nvPr/>
          </p:nvSpPr>
          <p:spPr>
            <a:xfrm>
              <a:off x="3358950" y="3580500"/>
              <a:ext cx="10500" cy="13550"/>
            </a:xfrm>
            <a:custGeom>
              <a:avLst/>
              <a:gdLst/>
              <a:ahLst/>
              <a:cxnLst/>
              <a:rect l="l" t="t" r="r" b="b"/>
              <a:pathLst>
                <a:path w="420" h="542" extrusionOk="0">
                  <a:moveTo>
                    <a:pt x="196" y="0"/>
                  </a:moveTo>
                  <a:cubicBezTo>
                    <a:pt x="166" y="0"/>
                    <a:pt x="138" y="9"/>
                    <a:pt x="114" y="27"/>
                  </a:cubicBezTo>
                  <a:cubicBezTo>
                    <a:pt x="10" y="93"/>
                    <a:pt x="1" y="434"/>
                    <a:pt x="86" y="519"/>
                  </a:cubicBezTo>
                  <a:cubicBezTo>
                    <a:pt x="101" y="535"/>
                    <a:pt x="118" y="542"/>
                    <a:pt x="135" y="542"/>
                  </a:cubicBezTo>
                  <a:cubicBezTo>
                    <a:pt x="254" y="542"/>
                    <a:pt x="420" y="228"/>
                    <a:pt x="379" y="122"/>
                  </a:cubicBezTo>
                  <a:cubicBezTo>
                    <a:pt x="352" y="54"/>
                    <a:pt x="271" y="0"/>
                    <a:pt x="196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71"/>
            <p:cNvSpPr/>
            <p:nvPr/>
          </p:nvSpPr>
          <p:spPr>
            <a:xfrm>
              <a:off x="3277675" y="3569600"/>
              <a:ext cx="750" cy="950"/>
            </a:xfrm>
            <a:custGeom>
              <a:avLst/>
              <a:gdLst/>
              <a:ahLst/>
              <a:cxnLst/>
              <a:rect l="l" t="t" r="r" b="b"/>
              <a:pathLst>
                <a:path w="30" h="38" fill="none" extrusionOk="0">
                  <a:moveTo>
                    <a:pt x="1" y="0"/>
                  </a:moveTo>
                  <a:lnTo>
                    <a:pt x="29" y="38"/>
                  </a:lnTo>
                  <a:close/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71"/>
            <p:cNvSpPr/>
            <p:nvPr/>
          </p:nvSpPr>
          <p:spPr>
            <a:xfrm>
              <a:off x="3258300" y="3563700"/>
              <a:ext cx="21525" cy="40200"/>
            </a:xfrm>
            <a:custGeom>
              <a:avLst/>
              <a:gdLst/>
              <a:ahLst/>
              <a:cxnLst/>
              <a:rect l="l" t="t" r="r" b="b"/>
              <a:pathLst>
                <a:path w="861" h="1608" extrusionOk="0">
                  <a:moveTo>
                    <a:pt x="316" y="0"/>
                  </a:moveTo>
                  <a:cubicBezTo>
                    <a:pt x="209" y="0"/>
                    <a:pt x="122" y="53"/>
                    <a:pt x="95" y="189"/>
                  </a:cubicBezTo>
                  <a:cubicBezTo>
                    <a:pt x="57" y="368"/>
                    <a:pt x="67" y="576"/>
                    <a:pt x="124" y="746"/>
                  </a:cubicBezTo>
                  <a:cubicBezTo>
                    <a:pt x="171" y="850"/>
                    <a:pt x="294" y="983"/>
                    <a:pt x="284" y="1106"/>
                  </a:cubicBezTo>
                  <a:cubicBezTo>
                    <a:pt x="256" y="1276"/>
                    <a:pt x="1" y="1323"/>
                    <a:pt x="114" y="1521"/>
                  </a:cubicBezTo>
                  <a:cubicBezTo>
                    <a:pt x="153" y="1582"/>
                    <a:pt x="196" y="1607"/>
                    <a:pt x="241" y="1607"/>
                  </a:cubicBezTo>
                  <a:cubicBezTo>
                    <a:pt x="293" y="1607"/>
                    <a:pt x="347" y="1573"/>
                    <a:pt x="398" y="1521"/>
                  </a:cubicBezTo>
                  <a:cubicBezTo>
                    <a:pt x="691" y="1238"/>
                    <a:pt x="861" y="567"/>
                    <a:pt x="691" y="161"/>
                  </a:cubicBezTo>
                  <a:cubicBezTo>
                    <a:pt x="584" y="70"/>
                    <a:pt x="438" y="0"/>
                    <a:pt x="316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71"/>
            <p:cNvSpPr/>
            <p:nvPr/>
          </p:nvSpPr>
          <p:spPr>
            <a:xfrm>
              <a:off x="3264450" y="3607100"/>
              <a:ext cx="21525" cy="29850"/>
            </a:xfrm>
            <a:custGeom>
              <a:avLst/>
              <a:gdLst/>
              <a:ahLst/>
              <a:cxnLst/>
              <a:rect l="l" t="t" r="r" b="b"/>
              <a:pathLst>
                <a:path w="861" h="1194" extrusionOk="0">
                  <a:moveTo>
                    <a:pt x="550" y="1"/>
                  </a:moveTo>
                  <a:cubicBezTo>
                    <a:pt x="543" y="1"/>
                    <a:pt x="536" y="1"/>
                    <a:pt x="530" y="3"/>
                  </a:cubicBezTo>
                  <a:cubicBezTo>
                    <a:pt x="142" y="31"/>
                    <a:pt x="0" y="627"/>
                    <a:pt x="161" y="919"/>
                  </a:cubicBezTo>
                  <a:cubicBezTo>
                    <a:pt x="227" y="1023"/>
                    <a:pt x="293" y="1109"/>
                    <a:pt x="369" y="1194"/>
                  </a:cubicBezTo>
                  <a:cubicBezTo>
                    <a:pt x="530" y="844"/>
                    <a:pt x="709" y="513"/>
                    <a:pt x="860" y="230"/>
                  </a:cubicBezTo>
                  <a:cubicBezTo>
                    <a:pt x="772" y="115"/>
                    <a:pt x="644" y="1"/>
                    <a:pt x="55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71"/>
            <p:cNvSpPr/>
            <p:nvPr/>
          </p:nvSpPr>
          <p:spPr>
            <a:xfrm>
              <a:off x="3251925" y="3633900"/>
              <a:ext cx="7575" cy="30225"/>
            </a:xfrm>
            <a:custGeom>
              <a:avLst/>
              <a:gdLst/>
              <a:ahLst/>
              <a:cxnLst/>
              <a:rect l="l" t="t" r="r" b="b"/>
              <a:pathLst>
                <a:path w="303" h="1209" extrusionOk="0">
                  <a:moveTo>
                    <a:pt x="128" y="0"/>
                  </a:moveTo>
                  <a:cubicBezTo>
                    <a:pt x="103" y="0"/>
                    <a:pt x="75" y="11"/>
                    <a:pt x="48" y="27"/>
                  </a:cubicBezTo>
                  <a:cubicBezTo>
                    <a:pt x="1" y="235"/>
                    <a:pt x="76" y="745"/>
                    <a:pt x="180" y="1208"/>
                  </a:cubicBezTo>
                  <a:cubicBezTo>
                    <a:pt x="227" y="1067"/>
                    <a:pt x="265" y="915"/>
                    <a:pt x="265" y="755"/>
                  </a:cubicBezTo>
                  <a:cubicBezTo>
                    <a:pt x="275" y="604"/>
                    <a:pt x="303" y="84"/>
                    <a:pt x="180" y="18"/>
                  </a:cubicBezTo>
                  <a:cubicBezTo>
                    <a:pt x="164" y="6"/>
                    <a:pt x="147" y="0"/>
                    <a:pt x="128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71"/>
            <p:cNvSpPr/>
            <p:nvPr/>
          </p:nvSpPr>
          <p:spPr>
            <a:xfrm>
              <a:off x="3256425" y="3684650"/>
              <a:ext cx="10875" cy="33575"/>
            </a:xfrm>
            <a:custGeom>
              <a:avLst/>
              <a:gdLst/>
              <a:ahLst/>
              <a:cxnLst/>
              <a:rect l="l" t="t" r="r" b="b"/>
              <a:pathLst>
                <a:path w="435" h="1343" extrusionOk="0">
                  <a:moveTo>
                    <a:pt x="378" y="1"/>
                  </a:moveTo>
                  <a:cubicBezTo>
                    <a:pt x="293" y="1"/>
                    <a:pt x="227" y="38"/>
                    <a:pt x="170" y="133"/>
                  </a:cubicBezTo>
                  <a:cubicBezTo>
                    <a:pt x="0" y="454"/>
                    <a:pt x="142" y="1106"/>
                    <a:pt x="435" y="1343"/>
                  </a:cubicBezTo>
                  <a:cubicBezTo>
                    <a:pt x="425" y="879"/>
                    <a:pt x="406" y="416"/>
                    <a:pt x="378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71"/>
            <p:cNvSpPr/>
            <p:nvPr/>
          </p:nvSpPr>
          <p:spPr>
            <a:xfrm>
              <a:off x="3254300" y="3736150"/>
              <a:ext cx="4275" cy="18925"/>
            </a:xfrm>
            <a:custGeom>
              <a:avLst/>
              <a:gdLst/>
              <a:ahLst/>
              <a:cxnLst/>
              <a:rect l="l" t="t" r="r" b="b"/>
              <a:pathLst>
                <a:path w="171" h="757" extrusionOk="0">
                  <a:moveTo>
                    <a:pt x="76" y="1"/>
                  </a:moveTo>
                  <a:cubicBezTo>
                    <a:pt x="47" y="284"/>
                    <a:pt x="28" y="540"/>
                    <a:pt x="0" y="757"/>
                  </a:cubicBezTo>
                  <a:cubicBezTo>
                    <a:pt x="76" y="672"/>
                    <a:pt x="132" y="568"/>
                    <a:pt x="142" y="511"/>
                  </a:cubicBezTo>
                  <a:cubicBezTo>
                    <a:pt x="170" y="379"/>
                    <a:pt x="95" y="180"/>
                    <a:pt x="76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71"/>
            <p:cNvSpPr/>
            <p:nvPr/>
          </p:nvSpPr>
          <p:spPr>
            <a:xfrm>
              <a:off x="3341225" y="3671325"/>
              <a:ext cx="12325" cy="43825"/>
            </a:xfrm>
            <a:custGeom>
              <a:avLst/>
              <a:gdLst/>
              <a:ahLst/>
              <a:cxnLst/>
              <a:rect l="l" t="t" r="r" b="b"/>
              <a:pathLst>
                <a:path w="493" h="1753" extrusionOk="0">
                  <a:moveTo>
                    <a:pt x="322" y="0"/>
                  </a:moveTo>
                  <a:cubicBezTo>
                    <a:pt x="269" y="0"/>
                    <a:pt x="214" y="21"/>
                    <a:pt x="162" y="52"/>
                  </a:cubicBezTo>
                  <a:cubicBezTo>
                    <a:pt x="133" y="647"/>
                    <a:pt x="67" y="1223"/>
                    <a:pt x="1" y="1753"/>
                  </a:cubicBezTo>
                  <a:cubicBezTo>
                    <a:pt x="199" y="1498"/>
                    <a:pt x="407" y="1082"/>
                    <a:pt x="473" y="959"/>
                  </a:cubicBezTo>
                  <a:cubicBezTo>
                    <a:pt x="483" y="656"/>
                    <a:pt x="492" y="363"/>
                    <a:pt x="492" y="99"/>
                  </a:cubicBezTo>
                  <a:cubicBezTo>
                    <a:pt x="442" y="28"/>
                    <a:pt x="383" y="0"/>
                    <a:pt x="32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71"/>
            <p:cNvSpPr/>
            <p:nvPr/>
          </p:nvSpPr>
          <p:spPr>
            <a:xfrm>
              <a:off x="3352100" y="3628550"/>
              <a:ext cx="9725" cy="20450"/>
            </a:xfrm>
            <a:custGeom>
              <a:avLst/>
              <a:gdLst/>
              <a:ahLst/>
              <a:cxnLst/>
              <a:rect l="l" t="t" r="r" b="b"/>
              <a:pathLst>
                <a:path w="389" h="818" extrusionOk="0">
                  <a:moveTo>
                    <a:pt x="238" y="0"/>
                  </a:moveTo>
                  <a:cubicBezTo>
                    <a:pt x="0" y="0"/>
                    <a:pt x="82" y="350"/>
                    <a:pt x="133" y="562"/>
                  </a:cubicBezTo>
                  <a:cubicBezTo>
                    <a:pt x="142" y="610"/>
                    <a:pt x="152" y="714"/>
                    <a:pt x="190" y="818"/>
                  </a:cubicBezTo>
                  <a:cubicBezTo>
                    <a:pt x="256" y="591"/>
                    <a:pt x="331" y="326"/>
                    <a:pt x="388" y="43"/>
                  </a:cubicBezTo>
                  <a:cubicBezTo>
                    <a:pt x="369" y="24"/>
                    <a:pt x="360" y="24"/>
                    <a:pt x="331" y="14"/>
                  </a:cubicBezTo>
                  <a:cubicBezTo>
                    <a:pt x="296" y="5"/>
                    <a:pt x="265" y="0"/>
                    <a:pt x="238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71"/>
            <p:cNvSpPr/>
            <p:nvPr/>
          </p:nvSpPr>
          <p:spPr>
            <a:xfrm>
              <a:off x="3379975" y="3497250"/>
              <a:ext cx="27200" cy="44600"/>
            </a:xfrm>
            <a:custGeom>
              <a:avLst/>
              <a:gdLst/>
              <a:ahLst/>
              <a:cxnLst/>
              <a:rect l="l" t="t" r="r" b="b"/>
              <a:pathLst>
                <a:path w="1088" h="1784" extrusionOk="0">
                  <a:moveTo>
                    <a:pt x="236" y="1"/>
                  </a:moveTo>
                  <a:cubicBezTo>
                    <a:pt x="121" y="1"/>
                    <a:pt x="41" y="103"/>
                    <a:pt x="1" y="239"/>
                  </a:cubicBezTo>
                  <a:cubicBezTo>
                    <a:pt x="58" y="409"/>
                    <a:pt x="124" y="588"/>
                    <a:pt x="161" y="777"/>
                  </a:cubicBezTo>
                  <a:cubicBezTo>
                    <a:pt x="218" y="1042"/>
                    <a:pt x="218" y="1439"/>
                    <a:pt x="341" y="1666"/>
                  </a:cubicBezTo>
                  <a:cubicBezTo>
                    <a:pt x="387" y="1749"/>
                    <a:pt x="441" y="1784"/>
                    <a:pt x="498" y="1784"/>
                  </a:cubicBezTo>
                  <a:cubicBezTo>
                    <a:pt x="711" y="1784"/>
                    <a:pt x="969" y="1300"/>
                    <a:pt x="1021" y="1099"/>
                  </a:cubicBezTo>
                  <a:cubicBezTo>
                    <a:pt x="1088" y="872"/>
                    <a:pt x="1021" y="673"/>
                    <a:pt x="899" y="503"/>
                  </a:cubicBezTo>
                  <a:cubicBezTo>
                    <a:pt x="776" y="361"/>
                    <a:pt x="483" y="59"/>
                    <a:pt x="303" y="12"/>
                  </a:cubicBezTo>
                  <a:cubicBezTo>
                    <a:pt x="280" y="4"/>
                    <a:pt x="257" y="1"/>
                    <a:pt x="236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71"/>
            <p:cNvSpPr/>
            <p:nvPr/>
          </p:nvSpPr>
          <p:spPr>
            <a:xfrm>
              <a:off x="3391800" y="3476625"/>
              <a:ext cx="16550" cy="19050"/>
            </a:xfrm>
            <a:custGeom>
              <a:avLst/>
              <a:gdLst/>
              <a:ahLst/>
              <a:cxnLst/>
              <a:rect l="l" t="t" r="r" b="b"/>
              <a:pathLst>
                <a:path w="662" h="762" extrusionOk="0">
                  <a:moveTo>
                    <a:pt x="485" y="1"/>
                  </a:moveTo>
                  <a:cubicBezTo>
                    <a:pt x="468" y="1"/>
                    <a:pt x="451" y="2"/>
                    <a:pt x="435" y="5"/>
                  </a:cubicBezTo>
                  <a:cubicBezTo>
                    <a:pt x="0" y="100"/>
                    <a:pt x="388" y="515"/>
                    <a:pt x="662" y="761"/>
                  </a:cubicBezTo>
                  <a:cubicBezTo>
                    <a:pt x="634" y="506"/>
                    <a:pt x="615" y="260"/>
                    <a:pt x="586" y="5"/>
                  </a:cubicBezTo>
                  <a:cubicBezTo>
                    <a:pt x="555" y="5"/>
                    <a:pt x="519" y="1"/>
                    <a:pt x="485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71"/>
            <p:cNvSpPr/>
            <p:nvPr/>
          </p:nvSpPr>
          <p:spPr>
            <a:xfrm>
              <a:off x="3364850" y="3444600"/>
              <a:ext cx="24125" cy="18300"/>
            </a:xfrm>
            <a:custGeom>
              <a:avLst/>
              <a:gdLst/>
              <a:ahLst/>
              <a:cxnLst/>
              <a:rect l="l" t="t" r="r" b="b"/>
              <a:pathLst>
                <a:path w="965" h="732" extrusionOk="0">
                  <a:moveTo>
                    <a:pt x="247" y="1"/>
                  </a:moveTo>
                  <a:cubicBezTo>
                    <a:pt x="162" y="218"/>
                    <a:pt x="95" y="426"/>
                    <a:pt x="1" y="625"/>
                  </a:cubicBezTo>
                  <a:cubicBezTo>
                    <a:pt x="126" y="684"/>
                    <a:pt x="252" y="731"/>
                    <a:pt x="391" y="731"/>
                  </a:cubicBezTo>
                  <a:cubicBezTo>
                    <a:pt x="430" y="731"/>
                    <a:pt x="470" y="727"/>
                    <a:pt x="511" y="719"/>
                  </a:cubicBezTo>
                  <a:cubicBezTo>
                    <a:pt x="681" y="691"/>
                    <a:pt x="965" y="577"/>
                    <a:pt x="889" y="332"/>
                  </a:cubicBezTo>
                  <a:cubicBezTo>
                    <a:pt x="823" y="143"/>
                    <a:pt x="492" y="10"/>
                    <a:pt x="247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71"/>
            <p:cNvSpPr/>
            <p:nvPr/>
          </p:nvSpPr>
          <p:spPr>
            <a:xfrm>
              <a:off x="3393225" y="3415075"/>
              <a:ext cx="10875" cy="18700"/>
            </a:xfrm>
            <a:custGeom>
              <a:avLst/>
              <a:gdLst/>
              <a:ahLst/>
              <a:cxnLst/>
              <a:rect l="l" t="t" r="r" b="b"/>
              <a:pathLst>
                <a:path w="435" h="748" extrusionOk="0">
                  <a:moveTo>
                    <a:pt x="435" y="0"/>
                  </a:moveTo>
                  <a:cubicBezTo>
                    <a:pt x="388" y="0"/>
                    <a:pt x="321" y="10"/>
                    <a:pt x="236" y="48"/>
                  </a:cubicBezTo>
                  <a:cubicBezTo>
                    <a:pt x="0" y="171"/>
                    <a:pt x="189" y="530"/>
                    <a:pt x="435" y="747"/>
                  </a:cubicBezTo>
                  <a:cubicBezTo>
                    <a:pt x="435" y="482"/>
                    <a:pt x="425" y="237"/>
                    <a:pt x="435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71"/>
            <p:cNvSpPr/>
            <p:nvPr/>
          </p:nvSpPr>
          <p:spPr>
            <a:xfrm>
              <a:off x="3380225" y="3378450"/>
              <a:ext cx="14675" cy="36175"/>
            </a:xfrm>
            <a:custGeom>
              <a:avLst/>
              <a:gdLst/>
              <a:ahLst/>
              <a:cxnLst/>
              <a:rect l="l" t="t" r="r" b="b"/>
              <a:pathLst>
                <a:path w="587" h="1447" extrusionOk="0">
                  <a:moveTo>
                    <a:pt x="255" y="1"/>
                  </a:moveTo>
                  <a:cubicBezTo>
                    <a:pt x="208" y="473"/>
                    <a:pt x="114" y="955"/>
                    <a:pt x="0" y="1447"/>
                  </a:cubicBezTo>
                  <a:cubicBezTo>
                    <a:pt x="227" y="1286"/>
                    <a:pt x="435" y="1144"/>
                    <a:pt x="492" y="993"/>
                  </a:cubicBezTo>
                  <a:cubicBezTo>
                    <a:pt x="586" y="757"/>
                    <a:pt x="426" y="464"/>
                    <a:pt x="378" y="227"/>
                  </a:cubicBezTo>
                  <a:cubicBezTo>
                    <a:pt x="369" y="142"/>
                    <a:pt x="378" y="57"/>
                    <a:pt x="303" y="10"/>
                  </a:cubicBezTo>
                  <a:cubicBezTo>
                    <a:pt x="293" y="1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71"/>
            <p:cNvSpPr/>
            <p:nvPr/>
          </p:nvSpPr>
          <p:spPr>
            <a:xfrm>
              <a:off x="3396525" y="3332150"/>
              <a:ext cx="10650" cy="36650"/>
            </a:xfrm>
            <a:custGeom>
              <a:avLst/>
              <a:gdLst/>
              <a:ahLst/>
              <a:cxnLst/>
              <a:rect l="l" t="t" r="r" b="b"/>
              <a:pathLst>
                <a:path w="426" h="1466" extrusionOk="0">
                  <a:moveTo>
                    <a:pt x="303" y="0"/>
                  </a:moveTo>
                  <a:cubicBezTo>
                    <a:pt x="293" y="0"/>
                    <a:pt x="284" y="10"/>
                    <a:pt x="256" y="10"/>
                  </a:cubicBezTo>
                  <a:cubicBezTo>
                    <a:pt x="0" y="114"/>
                    <a:pt x="76" y="662"/>
                    <a:pt x="123" y="870"/>
                  </a:cubicBezTo>
                  <a:cubicBezTo>
                    <a:pt x="161" y="1002"/>
                    <a:pt x="256" y="1267"/>
                    <a:pt x="388" y="1465"/>
                  </a:cubicBezTo>
                  <a:cubicBezTo>
                    <a:pt x="426" y="964"/>
                    <a:pt x="378" y="473"/>
                    <a:pt x="30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71"/>
            <p:cNvSpPr/>
            <p:nvPr/>
          </p:nvSpPr>
          <p:spPr>
            <a:xfrm>
              <a:off x="3382100" y="3304275"/>
              <a:ext cx="11850" cy="26475"/>
            </a:xfrm>
            <a:custGeom>
              <a:avLst/>
              <a:gdLst/>
              <a:ahLst/>
              <a:cxnLst/>
              <a:rect l="l" t="t" r="r" b="b"/>
              <a:pathLst>
                <a:path w="474" h="1059" extrusionOk="0">
                  <a:moveTo>
                    <a:pt x="1" y="0"/>
                  </a:moveTo>
                  <a:cubicBezTo>
                    <a:pt x="67" y="350"/>
                    <a:pt x="114" y="699"/>
                    <a:pt x="152" y="1059"/>
                  </a:cubicBezTo>
                  <a:cubicBezTo>
                    <a:pt x="237" y="907"/>
                    <a:pt x="322" y="756"/>
                    <a:pt x="351" y="728"/>
                  </a:cubicBezTo>
                  <a:cubicBezTo>
                    <a:pt x="473" y="463"/>
                    <a:pt x="473" y="236"/>
                    <a:pt x="237" y="85"/>
                  </a:cubicBezTo>
                  <a:cubicBezTo>
                    <a:pt x="171" y="38"/>
                    <a:pt x="76" y="0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71"/>
            <p:cNvSpPr/>
            <p:nvPr/>
          </p:nvSpPr>
          <p:spPr>
            <a:xfrm>
              <a:off x="3378325" y="3275600"/>
              <a:ext cx="18450" cy="22775"/>
            </a:xfrm>
            <a:custGeom>
              <a:avLst/>
              <a:gdLst/>
              <a:ahLst/>
              <a:cxnLst/>
              <a:rect l="l" t="t" r="r" b="b"/>
              <a:pathLst>
                <a:path w="738" h="911" extrusionOk="0">
                  <a:moveTo>
                    <a:pt x="435" y="1"/>
                  </a:moveTo>
                  <a:cubicBezTo>
                    <a:pt x="407" y="1"/>
                    <a:pt x="378" y="5"/>
                    <a:pt x="350" y="13"/>
                  </a:cubicBezTo>
                  <a:cubicBezTo>
                    <a:pt x="1" y="155"/>
                    <a:pt x="379" y="675"/>
                    <a:pt x="738" y="911"/>
                  </a:cubicBezTo>
                  <a:cubicBezTo>
                    <a:pt x="662" y="599"/>
                    <a:pt x="596" y="297"/>
                    <a:pt x="549" y="32"/>
                  </a:cubicBezTo>
                  <a:cubicBezTo>
                    <a:pt x="516" y="10"/>
                    <a:pt x="476" y="1"/>
                    <a:pt x="435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71"/>
            <p:cNvSpPr/>
            <p:nvPr/>
          </p:nvSpPr>
          <p:spPr>
            <a:xfrm>
              <a:off x="3374075" y="3240950"/>
              <a:ext cx="8050" cy="30025"/>
            </a:xfrm>
            <a:custGeom>
              <a:avLst/>
              <a:gdLst/>
              <a:ahLst/>
              <a:cxnLst/>
              <a:rect l="l" t="t" r="r" b="b"/>
              <a:pathLst>
                <a:path w="322" h="1201" extrusionOk="0">
                  <a:moveTo>
                    <a:pt x="19" y="0"/>
                  </a:moveTo>
                  <a:cubicBezTo>
                    <a:pt x="1" y="293"/>
                    <a:pt x="48" y="719"/>
                    <a:pt x="114" y="1201"/>
                  </a:cubicBezTo>
                  <a:cubicBezTo>
                    <a:pt x="237" y="1002"/>
                    <a:pt x="322" y="728"/>
                    <a:pt x="312" y="615"/>
                  </a:cubicBezTo>
                  <a:cubicBezTo>
                    <a:pt x="303" y="473"/>
                    <a:pt x="161" y="170"/>
                    <a:pt x="1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71"/>
            <p:cNvSpPr/>
            <p:nvPr/>
          </p:nvSpPr>
          <p:spPr>
            <a:xfrm>
              <a:off x="3395350" y="3546425"/>
              <a:ext cx="17725" cy="33575"/>
            </a:xfrm>
            <a:custGeom>
              <a:avLst/>
              <a:gdLst/>
              <a:ahLst/>
              <a:cxnLst/>
              <a:rect l="l" t="t" r="r" b="b"/>
              <a:pathLst>
                <a:path w="709" h="1343" extrusionOk="0">
                  <a:moveTo>
                    <a:pt x="709" y="1"/>
                  </a:moveTo>
                  <a:lnTo>
                    <a:pt x="709" y="1"/>
                  </a:lnTo>
                  <a:cubicBezTo>
                    <a:pt x="577" y="29"/>
                    <a:pt x="416" y="95"/>
                    <a:pt x="340" y="181"/>
                  </a:cubicBezTo>
                  <a:cubicBezTo>
                    <a:pt x="0" y="521"/>
                    <a:pt x="57" y="1201"/>
                    <a:pt x="548" y="1343"/>
                  </a:cubicBezTo>
                  <a:lnTo>
                    <a:pt x="586" y="1022"/>
                  </a:lnTo>
                  <a:cubicBezTo>
                    <a:pt x="652" y="663"/>
                    <a:pt x="690" y="332"/>
                    <a:pt x="70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6" name="Google Shape;4656;p71"/>
          <p:cNvGrpSpPr/>
          <p:nvPr/>
        </p:nvGrpSpPr>
        <p:grpSpPr>
          <a:xfrm>
            <a:off x="6979033" y="2038120"/>
            <a:ext cx="1257699" cy="2792626"/>
            <a:chOff x="3594050" y="3357900"/>
            <a:chExt cx="169900" cy="412300"/>
          </a:xfrm>
        </p:grpSpPr>
        <p:sp>
          <p:nvSpPr>
            <p:cNvPr id="4657" name="Google Shape;4657;p71"/>
            <p:cNvSpPr/>
            <p:nvPr/>
          </p:nvSpPr>
          <p:spPr>
            <a:xfrm>
              <a:off x="3700125" y="3618975"/>
              <a:ext cx="21050" cy="72075"/>
            </a:xfrm>
            <a:custGeom>
              <a:avLst/>
              <a:gdLst/>
              <a:ahLst/>
              <a:cxnLst/>
              <a:rect l="l" t="t" r="r" b="b"/>
              <a:pathLst>
                <a:path w="842" h="2883" extrusionOk="0">
                  <a:moveTo>
                    <a:pt x="57" y="0"/>
                  </a:moveTo>
                  <a:lnTo>
                    <a:pt x="0" y="95"/>
                  </a:lnTo>
                  <a:cubicBezTo>
                    <a:pt x="766" y="671"/>
                    <a:pt x="738" y="2146"/>
                    <a:pt x="624" y="2883"/>
                  </a:cubicBezTo>
                  <a:lnTo>
                    <a:pt x="662" y="2883"/>
                  </a:lnTo>
                  <a:cubicBezTo>
                    <a:pt x="785" y="2146"/>
                    <a:pt x="842" y="596"/>
                    <a:pt x="57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71"/>
            <p:cNvSpPr/>
            <p:nvPr/>
          </p:nvSpPr>
          <p:spPr>
            <a:xfrm>
              <a:off x="3713625" y="3686550"/>
              <a:ext cx="5425" cy="12775"/>
            </a:xfrm>
            <a:custGeom>
              <a:avLst/>
              <a:gdLst/>
              <a:ahLst/>
              <a:cxnLst/>
              <a:rect l="l" t="t" r="r" b="b"/>
              <a:pathLst>
                <a:path w="217" h="511" extrusionOk="0">
                  <a:moveTo>
                    <a:pt x="99" y="0"/>
                  </a:moveTo>
                  <a:cubicBezTo>
                    <a:pt x="8" y="0"/>
                    <a:pt x="0" y="343"/>
                    <a:pt x="75" y="511"/>
                  </a:cubicBezTo>
                  <a:cubicBezTo>
                    <a:pt x="75" y="511"/>
                    <a:pt x="198" y="236"/>
                    <a:pt x="188" y="161"/>
                  </a:cubicBezTo>
                  <a:cubicBezTo>
                    <a:pt x="179" y="95"/>
                    <a:pt x="217" y="10"/>
                    <a:pt x="103" y="0"/>
                  </a:cubicBezTo>
                  <a:cubicBezTo>
                    <a:pt x="102" y="0"/>
                    <a:pt x="101" y="0"/>
                    <a:pt x="99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71"/>
            <p:cNvSpPr/>
            <p:nvPr/>
          </p:nvSpPr>
          <p:spPr>
            <a:xfrm>
              <a:off x="3594050" y="3676850"/>
              <a:ext cx="19150" cy="92400"/>
            </a:xfrm>
            <a:custGeom>
              <a:avLst/>
              <a:gdLst/>
              <a:ahLst/>
              <a:cxnLst/>
              <a:rect l="l" t="t" r="r" b="b"/>
              <a:pathLst>
                <a:path w="766" h="3696" extrusionOk="0">
                  <a:moveTo>
                    <a:pt x="766" y="1"/>
                  </a:moveTo>
                  <a:lnTo>
                    <a:pt x="529" y="237"/>
                  </a:lnTo>
                  <a:cubicBezTo>
                    <a:pt x="529" y="237"/>
                    <a:pt x="57" y="2316"/>
                    <a:pt x="0" y="3696"/>
                  </a:cubicBezTo>
                  <a:lnTo>
                    <a:pt x="321" y="3696"/>
                  </a:lnTo>
                  <a:cubicBezTo>
                    <a:pt x="321" y="3696"/>
                    <a:pt x="416" y="1617"/>
                    <a:pt x="7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71"/>
            <p:cNvSpPr/>
            <p:nvPr/>
          </p:nvSpPr>
          <p:spPr>
            <a:xfrm>
              <a:off x="3601600" y="3595225"/>
              <a:ext cx="44675" cy="97725"/>
            </a:xfrm>
            <a:custGeom>
              <a:avLst/>
              <a:gdLst/>
              <a:ahLst/>
              <a:cxnLst/>
              <a:rect l="l" t="t" r="r" b="b"/>
              <a:pathLst>
                <a:path w="1787" h="3909" extrusionOk="0">
                  <a:moveTo>
                    <a:pt x="866" y="1"/>
                  </a:moveTo>
                  <a:cubicBezTo>
                    <a:pt x="1" y="1"/>
                    <a:pt x="82" y="2990"/>
                    <a:pt x="180" y="3908"/>
                  </a:cubicBezTo>
                  <a:lnTo>
                    <a:pt x="322" y="3814"/>
                  </a:lnTo>
                  <a:cubicBezTo>
                    <a:pt x="407" y="3322"/>
                    <a:pt x="1787" y="336"/>
                    <a:pt x="1031" y="34"/>
                  </a:cubicBezTo>
                  <a:cubicBezTo>
                    <a:pt x="972" y="11"/>
                    <a:pt x="917" y="1"/>
                    <a:pt x="8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71"/>
            <p:cNvSpPr/>
            <p:nvPr/>
          </p:nvSpPr>
          <p:spPr>
            <a:xfrm>
              <a:off x="3678150" y="3683225"/>
              <a:ext cx="16575" cy="86025"/>
            </a:xfrm>
            <a:custGeom>
              <a:avLst/>
              <a:gdLst/>
              <a:ahLst/>
              <a:cxnLst/>
              <a:rect l="l" t="t" r="r" b="b"/>
              <a:pathLst>
                <a:path w="663" h="3441" extrusionOk="0">
                  <a:moveTo>
                    <a:pt x="511" y="1"/>
                  </a:moveTo>
                  <a:cubicBezTo>
                    <a:pt x="511" y="1"/>
                    <a:pt x="48" y="2061"/>
                    <a:pt x="1" y="3441"/>
                  </a:cubicBezTo>
                  <a:lnTo>
                    <a:pt x="322" y="3441"/>
                  </a:lnTo>
                  <a:cubicBezTo>
                    <a:pt x="312" y="3441"/>
                    <a:pt x="312" y="1607"/>
                    <a:pt x="662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71"/>
            <p:cNvSpPr/>
            <p:nvPr/>
          </p:nvSpPr>
          <p:spPr>
            <a:xfrm>
              <a:off x="3676025" y="3607825"/>
              <a:ext cx="27225" cy="93400"/>
            </a:xfrm>
            <a:custGeom>
              <a:avLst/>
              <a:gdLst/>
              <a:ahLst/>
              <a:cxnLst/>
              <a:rect l="l" t="t" r="r" b="b"/>
              <a:pathLst>
                <a:path w="1089" h="3736" extrusionOk="0">
                  <a:moveTo>
                    <a:pt x="818" y="0"/>
                  </a:moveTo>
                  <a:cubicBezTo>
                    <a:pt x="728" y="0"/>
                    <a:pt x="613" y="76"/>
                    <a:pt x="473" y="267"/>
                  </a:cubicBezTo>
                  <a:cubicBezTo>
                    <a:pt x="38" y="872"/>
                    <a:pt x="0" y="1514"/>
                    <a:pt x="10" y="1798"/>
                  </a:cubicBezTo>
                  <a:cubicBezTo>
                    <a:pt x="29" y="2081"/>
                    <a:pt x="520" y="3111"/>
                    <a:pt x="473" y="3669"/>
                  </a:cubicBezTo>
                  <a:lnTo>
                    <a:pt x="596" y="3735"/>
                  </a:lnTo>
                  <a:cubicBezTo>
                    <a:pt x="728" y="3357"/>
                    <a:pt x="851" y="2913"/>
                    <a:pt x="832" y="2762"/>
                  </a:cubicBezTo>
                  <a:cubicBezTo>
                    <a:pt x="804" y="2601"/>
                    <a:pt x="860" y="1694"/>
                    <a:pt x="1031" y="692"/>
                  </a:cubicBezTo>
                  <a:cubicBezTo>
                    <a:pt x="1089" y="362"/>
                    <a:pt x="1014" y="0"/>
                    <a:pt x="818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71"/>
            <p:cNvSpPr/>
            <p:nvPr/>
          </p:nvSpPr>
          <p:spPr>
            <a:xfrm>
              <a:off x="3662325" y="3357900"/>
              <a:ext cx="10650" cy="28850"/>
            </a:xfrm>
            <a:custGeom>
              <a:avLst/>
              <a:gdLst/>
              <a:ahLst/>
              <a:cxnLst/>
              <a:rect l="l" t="t" r="r" b="b"/>
              <a:pathLst>
                <a:path w="426" h="1154" extrusionOk="0">
                  <a:moveTo>
                    <a:pt x="369" y="0"/>
                  </a:moveTo>
                  <a:lnTo>
                    <a:pt x="0" y="1012"/>
                  </a:lnTo>
                  <a:lnTo>
                    <a:pt x="104" y="1153"/>
                  </a:lnTo>
                  <a:lnTo>
                    <a:pt x="426" y="1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71"/>
            <p:cNvSpPr/>
            <p:nvPr/>
          </p:nvSpPr>
          <p:spPr>
            <a:xfrm>
              <a:off x="3610100" y="3390775"/>
              <a:ext cx="106575" cy="254550"/>
            </a:xfrm>
            <a:custGeom>
              <a:avLst/>
              <a:gdLst/>
              <a:ahLst/>
              <a:cxnLst/>
              <a:rect l="l" t="t" r="r" b="b"/>
              <a:pathLst>
                <a:path w="4263" h="10182" extrusionOk="0">
                  <a:moveTo>
                    <a:pt x="2362" y="1"/>
                  </a:moveTo>
                  <a:cubicBezTo>
                    <a:pt x="2164" y="1"/>
                    <a:pt x="1730" y="292"/>
                    <a:pt x="1730" y="292"/>
                  </a:cubicBezTo>
                  <a:cubicBezTo>
                    <a:pt x="2288" y="793"/>
                    <a:pt x="993" y="2390"/>
                    <a:pt x="823" y="3949"/>
                  </a:cubicBezTo>
                  <a:cubicBezTo>
                    <a:pt x="738" y="4649"/>
                    <a:pt x="539" y="6114"/>
                    <a:pt x="379" y="7078"/>
                  </a:cubicBezTo>
                  <a:cubicBezTo>
                    <a:pt x="256" y="7493"/>
                    <a:pt x="1" y="8438"/>
                    <a:pt x="180" y="9346"/>
                  </a:cubicBezTo>
                  <a:cubicBezTo>
                    <a:pt x="253" y="9733"/>
                    <a:pt x="1716" y="10182"/>
                    <a:pt x="3083" y="10182"/>
                  </a:cubicBezTo>
                  <a:cubicBezTo>
                    <a:pt x="3318" y="10182"/>
                    <a:pt x="3550" y="10169"/>
                    <a:pt x="3772" y="10140"/>
                  </a:cubicBezTo>
                  <a:cubicBezTo>
                    <a:pt x="3772" y="10140"/>
                    <a:pt x="4263" y="9374"/>
                    <a:pt x="4055" y="8939"/>
                  </a:cubicBezTo>
                  <a:cubicBezTo>
                    <a:pt x="3922" y="8643"/>
                    <a:pt x="3766" y="8587"/>
                    <a:pt x="3601" y="8587"/>
                  </a:cubicBezTo>
                  <a:cubicBezTo>
                    <a:pt x="3500" y="8587"/>
                    <a:pt x="3396" y="8607"/>
                    <a:pt x="3291" y="8607"/>
                  </a:cubicBezTo>
                  <a:cubicBezTo>
                    <a:pt x="3199" y="8607"/>
                    <a:pt x="3107" y="8591"/>
                    <a:pt x="3016" y="8533"/>
                  </a:cubicBezTo>
                  <a:cubicBezTo>
                    <a:pt x="2694" y="8334"/>
                    <a:pt x="2345" y="8023"/>
                    <a:pt x="2061" y="7720"/>
                  </a:cubicBezTo>
                  <a:cubicBezTo>
                    <a:pt x="2042" y="7503"/>
                    <a:pt x="2014" y="7257"/>
                    <a:pt x="1948" y="7191"/>
                  </a:cubicBezTo>
                  <a:cubicBezTo>
                    <a:pt x="1863" y="7096"/>
                    <a:pt x="1721" y="7030"/>
                    <a:pt x="1541" y="7021"/>
                  </a:cubicBezTo>
                  <a:cubicBezTo>
                    <a:pt x="1305" y="6123"/>
                    <a:pt x="1135" y="4923"/>
                    <a:pt x="1314" y="3902"/>
                  </a:cubicBezTo>
                  <a:cubicBezTo>
                    <a:pt x="1551" y="2494"/>
                    <a:pt x="2439" y="774"/>
                    <a:pt x="2458" y="103"/>
                  </a:cubicBezTo>
                  <a:cubicBezTo>
                    <a:pt x="2462" y="29"/>
                    <a:pt x="2424" y="1"/>
                    <a:pt x="2362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71"/>
            <p:cNvSpPr/>
            <p:nvPr/>
          </p:nvSpPr>
          <p:spPr>
            <a:xfrm>
              <a:off x="3610100" y="3390500"/>
              <a:ext cx="102575" cy="254825"/>
            </a:xfrm>
            <a:custGeom>
              <a:avLst/>
              <a:gdLst/>
              <a:ahLst/>
              <a:cxnLst/>
              <a:rect l="l" t="t" r="r" b="b"/>
              <a:pathLst>
                <a:path w="4103" h="10193" extrusionOk="0">
                  <a:moveTo>
                    <a:pt x="2345" y="1"/>
                  </a:moveTo>
                  <a:lnTo>
                    <a:pt x="2345" y="1"/>
                  </a:lnTo>
                  <a:cubicBezTo>
                    <a:pt x="2137" y="29"/>
                    <a:pt x="1730" y="303"/>
                    <a:pt x="1730" y="303"/>
                  </a:cubicBezTo>
                  <a:cubicBezTo>
                    <a:pt x="2288" y="804"/>
                    <a:pt x="993" y="2401"/>
                    <a:pt x="823" y="3960"/>
                  </a:cubicBezTo>
                  <a:cubicBezTo>
                    <a:pt x="738" y="4660"/>
                    <a:pt x="539" y="6125"/>
                    <a:pt x="379" y="7089"/>
                  </a:cubicBezTo>
                  <a:cubicBezTo>
                    <a:pt x="256" y="7504"/>
                    <a:pt x="1" y="8449"/>
                    <a:pt x="180" y="9357"/>
                  </a:cubicBezTo>
                  <a:cubicBezTo>
                    <a:pt x="253" y="9744"/>
                    <a:pt x="1716" y="10193"/>
                    <a:pt x="3083" y="10193"/>
                  </a:cubicBezTo>
                  <a:cubicBezTo>
                    <a:pt x="3318" y="10193"/>
                    <a:pt x="3550" y="10180"/>
                    <a:pt x="3772" y="10151"/>
                  </a:cubicBezTo>
                  <a:cubicBezTo>
                    <a:pt x="3772" y="10151"/>
                    <a:pt x="4065" y="9678"/>
                    <a:pt x="4102" y="9262"/>
                  </a:cubicBezTo>
                  <a:cubicBezTo>
                    <a:pt x="2751" y="9262"/>
                    <a:pt x="1352" y="8931"/>
                    <a:pt x="1125" y="8629"/>
                  </a:cubicBezTo>
                  <a:cubicBezTo>
                    <a:pt x="530" y="7835"/>
                    <a:pt x="1267" y="7410"/>
                    <a:pt x="1069" y="4414"/>
                  </a:cubicBezTo>
                  <a:cubicBezTo>
                    <a:pt x="974" y="3091"/>
                    <a:pt x="2335" y="917"/>
                    <a:pt x="2345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71"/>
            <p:cNvSpPr/>
            <p:nvPr/>
          </p:nvSpPr>
          <p:spPr>
            <a:xfrm>
              <a:off x="3604425" y="3394525"/>
              <a:ext cx="104700" cy="251000"/>
            </a:xfrm>
            <a:custGeom>
              <a:avLst/>
              <a:gdLst/>
              <a:ahLst/>
              <a:cxnLst/>
              <a:rect l="l" t="t" r="r" b="b"/>
              <a:pathLst>
                <a:path w="4188" h="10040" extrusionOk="0">
                  <a:moveTo>
                    <a:pt x="2184" y="0"/>
                  </a:moveTo>
                  <a:lnTo>
                    <a:pt x="2184" y="0"/>
                  </a:lnTo>
                  <a:cubicBezTo>
                    <a:pt x="2033" y="76"/>
                    <a:pt x="1957" y="142"/>
                    <a:pt x="1957" y="142"/>
                  </a:cubicBezTo>
                  <a:cubicBezTo>
                    <a:pt x="2515" y="643"/>
                    <a:pt x="1220" y="2240"/>
                    <a:pt x="1050" y="3799"/>
                  </a:cubicBezTo>
                  <a:cubicBezTo>
                    <a:pt x="918" y="4943"/>
                    <a:pt x="681" y="6360"/>
                    <a:pt x="559" y="6899"/>
                  </a:cubicBezTo>
                  <a:cubicBezTo>
                    <a:pt x="473" y="7324"/>
                    <a:pt x="1" y="8336"/>
                    <a:pt x="388" y="9337"/>
                  </a:cubicBezTo>
                  <a:cubicBezTo>
                    <a:pt x="521" y="9689"/>
                    <a:pt x="1865" y="10040"/>
                    <a:pt x="3192" y="10040"/>
                  </a:cubicBezTo>
                  <a:cubicBezTo>
                    <a:pt x="3471" y="10040"/>
                    <a:pt x="3751" y="10024"/>
                    <a:pt x="4017" y="9990"/>
                  </a:cubicBezTo>
                  <a:cubicBezTo>
                    <a:pt x="4017" y="9990"/>
                    <a:pt x="4103" y="9923"/>
                    <a:pt x="4188" y="9574"/>
                  </a:cubicBezTo>
                  <a:cubicBezTo>
                    <a:pt x="3753" y="9356"/>
                    <a:pt x="1201" y="9328"/>
                    <a:pt x="880" y="8846"/>
                  </a:cubicBezTo>
                  <a:cubicBezTo>
                    <a:pt x="360" y="8033"/>
                    <a:pt x="1012" y="6663"/>
                    <a:pt x="1059" y="6389"/>
                  </a:cubicBezTo>
                  <a:cubicBezTo>
                    <a:pt x="1230" y="5482"/>
                    <a:pt x="1116" y="4366"/>
                    <a:pt x="1182" y="3705"/>
                  </a:cubicBezTo>
                  <a:cubicBezTo>
                    <a:pt x="1305" y="2259"/>
                    <a:pt x="2647" y="520"/>
                    <a:pt x="2184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71"/>
            <p:cNvSpPr/>
            <p:nvPr/>
          </p:nvSpPr>
          <p:spPr>
            <a:xfrm>
              <a:off x="3656425" y="340420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454" y="1"/>
                  </a:moveTo>
                  <a:lnTo>
                    <a:pt x="10" y="114"/>
                  </a:lnTo>
                  <a:lnTo>
                    <a:pt x="0" y="350"/>
                  </a:lnTo>
                  <a:cubicBezTo>
                    <a:pt x="0" y="350"/>
                    <a:pt x="350" y="331"/>
                    <a:pt x="454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71"/>
            <p:cNvSpPr/>
            <p:nvPr/>
          </p:nvSpPr>
          <p:spPr>
            <a:xfrm>
              <a:off x="3607500" y="3583775"/>
              <a:ext cx="96675" cy="63275"/>
            </a:xfrm>
            <a:custGeom>
              <a:avLst/>
              <a:gdLst/>
              <a:ahLst/>
              <a:cxnLst/>
              <a:rect l="l" t="t" r="r" b="b"/>
              <a:pathLst>
                <a:path w="3867" h="2531" extrusionOk="0">
                  <a:moveTo>
                    <a:pt x="237" y="0"/>
                  </a:moveTo>
                  <a:cubicBezTo>
                    <a:pt x="114" y="492"/>
                    <a:pt x="1" y="1191"/>
                    <a:pt x="237" y="1834"/>
                  </a:cubicBezTo>
                  <a:cubicBezTo>
                    <a:pt x="376" y="2182"/>
                    <a:pt x="1703" y="2531"/>
                    <a:pt x="3015" y="2531"/>
                  </a:cubicBezTo>
                  <a:cubicBezTo>
                    <a:pt x="3303" y="2531"/>
                    <a:pt x="3592" y="2514"/>
                    <a:pt x="3866" y="2476"/>
                  </a:cubicBezTo>
                  <a:lnTo>
                    <a:pt x="3847" y="2420"/>
                  </a:lnTo>
                  <a:cubicBezTo>
                    <a:pt x="3622" y="2449"/>
                    <a:pt x="3389" y="2462"/>
                    <a:pt x="3156" y="2462"/>
                  </a:cubicBezTo>
                  <a:cubicBezTo>
                    <a:pt x="1805" y="2462"/>
                    <a:pt x="429" y="2018"/>
                    <a:pt x="284" y="1663"/>
                  </a:cubicBezTo>
                  <a:cubicBezTo>
                    <a:pt x="67" y="1078"/>
                    <a:pt x="133" y="473"/>
                    <a:pt x="237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71"/>
            <p:cNvSpPr/>
            <p:nvPr/>
          </p:nvSpPr>
          <p:spPr>
            <a:xfrm>
              <a:off x="3623575" y="3596525"/>
              <a:ext cx="13500" cy="38075"/>
            </a:xfrm>
            <a:custGeom>
              <a:avLst/>
              <a:gdLst/>
              <a:ahLst/>
              <a:cxnLst/>
              <a:rect l="l" t="t" r="r" b="b"/>
              <a:pathLst>
                <a:path w="540" h="1523" extrusionOk="0">
                  <a:moveTo>
                    <a:pt x="426" y="1"/>
                  </a:moveTo>
                  <a:cubicBezTo>
                    <a:pt x="0" y="577"/>
                    <a:pt x="256" y="1522"/>
                    <a:pt x="256" y="1522"/>
                  </a:cubicBezTo>
                  <a:lnTo>
                    <a:pt x="539" y="143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71"/>
            <p:cNvSpPr/>
            <p:nvPr/>
          </p:nvSpPr>
          <p:spPr>
            <a:xfrm>
              <a:off x="3689725" y="3613525"/>
              <a:ext cx="11375" cy="30275"/>
            </a:xfrm>
            <a:custGeom>
              <a:avLst/>
              <a:gdLst/>
              <a:ahLst/>
              <a:cxnLst/>
              <a:rect l="l" t="t" r="r" b="b"/>
              <a:pathLst>
                <a:path w="455" h="1211" extrusionOk="0">
                  <a:moveTo>
                    <a:pt x="303" y="1"/>
                  </a:moveTo>
                  <a:cubicBezTo>
                    <a:pt x="1" y="473"/>
                    <a:pt x="237" y="1211"/>
                    <a:pt x="237" y="1211"/>
                  </a:cubicBezTo>
                  <a:lnTo>
                    <a:pt x="454" y="11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71"/>
            <p:cNvSpPr/>
            <p:nvPr/>
          </p:nvSpPr>
          <p:spPr>
            <a:xfrm>
              <a:off x="3632075" y="3392575"/>
              <a:ext cx="18925" cy="9400"/>
            </a:xfrm>
            <a:custGeom>
              <a:avLst/>
              <a:gdLst/>
              <a:ahLst/>
              <a:cxnLst/>
              <a:rect l="l" t="t" r="r" b="b"/>
              <a:pathLst>
                <a:path w="757" h="376" extrusionOk="0">
                  <a:moveTo>
                    <a:pt x="75" y="1"/>
                  </a:moveTo>
                  <a:cubicBezTo>
                    <a:pt x="29" y="1"/>
                    <a:pt x="1" y="15"/>
                    <a:pt x="1" y="50"/>
                  </a:cubicBezTo>
                  <a:cubicBezTo>
                    <a:pt x="1" y="201"/>
                    <a:pt x="124" y="296"/>
                    <a:pt x="246" y="362"/>
                  </a:cubicBezTo>
                  <a:cubicBezTo>
                    <a:pt x="269" y="372"/>
                    <a:pt x="300" y="376"/>
                    <a:pt x="334" y="376"/>
                  </a:cubicBezTo>
                  <a:cubicBezTo>
                    <a:pt x="496" y="376"/>
                    <a:pt x="749" y="283"/>
                    <a:pt x="757" y="267"/>
                  </a:cubicBezTo>
                  <a:cubicBezTo>
                    <a:pt x="757" y="244"/>
                    <a:pt x="266" y="1"/>
                    <a:pt x="75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71"/>
            <p:cNvSpPr/>
            <p:nvPr/>
          </p:nvSpPr>
          <p:spPr>
            <a:xfrm>
              <a:off x="3627600" y="3379100"/>
              <a:ext cx="49150" cy="30400"/>
            </a:xfrm>
            <a:custGeom>
              <a:avLst/>
              <a:gdLst/>
              <a:ahLst/>
              <a:cxnLst/>
              <a:rect l="l" t="t" r="r" b="b"/>
              <a:pathLst>
                <a:path w="1966" h="1216" extrusionOk="0">
                  <a:moveTo>
                    <a:pt x="1371" y="1"/>
                  </a:moveTo>
                  <a:cubicBezTo>
                    <a:pt x="1095" y="1"/>
                    <a:pt x="793" y="343"/>
                    <a:pt x="728" y="343"/>
                  </a:cubicBezTo>
                  <a:cubicBezTo>
                    <a:pt x="643" y="343"/>
                    <a:pt x="558" y="239"/>
                    <a:pt x="454" y="192"/>
                  </a:cubicBezTo>
                  <a:cubicBezTo>
                    <a:pt x="443" y="188"/>
                    <a:pt x="429" y="186"/>
                    <a:pt x="415" y="186"/>
                  </a:cubicBezTo>
                  <a:cubicBezTo>
                    <a:pt x="292" y="186"/>
                    <a:pt x="62" y="316"/>
                    <a:pt x="28" y="400"/>
                  </a:cubicBezTo>
                  <a:cubicBezTo>
                    <a:pt x="0" y="494"/>
                    <a:pt x="180" y="589"/>
                    <a:pt x="359" y="636"/>
                  </a:cubicBezTo>
                  <a:cubicBezTo>
                    <a:pt x="359" y="636"/>
                    <a:pt x="901" y="1215"/>
                    <a:pt x="1281" y="1215"/>
                  </a:cubicBezTo>
                  <a:cubicBezTo>
                    <a:pt x="1330" y="1215"/>
                    <a:pt x="1376" y="1206"/>
                    <a:pt x="1418" y="1184"/>
                  </a:cubicBezTo>
                  <a:cubicBezTo>
                    <a:pt x="1966" y="920"/>
                    <a:pt x="1805" y="192"/>
                    <a:pt x="1503" y="31"/>
                  </a:cubicBezTo>
                  <a:cubicBezTo>
                    <a:pt x="1460" y="10"/>
                    <a:pt x="1416" y="1"/>
                    <a:pt x="1371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71"/>
            <p:cNvSpPr/>
            <p:nvPr/>
          </p:nvSpPr>
          <p:spPr>
            <a:xfrm>
              <a:off x="3639875" y="3392625"/>
              <a:ext cx="32625" cy="17050"/>
            </a:xfrm>
            <a:custGeom>
              <a:avLst/>
              <a:gdLst/>
              <a:ahLst/>
              <a:cxnLst/>
              <a:rect l="l" t="t" r="r" b="b"/>
              <a:pathLst>
                <a:path w="1305" h="682" extrusionOk="0">
                  <a:moveTo>
                    <a:pt x="1286" y="1"/>
                  </a:moveTo>
                  <a:lnTo>
                    <a:pt x="1286" y="1"/>
                  </a:lnTo>
                  <a:cubicBezTo>
                    <a:pt x="1248" y="142"/>
                    <a:pt x="1163" y="294"/>
                    <a:pt x="1012" y="416"/>
                  </a:cubicBezTo>
                  <a:cubicBezTo>
                    <a:pt x="947" y="469"/>
                    <a:pt x="863" y="490"/>
                    <a:pt x="771" y="490"/>
                  </a:cubicBezTo>
                  <a:cubicBezTo>
                    <a:pt x="528" y="490"/>
                    <a:pt x="220" y="344"/>
                    <a:pt x="1" y="227"/>
                  </a:cubicBezTo>
                  <a:lnTo>
                    <a:pt x="1" y="227"/>
                  </a:lnTo>
                  <a:cubicBezTo>
                    <a:pt x="185" y="396"/>
                    <a:pt x="541" y="681"/>
                    <a:pt x="800" y="681"/>
                  </a:cubicBezTo>
                  <a:cubicBezTo>
                    <a:pt x="846" y="681"/>
                    <a:pt x="889" y="672"/>
                    <a:pt x="927" y="653"/>
                  </a:cubicBezTo>
                  <a:cubicBezTo>
                    <a:pt x="1210" y="511"/>
                    <a:pt x="1305" y="246"/>
                    <a:pt x="1286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71"/>
            <p:cNvSpPr/>
            <p:nvPr/>
          </p:nvSpPr>
          <p:spPr>
            <a:xfrm>
              <a:off x="3668700" y="3382450"/>
              <a:ext cx="20100" cy="10200"/>
            </a:xfrm>
            <a:custGeom>
              <a:avLst/>
              <a:gdLst/>
              <a:ahLst/>
              <a:cxnLst/>
              <a:rect l="l" t="t" r="r" b="b"/>
              <a:pathLst>
                <a:path w="804" h="408" extrusionOk="0">
                  <a:moveTo>
                    <a:pt x="566" y="0"/>
                  </a:moveTo>
                  <a:cubicBezTo>
                    <a:pt x="391" y="0"/>
                    <a:pt x="135" y="156"/>
                    <a:pt x="1" y="304"/>
                  </a:cubicBezTo>
                  <a:lnTo>
                    <a:pt x="29" y="408"/>
                  </a:lnTo>
                  <a:cubicBezTo>
                    <a:pt x="511" y="398"/>
                    <a:pt x="804" y="398"/>
                    <a:pt x="738" y="124"/>
                  </a:cubicBezTo>
                  <a:cubicBezTo>
                    <a:pt x="713" y="36"/>
                    <a:pt x="649" y="0"/>
                    <a:pt x="566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71"/>
            <p:cNvSpPr/>
            <p:nvPr/>
          </p:nvSpPr>
          <p:spPr>
            <a:xfrm>
              <a:off x="3667525" y="3360725"/>
              <a:ext cx="22475" cy="28150"/>
            </a:xfrm>
            <a:custGeom>
              <a:avLst/>
              <a:gdLst/>
              <a:ahLst/>
              <a:cxnLst/>
              <a:rect l="l" t="t" r="r" b="b"/>
              <a:pathLst>
                <a:path w="899" h="1126" extrusionOk="0">
                  <a:moveTo>
                    <a:pt x="851" y="1"/>
                  </a:moveTo>
                  <a:lnTo>
                    <a:pt x="0" y="927"/>
                  </a:lnTo>
                  <a:lnTo>
                    <a:pt x="76" y="1125"/>
                  </a:lnTo>
                  <a:lnTo>
                    <a:pt x="898" y="3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71"/>
            <p:cNvSpPr/>
            <p:nvPr/>
          </p:nvSpPr>
          <p:spPr>
            <a:xfrm>
              <a:off x="3646975" y="3675675"/>
              <a:ext cx="17250" cy="93575"/>
            </a:xfrm>
            <a:custGeom>
              <a:avLst/>
              <a:gdLst/>
              <a:ahLst/>
              <a:cxnLst/>
              <a:rect l="l" t="t" r="r" b="b"/>
              <a:pathLst>
                <a:path w="690" h="3743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66" y="2335"/>
                    <a:pt x="378" y="3743"/>
                  </a:cubicBezTo>
                  <a:lnTo>
                    <a:pt x="690" y="3743"/>
                  </a:lnTo>
                  <a:cubicBezTo>
                    <a:pt x="690" y="3743"/>
                    <a:pt x="246" y="1635"/>
                    <a:pt x="170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71"/>
            <p:cNvSpPr/>
            <p:nvPr/>
          </p:nvSpPr>
          <p:spPr>
            <a:xfrm>
              <a:off x="3646975" y="3675675"/>
              <a:ext cx="8275" cy="41375"/>
            </a:xfrm>
            <a:custGeom>
              <a:avLst/>
              <a:gdLst/>
              <a:ahLst/>
              <a:cxnLst/>
              <a:rect l="l" t="t" r="r" b="b"/>
              <a:pathLst>
                <a:path w="331" h="1655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10" y="728"/>
                    <a:pt x="66" y="1399"/>
                  </a:cubicBezTo>
                  <a:cubicBezTo>
                    <a:pt x="151" y="1437"/>
                    <a:pt x="246" y="1531"/>
                    <a:pt x="331" y="1654"/>
                  </a:cubicBezTo>
                  <a:cubicBezTo>
                    <a:pt x="255" y="1106"/>
                    <a:pt x="199" y="530"/>
                    <a:pt x="170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71"/>
            <p:cNvSpPr/>
            <p:nvPr/>
          </p:nvSpPr>
          <p:spPr>
            <a:xfrm>
              <a:off x="3730600" y="3683950"/>
              <a:ext cx="33350" cy="86250"/>
            </a:xfrm>
            <a:custGeom>
              <a:avLst/>
              <a:gdLst/>
              <a:ahLst/>
              <a:cxnLst/>
              <a:rect l="l" t="t" r="r" b="b"/>
              <a:pathLst>
                <a:path w="1334" h="3450" extrusionOk="0">
                  <a:moveTo>
                    <a:pt x="1" y="0"/>
                  </a:moveTo>
                  <a:cubicBezTo>
                    <a:pt x="1" y="0"/>
                    <a:pt x="445" y="2060"/>
                    <a:pt x="983" y="3450"/>
                  </a:cubicBezTo>
                  <a:lnTo>
                    <a:pt x="1314" y="3450"/>
                  </a:lnTo>
                  <a:cubicBezTo>
                    <a:pt x="1333" y="3450"/>
                    <a:pt x="511" y="1607"/>
                    <a:pt x="171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71"/>
            <p:cNvSpPr/>
            <p:nvPr/>
          </p:nvSpPr>
          <p:spPr>
            <a:xfrm>
              <a:off x="3730600" y="3683950"/>
              <a:ext cx="13500" cy="33325"/>
            </a:xfrm>
            <a:custGeom>
              <a:avLst/>
              <a:gdLst/>
              <a:ahLst/>
              <a:cxnLst/>
              <a:rect l="l" t="t" r="r" b="b"/>
              <a:pathLst>
                <a:path w="540" h="1333" extrusionOk="0">
                  <a:moveTo>
                    <a:pt x="1" y="0"/>
                  </a:moveTo>
                  <a:cubicBezTo>
                    <a:pt x="1" y="0"/>
                    <a:pt x="95" y="454"/>
                    <a:pt x="265" y="1087"/>
                  </a:cubicBezTo>
                  <a:cubicBezTo>
                    <a:pt x="360" y="1144"/>
                    <a:pt x="445" y="1229"/>
                    <a:pt x="539" y="1333"/>
                  </a:cubicBezTo>
                  <a:cubicBezTo>
                    <a:pt x="398" y="898"/>
                    <a:pt x="265" y="435"/>
                    <a:pt x="171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71"/>
            <p:cNvSpPr/>
            <p:nvPr/>
          </p:nvSpPr>
          <p:spPr>
            <a:xfrm>
              <a:off x="3618375" y="3593625"/>
              <a:ext cx="49175" cy="91750"/>
            </a:xfrm>
            <a:custGeom>
              <a:avLst/>
              <a:gdLst/>
              <a:ahLst/>
              <a:cxnLst/>
              <a:rect l="l" t="t" r="r" b="b"/>
              <a:pathLst>
                <a:path w="1967" h="3670" extrusionOk="0">
                  <a:moveTo>
                    <a:pt x="872" y="0"/>
                  </a:moveTo>
                  <a:cubicBezTo>
                    <a:pt x="0" y="0"/>
                    <a:pt x="844" y="2742"/>
                    <a:pt x="1191" y="3660"/>
                  </a:cubicBezTo>
                  <a:lnTo>
                    <a:pt x="1267" y="3670"/>
                  </a:lnTo>
                  <a:cubicBezTo>
                    <a:pt x="1220" y="3169"/>
                    <a:pt x="1966" y="324"/>
                    <a:pt x="1050" y="31"/>
                  </a:cubicBezTo>
                  <a:cubicBezTo>
                    <a:pt x="984" y="10"/>
                    <a:pt x="925" y="0"/>
                    <a:pt x="872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71"/>
            <p:cNvSpPr/>
            <p:nvPr/>
          </p:nvSpPr>
          <p:spPr>
            <a:xfrm>
              <a:off x="3623575" y="3597225"/>
              <a:ext cx="32150" cy="95250"/>
            </a:xfrm>
            <a:custGeom>
              <a:avLst/>
              <a:gdLst/>
              <a:ahLst/>
              <a:cxnLst/>
              <a:rect l="l" t="t" r="r" b="b"/>
              <a:pathLst>
                <a:path w="1286" h="3810" extrusionOk="0">
                  <a:moveTo>
                    <a:pt x="378" y="1"/>
                  </a:moveTo>
                  <a:lnTo>
                    <a:pt x="378" y="1"/>
                  </a:lnTo>
                  <a:cubicBezTo>
                    <a:pt x="0" y="653"/>
                    <a:pt x="709" y="3025"/>
                    <a:pt x="1012" y="3809"/>
                  </a:cubicBezTo>
                  <a:lnTo>
                    <a:pt x="1135" y="3724"/>
                  </a:lnTo>
                  <a:cubicBezTo>
                    <a:pt x="1097" y="3441"/>
                    <a:pt x="1276" y="2382"/>
                    <a:pt x="1286" y="1437"/>
                  </a:cubicBezTo>
                  <a:lnTo>
                    <a:pt x="1286" y="1437"/>
                  </a:lnTo>
                  <a:cubicBezTo>
                    <a:pt x="1182" y="1674"/>
                    <a:pt x="1040" y="1815"/>
                    <a:pt x="889" y="1815"/>
                  </a:cubicBezTo>
                  <a:cubicBezTo>
                    <a:pt x="577" y="1815"/>
                    <a:pt x="322" y="1258"/>
                    <a:pt x="322" y="568"/>
                  </a:cubicBezTo>
                  <a:cubicBezTo>
                    <a:pt x="322" y="369"/>
                    <a:pt x="341" y="180"/>
                    <a:pt x="378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71"/>
            <p:cNvSpPr/>
            <p:nvPr/>
          </p:nvSpPr>
          <p:spPr>
            <a:xfrm>
              <a:off x="3692325" y="3605850"/>
              <a:ext cx="47050" cy="96075"/>
            </a:xfrm>
            <a:custGeom>
              <a:avLst/>
              <a:gdLst/>
              <a:ahLst/>
              <a:cxnLst/>
              <a:rect l="l" t="t" r="r" b="b"/>
              <a:pathLst>
                <a:path w="1882" h="3843" extrusionOk="0">
                  <a:moveTo>
                    <a:pt x="417" y="0"/>
                  </a:moveTo>
                  <a:cubicBezTo>
                    <a:pt x="327" y="0"/>
                    <a:pt x="246" y="77"/>
                    <a:pt x="190" y="270"/>
                  </a:cubicBezTo>
                  <a:cubicBezTo>
                    <a:pt x="1" y="884"/>
                    <a:pt x="275" y="1565"/>
                    <a:pt x="416" y="1858"/>
                  </a:cubicBezTo>
                  <a:cubicBezTo>
                    <a:pt x="558" y="2151"/>
                    <a:pt x="1522" y="3200"/>
                    <a:pt x="1730" y="3767"/>
                  </a:cubicBezTo>
                  <a:lnTo>
                    <a:pt x="1881" y="3842"/>
                  </a:lnTo>
                  <a:cubicBezTo>
                    <a:pt x="1834" y="3464"/>
                    <a:pt x="1758" y="2992"/>
                    <a:pt x="1664" y="2841"/>
                  </a:cubicBezTo>
                  <a:cubicBezTo>
                    <a:pt x="1569" y="2680"/>
                    <a:pt x="1229" y="1754"/>
                    <a:pt x="946" y="714"/>
                  </a:cubicBezTo>
                  <a:cubicBezTo>
                    <a:pt x="848" y="371"/>
                    <a:pt x="613" y="0"/>
                    <a:pt x="417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71"/>
            <p:cNvSpPr/>
            <p:nvPr/>
          </p:nvSpPr>
          <p:spPr>
            <a:xfrm>
              <a:off x="3693750" y="3617325"/>
              <a:ext cx="45150" cy="84375"/>
            </a:xfrm>
            <a:custGeom>
              <a:avLst/>
              <a:gdLst/>
              <a:ahLst/>
              <a:cxnLst/>
              <a:rect l="l" t="t" r="r" b="b"/>
              <a:pathLst>
                <a:path w="1806" h="3375" extrusionOk="0">
                  <a:moveTo>
                    <a:pt x="85" y="0"/>
                  </a:moveTo>
                  <a:cubicBezTo>
                    <a:pt x="0" y="558"/>
                    <a:pt x="227" y="1115"/>
                    <a:pt x="350" y="1380"/>
                  </a:cubicBezTo>
                  <a:cubicBezTo>
                    <a:pt x="492" y="1682"/>
                    <a:pt x="1456" y="2731"/>
                    <a:pt x="1654" y="3298"/>
                  </a:cubicBezTo>
                  <a:lnTo>
                    <a:pt x="1805" y="3374"/>
                  </a:lnTo>
                  <a:cubicBezTo>
                    <a:pt x="1777" y="3005"/>
                    <a:pt x="1701" y="2533"/>
                    <a:pt x="1607" y="2382"/>
                  </a:cubicBezTo>
                  <a:cubicBezTo>
                    <a:pt x="1560" y="2306"/>
                    <a:pt x="1456" y="2032"/>
                    <a:pt x="1323" y="1654"/>
                  </a:cubicBezTo>
                  <a:cubicBezTo>
                    <a:pt x="1323" y="1786"/>
                    <a:pt x="1295" y="1871"/>
                    <a:pt x="1219" y="1881"/>
                  </a:cubicBezTo>
                  <a:cubicBezTo>
                    <a:pt x="1209" y="1884"/>
                    <a:pt x="1198" y="1886"/>
                    <a:pt x="1186" y="1886"/>
                  </a:cubicBezTo>
                  <a:cubicBezTo>
                    <a:pt x="918" y="1886"/>
                    <a:pt x="287" y="1078"/>
                    <a:pt x="142" y="435"/>
                  </a:cubicBezTo>
                  <a:cubicBezTo>
                    <a:pt x="114" y="284"/>
                    <a:pt x="85" y="142"/>
                    <a:pt x="85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71"/>
            <p:cNvSpPr/>
            <p:nvPr/>
          </p:nvSpPr>
          <p:spPr>
            <a:xfrm>
              <a:off x="3651700" y="3399250"/>
              <a:ext cx="15850" cy="9950"/>
            </a:xfrm>
            <a:custGeom>
              <a:avLst/>
              <a:gdLst/>
              <a:ahLst/>
              <a:cxnLst/>
              <a:rect l="l" t="t" r="r" b="b"/>
              <a:pathLst>
                <a:path w="634" h="398" extrusionOk="0">
                  <a:moveTo>
                    <a:pt x="312" y="0"/>
                  </a:moveTo>
                  <a:cubicBezTo>
                    <a:pt x="142" y="0"/>
                    <a:pt x="0" y="95"/>
                    <a:pt x="0" y="199"/>
                  </a:cubicBezTo>
                  <a:cubicBezTo>
                    <a:pt x="0" y="303"/>
                    <a:pt x="142" y="397"/>
                    <a:pt x="312" y="397"/>
                  </a:cubicBezTo>
                  <a:cubicBezTo>
                    <a:pt x="320" y="398"/>
                    <a:pt x="328" y="398"/>
                    <a:pt x="337" y="398"/>
                  </a:cubicBezTo>
                  <a:cubicBezTo>
                    <a:pt x="504" y="398"/>
                    <a:pt x="633" y="307"/>
                    <a:pt x="633" y="199"/>
                  </a:cubicBezTo>
                  <a:cubicBezTo>
                    <a:pt x="633" y="95"/>
                    <a:pt x="492" y="0"/>
                    <a:pt x="312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71"/>
            <p:cNvSpPr/>
            <p:nvPr/>
          </p:nvSpPr>
          <p:spPr>
            <a:xfrm>
              <a:off x="3634250" y="3385250"/>
              <a:ext cx="9675" cy="4025"/>
            </a:xfrm>
            <a:custGeom>
              <a:avLst/>
              <a:gdLst/>
              <a:ahLst/>
              <a:cxnLst/>
              <a:rect l="l" t="t" r="r" b="b"/>
              <a:pathLst>
                <a:path w="387" h="161" extrusionOk="0">
                  <a:moveTo>
                    <a:pt x="162" y="0"/>
                  </a:moveTo>
                  <a:cubicBezTo>
                    <a:pt x="109" y="0"/>
                    <a:pt x="16" y="20"/>
                    <a:pt x="8" y="59"/>
                  </a:cubicBezTo>
                  <a:cubicBezTo>
                    <a:pt x="0" y="99"/>
                    <a:pt x="183" y="160"/>
                    <a:pt x="290" y="160"/>
                  </a:cubicBezTo>
                  <a:cubicBezTo>
                    <a:pt x="309" y="160"/>
                    <a:pt x="326" y="158"/>
                    <a:pt x="339" y="154"/>
                  </a:cubicBezTo>
                  <a:cubicBezTo>
                    <a:pt x="386" y="135"/>
                    <a:pt x="226" y="3"/>
                    <a:pt x="188" y="3"/>
                  </a:cubicBezTo>
                  <a:cubicBezTo>
                    <a:pt x="181" y="1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71"/>
            <p:cNvSpPr/>
            <p:nvPr/>
          </p:nvSpPr>
          <p:spPr>
            <a:xfrm>
              <a:off x="3673200" y="3384875"/>
              <a:ext cx="12125" cy="5850"/>
            </a:xfrm>
            <a:custGeom>
              <a:avLst/>
              <a:gdLst/>
              <a:ahLst/>
              <a:cxnLst/>
              <a:rect l="l" t="t" r="r" b="b"/>
              <a:pathLst>
                <a:path w="485" h="234" extrusionOk="0">
                  <a:moveTo>
                    <a:pt x="357" y="0"/>
                  </a:moveTo>
                  <a:cubicBezTo>
                    <a:pt x="249" y="0"/>
                    <a:pt x="89" y="87"/>
                    <a:pt x="0" y="169"/>
                  </a:cubicBezTo>
                  <a:lnTo>
                    <a:pt x="10" y="226"/>
                  </a:lnTo>
                  <a:cubicBezTo>
                    <a:pt x="87" y="230"/>
                    <a:pt x="157" y="234"/>
                    <a:pt x="216" y="234"/>
                  </a:cubicBezTo>
                  <a:cubicBezTo>
                    <a:pt x="394" y="234"/>
                    <a:pt x="484" y="202"/>
                    <a:pt x="463" y="74"/>
                  </a:cubicBezTo>
                  <a:cubicBezTo>
                    <a:pt x="451" y="21"/>
                    <a:pt x="410" y="0"/>
                    <a:pt x="357" y="0"/>
                  </a:cubicBezTo>
                  <a:close/>
                </a:path>
              </a:pathLst>
            </a:custGeom>
            <a:solidFill>
              <a:srgbClr val="F77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71"/>
            <p:cNvSpPr/>
            <p:nvPr/>
          </p:nvSpPr>
          <p:spPr>
            <a:xfrm>
              <a:off x="3672000" y="3387600"/>
              <a:ext cx="6275" cy="2975"/>
            </a:xfrm>
            <a:custGeom>
              <a:avLst/>
              <a:gdLst/>
              <a:ahLst/>
              <a:cxnLst/>
              <a:rect l="l" t="t" r="r" b="b"/>
              <a:pathLst>
                <a:path w="251" h="119" extrusionOk="0">
                  <a:moveTo>
                    <a:pt x="177" y="1"/>
                  </a:moveTo>
                  <a:cubicBezTo>
                    <a:pt x="121" y="1"/>
                    <a:pt x="45" y="44"/>
                    <a:pt x="1" y="88"/>
                  </a:cubicBezTo>
                  <a:lnTo>
                    <a:pt x="10" y="117"/>
                  </a:lnTo>
                  <a:cubicBezTo>
                    <a:pt x="53" y="117"/>
                    <a:pt x="92" y="118"/>
                    <a:pt x="125" y="118"/>
                  </a:cubicBezTo>
                  <a:cubicBezTo>
                    <a:pt x="206" y="118"/>
                    <a:pt x="251" y="108"/>
                    <a:pt x="237" y="41"/>
                  </a:cubicBezTo>
                  <a:cubicBezTo>
                    <a:pt x="227" y="12"/>
                    <a:pt x="205" y="1"/>
                    <a:pt x="177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71"/>
            <p:cNvSpPr/>
            <p:nvPr/>
          </p:nvSpPr>
          <p:spPr>
            <a:xfrm>
              <a:off x="3632075" y="3393325"/>
              <a:ext cx="8775" cy="3825"/>
            </a:xfrm>
            <a:custGeom>
              <a:avLst/>
              <a:gdLst/>
              <a:ahLst/>
              <a:cxnLst/>
              <a:rect l="l" t="t" r="r" b="b"/>
              <a:pathLst>
                <a:path w="351" h="153" extrusionOk="0">
                  <a:moveTo>
                    <a:pt x="1" y="1"/>
                  </a:moveTo>
                  <a:cubicBezTo>
                    <a:pt x="1" y="1"/>
                    <a:pt x="171" y="124"/>
                    <a:pt x="322" y="152"/>
                  </a:cubicBezTo>
                  <a:cubicBezTo>
                    <a:pt x="324" y="153"/>
                    <a:pt x="326" y="153"/>
                    <a:pt x="328" y="153"/>
                  </a:cubicBezTo>
                  <a:cubicBezTo>
                    <a:pt x="351" y="153"/>
                    <a:pt x="180" y="73"/>
                    <a:pt x="1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71"/>
            <p:cNvSpPr/>
            <p:nvPr/>
          </p:nvSpPr>
          <p:spPr>
            <a:xfrm>
              <a:off x="3639175" y="3396225"/>
              <a:ext cx="1425" cy="1325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32" y="1"/>
                  </a:moveTo>
                  <a:cubicBezTo>
                    <a:pt x="26" y="1"/>
                    <a:pt x="19" y="3"/>
                    <a:pt x="10" y="8"/>
                  </a:cubicBezTo>
                  <a:cubicBezTo>
                    <a:pt x="0" y="27"/>
                    <a:pt x="0" y="36"/>
                    <a:pt x="0" y="46"/>
                  </a:cubicBezTo>
                  <a:cubicBezTo>
                    <a:pt x="5" y="50"/>
                    <a:pt x="12" y="53"/>
                    <a:pt x="19" y="53"/>
                  </a:cubicBezTo>
                  <a:cubicBezTo>
                    <a:pt x="26" y="53"/>
                    <a:pt x="33" y="50"/>
                    <a:pt x="38" y="46"/>
                  </a:cubicBezTo>
                  <a:cubicBezTo>
                    <a:pt x="47" y="36"/>
                    <a:pt x="57" y="27"/>
                    <a:pt x="47" y="8"/>
                  </a:cubicBezTo>
                  <a:cubicBezTo>
                    <a:pt x="43" y="3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71"/>
            <p:cNvSpPr/>
            <p:nvPr/>
          </p:nvSpPr>
          <p:spPr>
            <a:xfrm>
              <a:off x="3650025" y="3383975"/>
              <a:ext cx="10750" cy="8100"/>
            </a:xfrm>
            <a:custGeom>
              <a:avLst/>
              <a:gdLst/>
              <a:ahLst/>
              <a:cxnLst/>
              <a:rect l="l" t="t" r="r" b="b"/>
              <a:pathLst>
                <a:path w="430" h="324" extrusionOk="0">
                  <a:moveTo>
                    <a:pt x="162" y="1"/>
                  </a:moveTo>
                  <a:cubicBezTo>
                    <a:pt x="117" y="1"/>
                    <a:pt x="75" y="22"/>
                    <a:pt x="48" y="91"/>
                  </a:cubicBezTo>
                  <a:cubicBezTo>
                    <a:pt x="1" y="205"/>
                    <a:pt x="48" y="280"/>
                    <a:pt x="114" y="309"/>
                  </a:cubicBezTo>
                  <a:cubicBezTo>
                    <a:pt x="131" y="319"/>
                    <a:pt x="149" y="323"/>
                    <a:pt x="167" y="323"/>
                  </a:cubicBezTo>
                  <a:cubicBezTo>
                    <a:pt x="288" y="323"/>
                    <a:pt x="429" y="132"/>
                    <a:pt x="266" y="25"/>
                  </a:cubicBezTo>
                  <a:cubicBezTo>
                    <a:pt x="233" y="13"/>
                    <a:pt x="197" y="1"/>
                    <a:pt x="162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71"/>
            <p:cNvSpPr/>
            <p:nvPr/>
          </p:nvSpPr>
          <p:spPr>
            <a:xfrm>
              <a:off x="3653350" y="3386350"/>
              <a:ext cx="2850" cy="2900"/>
            </a:xfrm>
            <a:custGeom>
              <a:avLst/>
              <a:gdLst/>
              <a:ahLst/>
              <a:cxnLst/>
              <a:rect l="l" t="t" r="r" b="b"/>
              <a:pathLst>
                <a:path w="114" h="116" extrusionOk="0">
                  <a:moveTo>
                    <a:pt x="52" y="0"/>
                  </a:moveTo>
                  <a:cubicBezTo>
                    <a:pt x="33" y="0"/>
                    <a:pt x="16" y="7"/>
                    <a:pt x="10" y="25"/>
                  </a:cubicBezTo>
                  <a:cubicBezTo>
                    <a:pt x="0" y="63"/>
                    <a:pt x="10" y="100"/>
                    <a:pt x="19" y="110"/>
                  </a:cubicBezTo>
                  <a:cubicBezTo>
                    <a:pt x="30" y="113"/>
                    <a:pt x="41" y="116"/>
                    <a:pt x="52" y="116"/>
                  </a:cubicBezTo>
                  <a:cubicBezTo>
                    <a:pt x="71" y="116"/>
                    <a:pt x="89" y="109"/>
                    <a:pt x="95" y="91"/>
                  </a:cubicBezTo>
                  <a:cubicBezTo>
                    <a:pt x="114" y="63"/>
                    <a:pt x="104" y="15"/>
                    <a:pt x="85" y="6"/>
                  </a:cubicBezTo>
                  <a:cubicBezTo>
                    <a:pt x="75" y="2"/>
                    <a:pt x="63" y="0"/>
                    <a:pt x="52" y="0"/>
                  </a:cubicBezTo>
                  <a:close/>
                </a:path>
              </a:pathLst>
            </a:custGeom>
            <a:solidFill>
              <a:srgbClr val="5E3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71"/>
            <p:cNvSpPr/>
            <p:nvPr/>
          </p:nvSpPr>
          <p:spPr>
            <a:xfrm>
              <a:off x="3654525" y="3386725"/>
              <a:ext cx="975" cy="975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9" y="0"/>
                  </a:moveTo>
                  <a:cubicBezTo>
                    <a:pt x="10" y="0"/>
                    <a:pt x="0" y="0"/>
                    <a:pt x="0" y="10"/>
                  </a:cubicBezTo>
                  <a:lnTo>
                    <a:pt x="0" y="38"/>
                  </a:lnTo>
                  <a:cubicBezTo>
                    <a:pt x="10" y="38"/>
                    <a:pt x="29" y="38"/>
                    <a:pt x="29" y="29"/>
                  </a:cubicBezTo>
                  <a:cubicBezTo>
                    <a:pt x="38" y="10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71"/>
            <p:cNvSpPr/>
            <p:nvPr/>
          </p:nvSpPr>
          <p:spPr>
            <a:xfrm>
              <a:off x="3656425" y="3379625"/>
              <a:ext cx="5200" cy="6875"/>
            </a:xfrm>
            <a:custGeom>
              <a:avLst/>
              <a:gdLst/>
              <a:ahLst/>
              <a:cxnLst/>
              <a:rect l="l" t="t" r="r" b="b"/>
              <a:pathLst>
                <a:path w="208" h="275" extrusionOk="0">
                  <a:moveTo>
                    <a:pt x="47" y="1"/>
                  </a:moveTo>
                  <a:lnTo>
                    <a:pt x="0" y="48"/>
                  </a:lnTo>
                  <a:cubicBezTo>
                    <a:pt x="19" y="76"/>
                    <a:pt x="161" y="143"/>
                    <a:pt x="151" y="275"/>
                  </a:cubicBezTo>
                  <a:lnTo>
                    <a:pt x="199" y="256"/>
                  </a:lnTo>
                  <a:cubicBezTo>
                    <a:pt x="199" y="256"/>
                    <a:pt x="208" y="105"/>
                    <a:pt x="47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71"/>
            <p:cNvSpPr/>
            <p:nvPr/>
          </p:nvSpPr>
          <p:spPr>
            <a:xfrm>
              <a:off x="3652875" y="3420800"/>
              <a:ext cx="11125" cy="9425"/>
            </a:xfrm>
            <a:custGeom>
              <a:avLst/>
              <a:gdLst/>
              <a:ahLst/>
              <a:cxnLst/>
              <a:rect l="l" t="t" r="r" b="b"/>
              <a:pathLst>
                <a:path w="445" h="377" extrusionOk="0">
                  <a:moveTo>
                    <a:pt x="380" y="1"/>
                  </a:moveTo>
                  <a:cubicBezTo>
                    <a:pt x="355" y="1"/>
                    <a:pt x="326" y="3"/>
                    <a:pt x="293" y="8"/>
                  </a:cubicBezTo>
                  <a:cubicBezTo>
                    <a:pt x="0" y="93"/>
                    <a:pt x="114" y="329"/>
                    <a:pt x="312" y="376"/>
                  </a:cubicBezTo>
                  <a:cubicBezTo>
                    <a:pt x="359" y="244"/>
                    <a:pt x="407" y="131"/>
                    <a:pt x="445" y="8"/>
                  </a:cubicBezTo>
                  <a:cubicBezTo>
                    <a:pt x="426" y="3"/>
                    <a:pt x="404" y="1"/>
                    <a:pt x="38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71"/>
            <p:cNvSpPr/>
            <p:nvPr/>
          </p:nvSpPr>
          <p:spPr>
            <a:xfrm>
              <a:off x="3640575" y="3437750"/>
              <a:ext cx="17525" cy="15375"/>
            </a:xfrm>
            <a:custGeom>
              <a:avLst/>
              <a:gdLst/>
              <a:ahLst/>
              <a:cxnLst/>
              <a:rect l="l" t="t" r="r" b="b"/>
              <a:pathLst>
                <a:path w="701" h="615" extrusionOk="0">
                  <a:moveTo>
                    <a:pt x="700" y="1"/>
                  </a:moveTo>
                  <a:cubicBezTo>
                    <a:pt x="558" y="1"/>
                    <a:pt x="398" y="29"/>
                    <a:pt x="237" y="67"/>
                  </a:cubicBezTo>
                  <a:cubicBezTo>
                    <a:pt x="171" y="237"/>
                    <a:pt x="86" y="426"/>
                    <a:pt x="1" y="615"/>
                  </a:cubicBezTo>
                  <a:cubicBezTo>
                    <a:pt x="152" y="615"/>
                    <a:pt x="332" y="587"/>
                    <a:pt x="502" y="520"/>
                  </a:cubicBezTo>
                  <a:cubicBezTo>
                    <a:pt x="568" y="350"/>
                    <a:pt x="644" y="171"/>
                    <a:pt x="70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71"/>
            <p:cNvSpPr/>
            <p:nvPr/>
          </p:nvSpPr>
          <p:spPr>
            <a:xfrm>
              <a:off x="3633975" y="3460075"/>
              <a:ext cx="15600" cy="32525"/>
            </a:xfrm>
            <a:custGeom>
              <a:avLst/>
              <a:gdLst/>
              <a:ahLst/>
              <a:cxnLst/>
              <a:rect l="l" t="t" r="r" b="b"/>
              <a:pathLst>
                <a:path w="624" h="1301" extrusionOk="0">
                  <a:moveTo>
                    <a:pt x="383" y="1"/>
                  </a:moveTo>
                  <a:cubicBezTo>
                    <a:pt x="298" y="1"/>
                    <a:pt x="213" y="24"/>
                    <a:pt x="142" y="72"/>
                  </a:cubicBezTo>
                  <a:cubicBezTo>
                    <a:pt x="95" y="223"/>
                    <a:pt x="29" y="365"/>
                    <a:pt x="0" y="516"/>
                  </a:cubicBezTo>
                  <a:cubicBezTo>
                    <a:pt x="10" y="847"/>
                    <a:pt x="142" y="1225"/>
                    <a:pt x="340" y="1300"/>
                  </a:cubicBezTo>
                  <a:cubicBezTo>
                    <a:pt x="350" y="1234"/>
                    <a:pt x="350" y="1177"/>
                    <a:pt x="359" y="1121"/>
                  </a:cubicBezTo>
                  <a:cubicBezTo>
                    <a:pt x="426" y="780"/>
                    <a:pt x="520" y="421"/>
                    <a:pt x="624" y="72"/>
                  </a:cubicBezTo>
                  <a:cubicBezTo>
                    <a:pt x="553" y="24"/>
                    <a:pt x="468" y="1"/>
                    <a:pt x="383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71"/>
            <p:cNvSpPr/>
            <p:nvPr/>
          </p:nvSpPr>
          <p:spPr>
            <a:xfrm>
              <a:off x="3628775" y="3489450"/>
              <a:ext cx="7825" cy="14950"/>
            </a:xfrm>
            <a:custGeom>
              <a:avLst/>
              <a:gdLst/>
              <a:ahLst/>
              <a:cxnLst/>
              <a:rect l="l" t="t" r="r" b="b"/>
              <a:pathLst>
                <a:path w="313" h="598" extrusionOk="0">
                  <a:moveTo>
                    <a:pt x="90" y="1"/>
                  </a:moveTo>
                  <a:cubicBezTo>
                    <a:pt x="85" y="1"/>
                    <a:pt x="81" y="1"/>
                    <a:pt x="76" y="2"/>
                  </a:cubicBezTo>
                  <a:lnTo>
                    <a:pt x="76" y="12"/>
                  </a:lnTo>
                  <a:cubicBezTo>
                    <a:pt x="76" y="40"/>
                    <a:pt x="76" y="59"/>
                    <a:pt x="67" y="87"/>
                  </a:cubicBezTo>
                  <a:cubicBezTo>
                    <a:pt x="48" y="229"/>
                    <a:pt x="29" y="409"/>
                    <a:pt x="0" y="598"/>
                  </a:cubicBezTo>
                  <a:cubicBezTo>
                    <a:pt x="161" y="503"/>
                    <a:pt x="312" y="276"/>
                    <a:pt x="227" y="125"/>
                  </a:cubicBezTo>
                  <a:cubicBezTo>
                    <a:pt x="185" y="40"/>
                    <a:pt x="134" y="1"/>
                    <a:pt x="9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71"/>
            <p:cNvSpPr/>
            <p:nvPr/>
          </p:nvSpPr>
          <p:spPr>
            <a:xfrm>
              <a:off x="3630200" y="3507925"/>
              <a:ext cx="12775" cy="28850"/>
            </a:xfrm>
            <a:custGeom>
              <a:avLst/>
              <a:gdLst/>
              <a:ahLst/>
              <a:cxnLst/>
              <a:rect l="l" t="t" r="r" b="b"/>
              <a:pathLst>
                <a:path w="511" h="1154" extrusionOk="0">
                  <a:moveTo>
                    <a:pt x="444" y="1"/>
                  </a:moveTo>
                  <a:cubicBezTo>
                    <a:pt x="406" y="1"/>
                    <a:pt x="388" y="1"/>
                    <a:pt x="350" y="10"/>
                  </a:cubicBezTo>
                  <a:cubicBezTo>
                    <a:pt x="66" y="95"/>
                    <a:pt x="0" y="407"/>
                    <a:pt x="104" y="681"/>
                  </a:cubicBezTo>
                  <a:cubicBezTo>
                    <a:pt x="170" y="879"/>
                    <a:pt x="350" y="1012"/>
                    <a:pt x="510" y="1154"/>
                  </a:cubicBezTo>
                  <a:cubicBezTo>
                    <a:pt x="463" y="775"/>
                    <a:pt x="444" y="388"/>
                    <a:pt x="444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71"/>
            <p:cNvSpPr/>
            <p:nvPr/>
          </p:nvSpPr>
          <p:spPr>
            <a:xfrm>
              <a:off x="3620500" y="3537675"/>
              <a:ext cx="9675" cy="19175"/>
            </a:xfrm>
            <a:custGeom>
              <a:avLst/>
              <a:gdLst/>
              <a:ahLst/>
              <a:cxnLst/>
              <a:rect l="l" t="t" r="r" b="b"/>
              <a:pathLst>
                <a:path w="387" h="767" extrusionOk="0">
                  <a:moveTo>
                    <a:pt x="265" y="0"/>
                  </a:moveTo>
                  <a:cubicBezTo>
                    <a:pt x="240" y="0"/>
                    <a:pt x="208" y="4"/>
                    <a:pt x="171" y="11"/>
                  </a:cubicBezTo>
                  <a:cubicBezTo>
                    <a:pt x="161" y="11"/>
                    <a:pt x="142" y="11"/>
                    <a:pt x="133" y="20"/>
                  </a:cubicBezTo>
                  <a:cubicBezTo>
                    <a:pt x="86" y="304"/>
                    <a:pt x="38" y="559"/>
                    <a:pt x="1" y="767"/>
                  </a:cubicBezTo>
                  <a:cubicBezTo>
                    <a:pt x="152" y="757"/>
                    <a:pt x="369" y="342"/>
                    <a:pt x="379" y="209"/>
                  </a:cubicBezTo>
                  <a:cubicBezTo>
                    <a:pt x="386" y="70"/>
                    <a:pt x="381" y="0"/>
                    <a:pt x="265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71"/>
            <p:cNvSpPr/>
            <p:nvPr/>
          </p:nvSpPr>
          <p:spPr>
            <a:xfrm>
              <a:off x="3635850" y="3553300"/>
              <a:ext cx="21300" cy="23475"/>
            </a:xfrm>
            <a:custGeom>
              <a:avLst/>
              <a:gdLst/>
              <a:ahLst/>
              <a:cxnLst/>
              <a:rect l="l" t="t" r="r" b="b"/>
              <a:pathLst>
                <a:path w="852" h="939" extrusionOk="0">
                  <a:moveTo>
                    <a:pt x="398" y="0"/>
                  </a:moveTo>
                  <a:cubicBezTo>
                    <a:pt x="190" y="170"/>
                    <a:pt x="1" y="520"/>
                    <a:pt x="67" y="718"/>
                  </a:cubicBezTo>
                  <a:cubicBezTo>
                    <a:pt x="114" y="888"/>
                    <a:pt x="186" y="938"/>
                    <a:pt x="277" y="938"/>
                  </a:cubicBezTo>
                  <a:cubicBezTo>
                    <a:pt x="333" y="938"/>
                    <a:pt x="396" y="919"/>
                    <a:pt x="464" y="898"/>
                  </a:cubicBezTo>
                  <a:cubicBezTo>
                    <a:pt x="634" y="832"/>
                    <a:pt x="747" y="803"/>
                    <a:pt x="851" y="633"/>
                  </a:cubicBezTo>
                  <a:cubicBezTo>
                    <a:pt x="776" y="577"/>
                    <a:pt x="653" y="548"/>
                    <a:pt x="521" y="529"/>
                  </a:cubicBezTo>
                  <a:cubicBezTo>
                    <a:pt x="473" y="369"/>
                    <a:pt x="445" y="189"/>
                    <a:pt x="398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71"/>
            <p:cNvSpPr/>
            <p:nvPr/>
          </p:nvSpPr>
          <p:spPr>
            <a:xfrm>
              <a:off x="3611750" y="3571725"/>
              <a:ext cx="16575" cy="19450"/>
            </a:xfrm>
            <a:custGeom>
              <a:avLst/>
              <a:gdLst/>
              <a:ahLst/>
              <a:cxnLst/>
              <a:rect l="l" t="t" r="r" b="b"/>
              <a:pathLst>
                <a:path w="663" h="778" extrusionOk="0">
                  <a:moveTo>
                    <a:pt x="209" y="0"/>
                  </a:moveTo>
                  <a:cubicBezTo>
                    <a:pt x="180" y="123"/>
                    <a:pt x="114" y="293"/>
                    <a:pt x="67" y="473"/>
                  </a:cubicBezTo>
                  <a:cubicBezTo>
                    <a:pt x="48" y="567"/>
                    <a:pt x="20" y="671"/>
                    <a:pt x="1" y="766"/>
                  </a:cubicBezTo>
                  <a:cubicBezTo>
                    <a:pt x="52" y="773"/>
                    <a:pt x="104" y="778"/>
                    <a:pt x="155" y="778"/>
                  </a:cubicBezTo>
                  <a:cubicBezTo>
                    <a:pt x="356" y="778"/>
                    <a:pt x="538" y="707"/>
                    <a:pt x="606" y="473"/>
                  </a:cubicBezTo>
                  <a:cubicBezTo>
                    <a:pt x="662" y="265"/>
                    <a:pt x="625" y="114"/>
                    <a:pt x="436" y="29"/>
                  </a:cubicBezTo>
                  <a:cubicBezTo>
                    <a:pt x="369" y="0"/>
                    <a:pt x="284" y="0"/>
                    <a:pt x="20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71"/>
            <p:cNvSpPr/>
            <p:nvPr/>
          </p:nvSpPr>
          <p:spPr>
            <a:xfrm>
              <a:off x="3651925" y="3743250"/>
              <a:ext cx="9475" cy="9950"/>
            </a:xfrm>
            <a:custGeom>
              <a:avLst/>
              <a:gdLst/>
              <a:ahLst/>
              <a:cxnLst/>
              <a:rect l="l" t="t" r="r" b="b"/>
              <a:pathLst>
                <a:path w="379" h="398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142"/>
                    <a:pt x="38" y="274"/>
                    <a:pt x="57" y="397"/>
                  </a:cubicBezTo>
                  <a:cubicBezTo>
                    <a:pt x="67" y="397"/>
                    <a:pt x="86" y="388"/>
                    <a:pt x="104" y="378"/>
                  </a:cubicBezTo>
                  <a:cubicBezTo>
                    <a:pt x="379" y="256"/>
                    <a:pt x="199" y="38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71"/>
            <p:cNvSpPr/>
            <p:nvPr/>
          </p:nvSpPr>
          <p:spPr>
            <a:xfrm>
              <a:off x="3648625" y="3710175"/>
              <a:ext cx="9225" cy="25075"/>
            </a:xfrm>
            <a:custGeom>
              <a:avLst/>
              <a:gdLst/>
              <a:ahLst/>
              <a:cxnLst/>
              <a:rect l="l" t="t" r="r" b="b"/>
              <a:pathLst>
                <a:path w="369" h="1003" extrusionOk="0">
                  <a:moveTo>
                    <a:pt x="227" y="0"/>
                  </a:moveTo>
                  <a:cubicBezTo>
                    <a:pt x="142" y="0"/>
                    <a:pt x="76" y="10"/>
                    <a:pt x="0" y="38"/>
                  </a:cubicBezTo>
                  <a:cubicBezTo>
                    <a:pt x="10" y="255"/>
                    <a:pt x="38" y="492"/>
                    <a:pt x="57" y="747"/>
                  </a:cubicBezTo>
                  <a:cubicBezTo>
                    <a:pt x="142" y="841"/>
                    <a:pt x="246" y="936"/>
                    <a:pt x="369" y="1002"/>
                  </a:cubicBezTo>
                  <a:cubicBezTo>
                    <a:pt x="322" y="700"/>
                    <a:pt x="255" y="350"/>
                    <a:pt x="227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71"/>
            <p:cNvSpPr/>
            <p:nvPr/>
          </p:nvSpPr>
          <p:spPr>
            <a:xfrm>
              <a:off x="3640575" y="3662925"/>
              <a:ext cx="6875" cy="21275"/>
            </a:xfrm>
            <a:custGeom>
              <a:avLst/>
              <a:gdLst/>
              <a:ahLst/>
              <a:cxnLst/>
              <a:rect l="l" t="t" r="r" b="b"/>
              <a:pathLst>
                <a:path w="275" h="851" extrusionOk="0">
                  <a:moveTo>
                    <a:pt x="1" y="0"/>
                  </a:moveTo>
                  <a:cubicBezTo>
                    <a:pt x="86" y="293"/>
                    <a:pt x="180" y="558"/>
                    <a:pt x="256" y="766"/>
                  </a:cubicBezTo>
                  <a:lnTo>
                    <a:pt x="256" y="851"/>
                  </a:lnTo>
                  <a:cubicBezTo>
                    <a:pt x="266" y="756"/>
                    <a:pt x="275" y="662"/>
                    <a:pt x="275" y="567"/>
                  </a:cubicBezTo>
                  <a:cubicBezTo>
                    <a:pt x="275" y="425"/>
                    <a:pt x="256" y="246"/>
                    <a:pt x="162" y="132"/>
                  </a:cubicBezTo>
                  <a:cubicBezTo>
                    <a:pt x="95" y="47"/>
                    <a:pt x="39" y="10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71"/>
            <p:cNvSpPr/>
            <p:nvPr/>
          </p:nvSpPr>
          <p:spPr>
            <a:xfrm>
              <a:off x="3748325" y="3749575"/>
              <a:ext cx="5700" cy="5750"/>
            </a:xfrm>
            <a:custGeom>
              <a:avLst/>
              <a:gdLst/>
              <a:ahLst/>
              <a:cxnLst/>
              <a:rect l="l" t="t" r="r" b="b"/>
              <a:pathLst>
                <a:path w="228" h="230" extrusionOk="0">
                  <a:moveTo>
                    <a:pt x="29" y="1"/>
                  </a:moveTo>
                  <a:cubicBezTo>
                    <a:pt x="20" y="1"/>
                    <a:pt x="10" y="1"/>
                    <a:pt x="0" y="3"/>
                  </a:cubicBezTo>
                  <a:cubicBezTo>
                    <a:pt x="29" y="78"/>
                    <a:pt x="57" y="144"/>
                    <a:pt x="76" y="229"/>
                  </a:cubicBezTo>
                  <a:cubicBezTo>
                    <a:pt x="170" y="220"/>
                    <a:pt x="227" y="173"/>
                    <a:pt x="170" y="69"/>
                  </a:cubicBezTo>
                  <a:cubicBezTo>
                    <a:pt x="138" y="28"/>
                    <a:pt x="90" y="1"/>
                    <a:pt x="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71"/>
            <p:cNvSpPr/>
            <p:nvPr/>
          </p:nvSpPr>
          <p:spPr>
            <a:xfrm>
              <a:off x="3745250" y="3731675"/>
              <a:ext cx="7125" cy="9475"/>
            </a:xfrm>
            <a:custGeom>
              <a:avLst/>
              <a:gdLst/>
              <a:ahLst/>
              <a:cxnLst/>
              <a:rect l="l" t="t" r="r" b="b"/>
              <a:pathLst>
                <a:path w="285" h="379" extrusionOk="0">
                  <a:moveTo>
                    <a:pt x="142" y="0"/>
                  </a:moveTo>
                  <a:lnTo>
                    <a:pt x="104" y="38"/>
                  </a:lnTo>
                  <a:cubicBezTo>
                    <a:pt x="1" y="151"/>
                    <a:pt x="142" y="312"/>
                    <a:pt x="284" y="378"/>
                  </a:cubicBezTo>
                  <a:cubicBezTo>
                    <a:pt x="237" y="265"/>
                    <a:pt x="190" y="133"/>
                    <a:pt x="14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71"/>
            <p:cNvSpPr/>
            <p:nvPr/>
          </p:nvSpPr>
          <p:spPr>
            <a:xfrm>
              <a:off x="3734850" y="3700000"/>
              <a:ext cx="9725" cy="23200"/>
            </a:xfrm>
            <a:custGeom>
              <a:avLst/>
              <a:gdLst/>
              <a:ahLst/>
              <a:cxnLst/>
              <a:rect l="l" t="t" r="r" b="b"/>
              <a:pathLst>
                <a:path w="389" h="928" extrusionOk="0">
                  <a:moveTo>
                    <a:pt x="1" y="1"/>
                  </a:moveTo>
                  <a:cubicBezTo>
                    <a:pt x="57" y="265"/>
                    <a:pt x="142" y="587"/>
                    <a:pt x="237" y="927"/>
                  </a:cubicBezTo>
                  <a:cubicBezTo>
                    <a:pt x="284" y="880"/>
                    <a:pt x="341" y="823"/>
                    <a:pt x="388" y="757"/>
                  </a:cubicBezTo>
                  <a:cubicBezTo>
                    <a:pt x="322" y="549"/>
                    <a:pt x="265" y="332"/>
                    <a:pt x="199" y="124"/>
                  </a:cubicBezTo>
                  <a:cubicBezTo>
                    <a:pt x="180" y="95"/>
                    <a:pt x="142" y="76"/>
                    <a:pt x="133" y="67"/>
                  </a:cubicBezTo>
                  <a:cubicBezTo>
                    <a:pt x="95" y="39"/>
                    <a:pt x="48" y="20"/>
                    <a:pt x="1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71"/>
            <p:cNvSpPr/>
            <p:nvPr/>
          </p:nvSpPr>
          <p:spPr>
            <a:xfrm>
              <a:off x="3723750" y="3660800"/>
              <a:ext cx="12550" cy="23450"/>
            </a:xfrm>
            <a:custGeom>
              <a:avLst/>
              <a:gdLst/>
              <a:ahLst/>
              <a:cxnLst/>
              <a:rect l="l" t="t" r="r" b="b"/>
              <a:pathLst>
                <a:path w="502" h="938" extrusionOk="0">
                  <a:moveTo>
                    <a:pt x="152" y="0"/>
                  </a:moveTo>
                  <a:cubicBezTo>
                    <a:pt x="104" y="0"/>
                    <a:pt x="57" y="10"/>
                    <a:pt x="1" y="38"/>
                  </a:cubicBezTo>
                  <a:cubicBezTo>
                    <a:pt x="1" y="268"/>
                    <a:pt x="225" y="937"/>
                    <a:pt x="481" y="937"/>
                  </a:cubicBezTo>
                  <a:cubicBezTo>
                    <a:pt x="488" y="937"/>
                    <a:pt x="494" y="937"/>
                    <a:pt x="501" y="936"/>
                  </a:cubicBezTo>
                  <a:cubicBezTo>
                    <a:pt x="473" y="803"/>
                    <a:pt x="445" y="699"/>
                    <a:pt x="407" y="643"/>
                  </a:cubicBezTo>
                  <a:cubicBezTo>
                    <a:pt x="360" y="567"/>
                    <a:pt x="265" y="331"/>
                    <a:pt x="15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71"/>
            <p:cNvSpPr/>
            <p:nvPr/>
          </p:nvSpPr>
          <p:spPr>
            <a:xfrm>
              <a:off x="3705550" y="3656100"/>
              <a:ext cx="17050" cy="23375"/>
            </a:xfrm>
            <a:custGeom>
              <a:avLst/>
              <a:gdLst/>
              <a:ahLst/>
              <a:cxnLst/>
              <a:rect l="l" t="t" r="r" b="b"/>
              <a:pathLst>
                <a:path w="682" h="935" extrusionOk="0">
                  <a:moveTo>
                    <a:pt x="129" y="1"/>
                  </a:moveTo>
                  <a:cubicBezTo>
                    <a:pt x="112" y="1"/>
                    <a:pt x="95" y="3"/>
                    <a:pt x="76" y="9"/>
                  </a:cubicBezTo>
                  <a:lnTo>
                    <a:pt x="1" y="46"/>
                  </a:lnTo>
                  <a:cubicBezTo>
                    <a:pt x="171" y="273"/>
                    <a:pt x="445" y="604"/>
                    <a:pt x="681" y="935"/>
                  </a:cubicBezTo>
                  <a:cubicBezTo>
                    <a:pt x="653" y="708"/>
                    <a:pt x="568" y="481"/>
                    <a:pt x="492" y="368"/>
                  </a:cubicBezTo>
                  <a:cubicBezTo>
                    <a:pt x="406" y="239"/>
                    <a:pt x="297" y="1"/>
                    <a:pt x="1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71"/>
            <p:cNvSpPr/>
            <p:nvPr/>
          </p:nvSpPr>
          <p:spPr>
            <a:xfrm>
              <a:off x="3683175" y="3630050"/>
              <a:ext cx="17125" cy="11575"/>
            </a:xfrm>
            <a:custGeom>
              <a:avLst/>
              <a:gdLst/>
              <a:ahLst/>
              <a:cxnLst/>
              <a:rect l="l" t="t" r="r" b="b"/>
              <a:pathLst>
                <a:path w="685" h="463" extrusionOk="0">
                  <a:moveTo>
                    <a:pt x="487" y="1"/>
                  </a:moveTo>
                  <a:cubicBezTo>
                    <a:pt x="414" y="1"/>
                    <a:pt x="321" y="44"/>
                    <a:pt x="225" y="143"/>
                  </a:cubicBezTo>
                  <a:cubicBezTo>
                    <a:pt x="0" y="368"/>
                    <a:pt x="143" y="462"/>
                    <a:pt x="303" y="462"/>
                  </a:cubicBezTo>
                  <a:cubicBezTo>
                    <a:pt x="413" y="462"/>
                    <a:pt x="531" y="418"/>
                    <a:pt x="546" y="342"/>
                  </a:cubicBezTo>
                  <a:lnTo>
                    <a:pt x="556" y="380"/>
                  </a:lnTo>
                  <a:cubicBezTo>
                    <a:pt x="685" y="152"/>
                    <a:pt x="622" y="1"/>
                    <a:pt x="487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71"/>
            <p:cNvSpPr/>
            <p:nvPr/>
          </p:nvSpPr>
          <p:spPr>
            <a:xfrm>
              <a:off x="3703900" y="3627475"/>
              <a:ext cx="19400" cy="21300"/>
            </a:xfrm>
            <a:custGeom>
              <a:avLst/>
              <a:gdLst/>
              <a:ahLst/>
              <a:cxnLst/>
              <a:rect l="l" t="t" r="r" b="b"/>
              <a:pathLst>
                <a:path w="776" h="852" extrusionOk="0">
                  <a:moveTo>
                    <a:pt x="520" y="1"/>
                  </a:moveTo>
                  <a:cubicBezTo>
                    <a:pt x="483" y="10"/>
                    <a:pt x="435" y="29"/>
                    <a:pt x="379" y="57"/>
                  </a:cubicBezTo>
                  <a:cubicBezTo>
                    <a:pt x="1" y="303"/>
                    <a:pt x="379" y="672"/>
                    <a:pt x="776" y="851"/>
                  </a:cubicBezTo>
                  <a:cubicBezTo>
                    <a:pt x="691" y="586"/>
                    <a:pt x="596" y="303"/>
                    <a:pt x="52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71"/>
            <p:cNvSpPr/>
            <p:nvPr/>
          </p:nvSpPr>
          <p:spPr>
            <a:xfrm>
              <a:off x="3642250" y="3631200"/>
              <a:ext cx="21750" cy="30550"/>
            </a:xfrm>
            <a:custGeom>
              <a:avLst/>
              <a:gdLst/>
              <a:ahLst/>
              <a:cxnLst/>
              <a:rect l="l" t="t" r="r" b="b"/>
              <a:pathLst>
                <a:path w="870" h="1222" extrusionOk="0">
                  <a:moveTo>
                    <a:pt x="373" y="0"/>
                  </a:moveTo>
                  <a:cubicBezTo>
                    <a:pt x="249" y="0"/>
                    <a:pt x="25" y="25"/>
                    <a:pt x="9" y="135"/>
                  </a:cubicBezTo>
                  <a:cubicBezTo>
                    <a:pt x="0" y="230"/>
                    <a:pt x="170" y="315"/>
                    <a:pt x="208" y="390"/>
                  </a:cubicBezTo>
                  <a:cubicBezTo>
                    <a:pt x="340" y="626"/>
                    <a:pt x="208" y="1052"/>
                    <a:pt x="406" y="1222"/>
                  </a:cubicBezTo>
                  <a:cubicBezTo>
                    <a:pt x="444" y="1005"/>
                    <a:pt x="473" y="768"/>
                    <a:pt x="491" y="532"/>
                  </a:cubicBezTo>
                  <a:cubicBezTo>
                    <a:pt x="624" y="560"/>
                    <a:pt x="737" y="570"/>
                    <a:pt x="870" y="579"/>
                  </a:cubicBezTo>
                  <a:cubicBezTo>
                    <a:pt x="851" y="475"/>
                    <a:pt x="822" y="381"/>
                    <a:pt x="813" y="315"/>
                  </a:cubicBezTo>
                  <a:cubicBezTo>
                    <a:pt x="851" y="145"/>
                    <a:pt x="548" y="12"/>
                    <a:pt x="435" y="3"/>
                  </a:cubicBezTo>
                  <a:cubicBezTo>
                    <a:pt x="420" y="1"/>
                    <a:pt x="399" y="0"/>
                    <a:pt x="37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71"/>
            <p:cNvSpPr/>
            <p:nvPr/>
          </p:nvSpPr>
          <p:spPr>
            <a:xfrm>
              <a:off x="3642000" y="3595575"/>
              <a:ext cx="18525" cy="20000"/>
            </a:xfrm>
            <a:custGeom>
              <a:avLst/>
              <a:gdLst/>
              <a:ahLst/>
              <a:cxnLst/>
              <a:rect l="l" t="t" r="r" b="b"/>
              <a:pathLst>
                <a:path w="741" h="800" extrusionOk="0">
                  <a:moveTo>
                    <a:pt x="341" y="48"/>
                  </a:moveTo>
                  <a:cubicBezTo>
                    <a:pt x="227" y="161"/>
                    <a:pt x="114" y="1"/>
                    <a:pt x="57" y="237"/>
                  </a:cubicBezTo>
                  <a:cubicBezTo>
                    <a:pt x="1" y="417"/>
                    <a:pt x="114" y="728"/>
                    <a:pt x="275" y="776"/>
                  </a:cubicBezTo>
                  <a:cubicBezTo>
                    <a:pt x="325" y="792"/>
                    <a:pt x="369" y="800"/>
                    <a:pt x="407" y="800"/>
                  </a:cubicBezTo>
                  <a:cubicBezTo>
                    <a:pt x="741" y="800"/>
                    <a:pt x="621" y="226"/>
                    <a:pt x="341" y="48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71"/>
            <p:cNvSpPr/>
            <p:nvPr/>
          </p:nvSpPr>
          <p:spPr>
            <a:xfrm>
              <a:off x="3663975" y="3614475"/>
              <a:ext cx="25075" cy="20000"/>
            </a:xfrm>
            <a:custGeom>
              <a:avLst/>
              <a:gdLst/>
              <a:ahLst/>
              <a:cxnLst/>
              <a:rect l="l" t="t" r="r" b="b"/>
              <a:pathLst>
                <a:path w="1003" h="800" extrusionOk="0">
                  <a:moveTo>
                    <a:pt x="237" y="1"/>
                  </a:moveTo>
                  <a:lnTo>
                    <a:pt x="223" y="7"/>
                  </a:lnTo>
                  <a:lnTo>
                    <a:pt x="223" y="7"/>
                  </a:lnTo>
                  <a:cubicBezTo>
                    <a:pt x="229" y="6"/>
                    <a:pt x="234" y="4"/>
                    <a:pt x="237" y="1"/>
                  </a:cubicBezTo>
                  <a:close/>
                  <a:moveTo>
                    <a:pt x="322" y="3"/>
                  </a:moveTo>
                  <a:cubicBezTo>
                    <a:pt x="276" y="3"/>
                    <a:pt x="234" y="8"/>
                    <a:pt x="199" y="20"/>
                  </a:cubicBezTo>
                  <a:lnTo>
                    <a:pt x="223" y="7"/>
                  </a:lnTo>
                  <a:lnTo>
                    <a:pt x="223" y="7"/>
                  </a:lnTo>
                  <a:cubicBezTo>
                    <a:pt x="211" y="11"/>
                    <a:pt x="196" y="13"/>
                    <a:pt x="190" y="20"/>
                  </a:cubicBezTo>
                  <a:cubicBezTo>
                    <a:pt x="161" y="39"/>
                    <a:pt x="142" y="48"/>
                    <a:pt x="133" y="57"/>
                  </a:cubicBezTo>
                  <a:lnTo>
                    <a:pt x="152" y="48"/>
                  </a:lnTo>
                  <a:lnTo>
                    <a:pt x="152" y="48"/>
                  </a:lnTo>
                  <a:cubicBezTo>
                    <a:pt x="1" y="180"/>
                    <a:pt x="95" y="379"/>
                    <a:pt x="152" y="606"/>
                  </a:cubicBezTo>
                  <a:cubicBezTo>
                    <a:pt x="196" y="739"/>
                    <a:pt x="249" y="800"/>
                    <a:pt x="344" y="800"/>
                  </a:cubicBezTo>
                  <a:cubicBezTo>
                    <a:pt x="391" y="800"/>
                    <a:pt x="449" y="785"/>
                    <a:pt x="520" y="757"/>
                  </a:cubicBezTo>
                  <a:cubicBezTo>
                    <a:pt x="662" y="710"/>
                    <a:pt x="1002" y="511"/>
                    <a:pt x="983" y="350"/>
                  </a:cubicBezTo>
                  <a:cubicBezTo>
                    <a:pt x="959" y="166"/>
                    <a:pt x="576" y="3"/>
                    <a:pt x="322" y="3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71"/>
            <p:cNvSpPr/>
            <p:nvPr/>
          </p:nvSpPr>
          <p:spPr>
            <a:xfrm>
              <a:off x="3686650" y="3604800"/>
              <a:ext cx="23175" cy="13225"/>
            </a:xfrm>
            <a:custGeom>
              <a:avLst/>
              <a:gdLst/>
              <a:ahLst/>
              <a:cxnLst/>
              <a:rect l="l" t="t" r="r" b="b"/>
              <a:pathLst>
                <a:path w="927" h="529" extrusionOk="0">
                  <a:moveTo>
                    <a:pt x="29" y="0"/>
                  </a:moveTo>
                  <a:lnTo>
                    <a:pt x="29" y="0"/>
                  </a:lnTo>
                  <a:cubicBezTo>
                    <a:pt x="1" y="208"/>
                    <a:pt x="67" y="397"/>
                    <a:pt x="228" y="473"/>
                  </a:cubicBezTo>
                  <a:cubicBezTo>
                    <a:pt x="306" y="502"/>
                    <a:pt x="432" y="529"/>
                    <a:pt x="554" y="529"/>
                  </a:cubicBezTo>
                  <a:cubicBezTo>
                    <a:pt x="712" y="529"/>
                    <a:pt x="866" y="484"/>
                    <a:pt x="908" y="341"/>
                  </a:cubicBezTo>
                  <a:cubicBezTo>
                    <a:pt x="927" y="303"/>
                    <a:pt x="908" y="255"/>
                    <a:pt x="889" y="199"/>
                  </a:cubicBezTo>
                  <a:cubicBezTo>
                    <a:pt x="889" y="199"/>
                    <a:pt x="889" y="189"/>
                    <a:pt x="880" y="189"/>
                  </a:cubicBezTo>
                  <a:cubicBezTo>
                    <a:pt x="842" y="151"/>
                    <a:pt x="814" y="114"/>
                    <a:pt x="785" y="95"/>
                  </a:cubicBezTo>
                  <a:cubicBezTo>
                    <a:pt x="747" y="66"/>
                    <a:pt x="700" y="48"/>
                    <a:pt x="662" y="29"/>
                  </a:cubicBezTo>
                  <a:cubicBezTo>
                    <a:pt x="622" y="17"/>
                    <a:pt x="580" y="13"/>
                    <a:pt x="538" y="13"/>
                  </a:cubicBezTo>
                  <a:cubicBezTo>
                    <a:pt x="434" y="13"/>
                    <a:pt x="326" y="37"/>
                    <a:pt x="219" y="37"/>
                  </a:cubicBezTo>
                  <a:cubicBezTo>
                    <a:pt x="155" y="37"/>
                    <a:pt x="91" y="29"/>
                    <a:pt x="2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71"/>
            <p:cNvSpPr/>
            <p:nvPr/>
          </p:nvSpPr>
          <p:spPr>
            <a:xfrm>
              <a:off x="3658075" y="3580225"/>
              <a:ext cx="22475" cy="25250"/>
            </a:xfrm>
            <a:custGeom>
              <a:avLst/>
              <a:gdLst/>
              <a:ahLst/>
              <a:cxnLst/>
              <a:rect l="l" t="t" r="r" b="b"/>
              <a:pathLst>
                <a:path w="899" h="1010" extrusionOk="0">
                  <a:moveTo>
                    <a:pt x="133" y="0"/>
                  </a:moveTo>
                  <a:cubicBezTo>
                    <a:pt x="38" y="114"/>
                    <a:pt x="0" y="284"/>
                    <a:pt x="10" y="416"/>
                  </a:cubicBezTo>
                  <a:cubicBezTo>
                    <a:pt x="33" y="716"/>
                    <a:pt x="282" y="1010"/>
                    <a:pt x="561" y="1010"/>
                  </a:cubicBezTo>
                  <a:cubicBezTo>
                    <a:pt x="616" y="1010"/>
                    <a:pt x="672" y="999"/>
                    <a:pt x="728" y="974"/>
                  </a:cubicBezTo>
                  <a:cubicBezTo>
                    <a:pt x="822" y="945"/>
                    <a:pt x="889" y="889"/>
                    <a:pt x="898" y="813"/>
                  </a:cubicBezTo>
                  <a:cubicBezTo>
                    <a:pt x="633" y="624"/>
                    <a:pt x="369" y="378"/>
                    <a:pt x="142" y="142"/>
                  </a:cubicBezTo>
                  <a:cubicBezTo>
                    <a:pt x="142" y="95"/>
                    <a:pt x="133" y="48"/>
                    <a:pt x="13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Zoo Lover's Day by Slidesgo">
  <a:themeElements>
    <a:clrScheme name="Simple Light">
      <a:dk1>
        <a:srgbClr val="5E261F"/>
      </a:dk1>
      <a:lt1>
        <a:srgbClr val="99817A"/>
      </a:lt1>
      <a:dk2>
        <a:srgbClr val="FFF2D2"/>
      </a:dk2>
      <a:lt2>
        <a:srgbClr val="FFB54A"/>
      </a:lt2>
      <a:accent1>
        <a:srgbClr val="F9E35F"/>
      </a:accent1>
      <a:accent2>
        <a:srgbClr val="D8D150"/>
      </a:accent2>
      <a:accent3>
        <a:srgbClr val="AAA439"/>
      </a:accent3>
      <a:accent4>
        <a:srgbClr val="D7FEFF"/>
      </a:accent4>
      <a:accent5>
        <a:srgbClr val="FFFFFF"/>
      </a:accent5>
      <a:accent6>
        <a:srgbClr val="FFFFFF"/>
      </a:accent6>
      <a:hlink>
        <a:srgbClr val="5E26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152</Words>
  <Application>Microsoft Office PowerPoint</Application>
  <PresentationFormat>Diavetítés a képernyőre (16:9 oldalarány)</PresentationFormat>
  <Paragraphs>57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8" baseType="lpstr">
      <vt:lpstr>Wingdings</vt:lpstr>
      <vt:lpstr>Lilita One</vt:lpstr>
      <vt:lpstr>Manrope Medium</vt:lpstr>
      <vt:lpstr>Arial</vt:lpstr>
      <vt:lpstr>Darker Grotesque SemiBold</vt:lpstr>
      <vt:lpstr>Manrope</vt:lpstr>
      <vt:lpstr>Arial Black</vt:lpstr>
      <vt:lpstr>Hadassah Friedlaender</vt:lpstr>
      <vt:lpstr>Roboto</vt:lpstr>
      <vt:lpstr>Zoo Lover's Day by Slidesgo</vt:lpstr>
      <vt:lpstr>Tatabánya Zoo Prezentáció</vt:lpstr>
      <vt:lpstr>Csapattagok</vt:lpstr>
      <vt:lpstr>Feladat bemutatása</vt:lpstr>
      <vt:lpstr>Időmegosztás</vt:lpstr>
      <vt:lpstr>Munkamegosztás</vt:lpstr>
      <vt:lpstr>A munka menete</vt:lpstr>
      <vt:lpstr>Feladatok eloszlása</vt:lpstr>
      <vt:lpstr>Köszönjük a figyelmet!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Tatabánya Zoo Prezentáció</dc:title>
  <dc:creator>Felhasználó</dc:creator>
  <cp:lastModifiedBy>Adrian Forro</cp:lastModifiedBy>
  <cp:revision>2</cp:revision>
  <dcterms:modified xsi:type="dcterms:W3CDTF">2024-01-28T20:30:25Z</dcterms:modified>
</cp:coreProperties>
</file>