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4" r:id="rId18"/>
    <p:sldId id="275" r:id="rId19"/>
    <p:sldId id="271" r:id="rId2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ana" initials="D" lastIdx="4" clrIdx="0"/>
  <p:cmAuthor id="1" name="" initials="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DFDC"/>
    <a:srgbClr val="36D6D2"/>
    <a:srgbClr val="A40000"/>
    <a:srgbClr val="3DAB2B"/>
    <a:srgbClr val="EC800A"/>
    <a:srgbClr val="E37113"/>
    <a:srgbClr val="30D0D0"/>
    <a:srgbClr val="2C7B1F"/>
    <a:srgbClr val="A0A83A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6A74C-5AE2-48B1-A0B7-5724366655C2}" type="doc">
      <dgm:prSet loTypeId="urn:microsoft.com/office/officeart/2005/8/layout/radial3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D1AB64-33DD-447F-A7F5-FAA8E844EFC0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pPr algn="ctr"/>
          <a:r>
            <a:rPr lang="ro-RO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Domenii</a:t>
          </a:r>
          <a:r>
            <a:rPr lang="ro-RO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o-RO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creative</a:t>
          </a:r>
          <a:endParaRPr lang="en-US" sz="36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7F926D-AD07-4AE7-9A74-2E079DFC38F4}" type="parTrans" cxnId="{626472DB-FC27-4875-97F9-4C24F2AFD062}">
      <dgm:prSet/>
      <dgm:spPr/>
      <dgm:t>
        <a:bodyPr/>
        <a:lstStyle/>
        <a:p>
          <a:pPr algn="ctr"/>
          <a:endParaRPr lang="en-US"/>
        </a:p>
      </dgm:t>
    </dgm:pt>
    <dgm:pt modelId="{113111B5-25C2-478D-A89C-22682E863E4F}" type="sibTrans" cxnId="{626472DB-FC27-4875-97F9-4C24F2AFD062}">
      <dgm:prSet/>
      <dgm:spPr/>
      <dgm:t>
        <a:bodyPr/>
        <a:lstStyle/>
        <a:p>
          <a:pPr algn="ctr"/>
          <a:endParaRPr lang="en-US"/>
        </a:p>
      </dgm:t>
    </dgm:pt>
    <dgm:pt modelId="{38CCF6B0-53ED-43BC-896D-969D0D964C7F}">
      <dgm:prSet phldrT="[Text]" custT="1"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algn="ctr"/>
          <a:r>
            <a:rPr lang="ro-RO" sz="17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Gastronomie</a:t>
          </a:r>
          <a:endParaRPr lang="en-US" sz="17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9C7BDC-3B20-4CAF-8091-8F7C4FB113B6}" type="parTrans" cxnId="{DE357D25-A3B0-40DB-AE93-9010C109F111}">
      <dgm:prSet/>
      <dgm:spPr/>
      <dgm:t>
        <a:bodyPr/>
        <a:lstStyle/>
        <a:p>
          <a:pPr algn="ctr"/>
          <a:endParaRPr lang="en-US"/>
        </a:p>
      </dgm:t>
    </dgm:pt>
    <dgm:pt modelId="{FA085BEF-7E40-42D2-88CA-4B3EB74659C7}" type="sibTrans" cxnId="{DE357D25-A3B0-40DB-AE93-9010C109F111}">
      <dgm:prSet/>
      <dgm:spPr/>
      <dgm:t>
        <a:bodyPr/>
        <a:lstStyle/>
        <a:p>
          <a:pPr algn="ctr"/>
          <a:endParaRPr lang="en-US"/>
        </a:p>
      </dgm:t>
    </dgm:pt>
    <dgm:pt modelId="{9C00ACC8-9913-4E00-A3C0-FFF82440CDF3}">
      <dgm:prSet phldrT="[Text]" custT="1"/>
      <dgm:spPr>
        <a:solidFill>
          <a:srgbClr val="E840B0">
            <a:alpha val="49804"/>
          </a:srgb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Muzică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C84EF-6F32-4F7A-8EDE-96E0B00F78D5}" type="parTrans" cxnId="{573AEE7A-AB52-4DD4-AA54-82FBEEF9351F}">
      <dgm:prSet/>
      <dgm:spPr/>
      <dgm:t>
        <a:bodyPr/>
        <a:lstStyle/>
        <a:p>
          <a:pPr algn="ctr"/>
          <a:endParaRPr lang="en-US"/>
        </a:p>
      </dgm:t>
    </dgm:pt>
    <dgm:pt modelId="{7883B34E-DAC8-47B7-9210-16280DCA85C6}" type="sibTrans" cxnId="{573AEE7A-AB52-4DD4-AA54-82FBEEF9351F}">
      <dgm:prSet/>
      <dgm:spPr/>
      <dgm:t>
        <a:bodyPr/>
        <a:lstStyle/>
        <a:p>
          <a:pPr algn="ctr"/>
          <a:endParaRPr lang="en-US"/>
        </a:p>
      </dgm:t>
    </dgm:pt>
    <dgm:pt modelId="{E2492784-461F-400B-8040-CC7C251B1941}">
      <dgm:prSet phldrT="[Text]" custT="1"/>
      <dgm:spPr>
        <a:solidFill>
          <a:schemeClr val="accent5">
            <a:lumMod val="50000"/>
            <a:alpha val="50000"/>
          </a:scheme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Film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F5E79E-738F-45E2-BD97-F57D641BB9CD}" type="parTrans" cxnId="{7F1E5A70-C2DB-40ED-A819-14E9B78308A5}">
      <dgm:prSet/>
      <dgm:spPr/>
      <dgm:t>
        <a:bodyPr/>
        <a:lstStyle/>
        <a:p>
          <a:pPr algn="ctr"/>
          <a:endParaRPr lang="en-US"/>
        </a:p>
      </dgm:t>
    </dgm:pt>
    <dgm:pt modelId="{7E240615-5847-45DD-9C7F-43185F1BD9E7}" type="sibTrans" cxnId="{7F1E5A70-C2DB-40ED-A819-14E9B78308A5}">
      <dgm:prSet/>
      <dgm:spPr/>
      <dgm:t>
        <a:bodyPr/>
        <a:lstStyle/>
        <a:p>
          <a:pPr algn="ctr"/>
          <a:endParaRPr lang="en-US"/>
        </a:p>
      </dgm:t>
    </dgm:pt>
    <dgm:pt modelId="{4FB3914B-4D46-4A24-93DA-3598450705AE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Literatură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CE0D2A-7FA9-4051-BE55-18C5778C3F7D}" type="parTrans" cxnId="{1EEDE8FC-F0B7-414E-9525-39E8E4D76DA1}">
      <dgm:prSet/>
      <dgm:spPr/>
      <dgm:t>
        <a:bodyPr/>
        <a:lstStyle/>
        <a:p>
          <a:pPr algn="ctr"/>
          <a:endParaRPr lang="en-US"/>
        </a:p>
      </dgm:t>
    </dgm:pt>
    <dgm:pt modelId="{A8C6431E-0732-4D9C-AEF7-28DD64A73707}" type="sibTrans" cxnId="{1EEDE8FC-F0B7-414E-9525-39E8E4D76DA1}">
      <dgm:prSet/>
      <dgm:spPr/>
      <dgm:t>
        <a:bodyPr/>
        <a:lstStyle/>
        <a:p>
          <a:pPr algn="ctr"/>
          <a:endParaRPr lang="en-US"/>
        </a:p>
      </dgm:t>
    </dgm:pt>
    <dgm:pt modelId="{55E6DF84-6968-49F3-B617-5E0B24B30E46}">
      <dgm:prSet phldrT="[Text]" custT="1"/>
      <dgm:spPr>
        <a:solidFill>
          <a:schemeClr val="accent2">
            <a:lumMod val="60000"/>
            <a:lumOff val="40000"/>
            <a:alpha val="49804"/>
          </a:scheme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Arte culurale și populare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D4C58D-D5E9-4ABE-BA1A-4A0D56B080A4}" type="parTrans" cxnId="{3133F5A5-8D4E-4D15-B710-0793AAF4275F}">
      <dgm:prSet/>
      <dgm:spPr/>
      <dgm:t>
        <a:bodyPr/>
        <a:lstStyle/>
        <a:p>
          <a:pPr algn="ctr"/>
          <a:endParaRPr lang="en-US"/>
        </a:p>
      </dgm:t>
    </dgm:pt>
    <dgm:pt modelId="{BDADBE3E-26B6-40A6-A836-E289B63C5947}" type="sibTrans" cxnId="{3133F5A5-8D4E-4D15-B710-0793AAF4275F}">
      <dgm:prSet/>
      <dgm:spPr/>
      <dgm:t>
        <a:bodyPr/>
        <a:lstStyle/>
        <a:p>
          <a:pPr algn="ctr"/>
          <a:endParaRPr lang="en-US"/>
        </a:p>
      </dgm:t>
    </dgm:pt>
    <dgm:pt modelId="{64598EDF-288D-49DF-8345-43B4F8569E9D}">
      <dgm:prSet phldrT="[Text]" custT="1"/>
      <dgm:spPr>
        <a:solidFill>
          <a:srgbClr val="7030A0">
            <a:alpha val="49804"/>
          </a:srgb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Arte media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A7E3CE-8485-4A66-88F6-E2D7E64D8545}" type="parTrans" cxnId="{3F9D797F-4267-429F-8BBA-CB29FB2D196F}">
      <dgm:prSet/>
      <dgm:spPr/>
      <dgm:t>
        <a:bodyPr/>
        <a:lstStyle/>
        <a:p>
          <a:pPr algn="ctr"/>
          <a:endParaRPr lang="en-US"/>
        </a:p>
      </dgm:t>
    </dgm:pt>
    <dgm:pt modelId="{CAF2CB7A-1831-412B-87D2-A8FC5A1BA194}" type="sibTrans" cxnId="{3F9D797F-4267-429F-8BBA-CB29FB2D196F}">
      <dgm:prSet/>
      <dgm:spPr/>
      <dgm:t>
        <a:bodyPr/>
        <a:lstStyle/>
        <a:p>
          <a:pPr algn="ctr"/>
          <a:endParaRPr lang="en-US"/>
        </a:p>
      </dgm:t>
    </dgm:pt>
    <dgm:pt modelId="{6981038B-EDA6-4B55-8071-54906483F389}">
      <dgm:prSet phldrT="[Text]" custT="1"/>
      <dgm:spPr>
        <a:solidFill>
          <a:srgbClr val="FFC000">
            <a:alpha val="49804"/>
          </a:srgb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5499B8-1827-4F35-BABD-04AD7E3CFF59}" type="parTrans" cxnId="{B1368D1C-E42C-4088-94AF-A91A8294E514}">
      <dgm:prSet/>
      <dgm:spPr/>
      <dgm:t>
        <a:bodyPr/>
        <a:lstStyle/>
        <a:p>
          <a:pPr algn="ctr"/>
          <a:endParaRPr lang="en-US"/>
        </a:p>
      </dgm:t>
    </dgm:pt>
    <dgm:pt modelId="{7ED7C0D9-53C1-4177-BD40-E322DF29A803}" type="sibTrans" cxnId="{B1368D1C-E42C-4088-94AF-A91A8294E514}">
      <dgm:prSet/>
      <dgm:spPr/>
      <dgm:t>
        <a:bodyPr/>
        <a:lstStyle/>
        <a:p>
          <a:pPr algn="ctr"/>
          <a:endParaRPr lang="en-US"/>
        </a:p>
      </dgm:t>
    </dgm:pt>
    <dgm:pt modelId="{CE74FC1B-79B4-4306-B7D5-0A8F2463339A}" type="pres">
      <dgm:prSet presAssocID="{E006A74C-5AE2-48B1-A0B7-5724366655C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D8D04D-D9AD-4C67-9BCD-DF1AEBB76301}" type="pres">
      <dgm:prSet presAssocID="{E006A74C-5AE2-48B1-A0B7-5724366655C2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CC7CD303-636B-4029-A92C-10BBA4FD9BE0}" type="pres">
      <dgm:prSet presAssocID="{8DD1AB64-33DD-447F-A7F5-FAA8E844EFC0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D66F157C-36DF-4E26-9424-E44546DD2140}" type="pres">
      <dgm:prSet presAssocID="{38CCF6B0-53ED-43BC-896D-969D0D964C7F}" presName="node" presStyleLbl="vennNode1" presStyleIdx="1" presStyleCnt="8" custScaleX="105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8FA3F-0D83-468F-8595-A693B63CC688}" type="pres">
      <dgm:prSet presAssocID="{9C00ACC8-9913-4E00-A3C0-FFF82440CDF3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96CEB-6540-4F28-A498-DCA863B40026}" type="pres">
      <dgm:prSet presAssocID="{E2492784-461F-400B-8040-CC7C251B1941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67A57-A264-4FAB-B753-E96A3BD15856}" type="pres">
      <dgm:prSet presAssocID="{4FB3914B-4D46-4A24-93DA-3598450705AE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3228A-EC06-4B9D-849A-32685154A98A}" type="pres">
      <dgm:prSet presAssocID="{64598EDF-288D-49DF-8345-43B4F8569E9D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962AA-BD61-4400-AD81-AFC2CA88C6F0}" type="pres">
      <dgm:prSet presAssocID="{6981038B-EDA6-4B55-8071-54906483F389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E49EC-9A59-4989-A5C2-719F4CE34019}" type="pres">
      <dgm:prSet presAssocID="{55E6DF84-6968-49F3-B617-5E0B24B30E46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CA03BB-CB62-40F1-B265-DD8CABBFBC41}" type="presOf" srcId="{9C00ACC8-9913-4E00-A3C0-FFF82440CDF3}" destId="{84B8FA3F-0D83-468F-8595-A693B63CC688}" srcOrd="0" destOrd="0" presId="urn:microsoft.com/office/officeart/2005/8/layout/radial3"/>
    <dgm:cxn modelId="{3133F5A5-8D4E-4D15-B710-0793AAF4275F}" srcId="{8DD1AB64-33DD-447F-A7F5-FAA8E844EFC0}" destId="{55E6DF84-6968-49F3-B617-5E0B24B30E46}" srcOrd="6" destOrd="0" parTransId="{8DD4C58D-D5E9-4ABE-BA1A-4A0D56B080A4}" sibTransId="{BDADBE3E-26B6-40A6-A836-E289B63C5947}"/>
    <dgm:cxn modelId="{67CDF81F-8D56-40A3-97B6-7FEFB699FEFF}" type="presOf" srcId="{64598EDF-288D-49DF-8345-43B4F8569E9D}" destId="{3113228A-EC06-4B9D-849A-32685154A98A}" srcOrd="0" destOrd="0" presId="urn:microsoft.com/office/officeart/2005/8/layout/radial3"/>
    <dgm:cxn modelId="{B1368D1C-E42C-4088-94AF-A91A8294E514}" srcId="{8DD1AB64-33DD-447F-A7F5-FAA8E844EFC0}" destId="{6981038B-EDA6-4B55-8071-54906483F389}" srcOrd="5" destOrd="0" parTransId="{0B5499B8-1827-4F35-BABD-04AD7E3CFF59}" sibTransId="{7ED7C0D9-53C1-4177-BD40-E322DF29A803}"/>
    <dgm:cxn modelId="{3F9D797F-4267-429F-8BBA-CB29FB2D196F}" srcId="{8DD1AB64-33DD-447F-A7F5-FAA8E844EFC0}" destId="{64598EDF-288D-49DF-8345-43B4F8569E9D}" srcOrd="4" destOrd="0" parTransId="{C7A7E3CE-8485-4A66-88F6-E2D7E64D8545}" sibTransId="{CAF2CB7A-1831-412B-87D2-A8FC5A1BA194}"/>
    <dgm:cxn modelId="{453161AD-605F-4CE1-9677-F1D05230BC55}" type="presOf" srcId="{6981038B-EDA6-4B55-8071-54906483F389}" destId="{9A7962AA-BD61-4400-AD81-AFC2CA88C6F0}" srcOrd="0" destOrd="0" presId="urn:microsoft.com/office/officeart/2005/8/layout/radial3"/>
    <dgm:cxn modelId="{BC6A43C0-CC8E-46DE-AEE7-3F14B5E74E71}" type="presOf" srcId="{55E6DF84-6968-49F3-B617-5E0B24B30E46}" destId="{992E49EC-9A59-4989-A5C2-719F4CE34019}" srcOrd="0" destOrd="0" presId="urn:microsoft.com/office/officeart/2005/8/layout/radial3"/>
    <dgm:cxn modelId="{76ED20F5-E4D1-4DB0-ABBD-985904F26597}" type="presOf" srcId="{E2492784-461F-400B-8040-CC7C251B1941}" destId="{0F696CEB-6540-4F28-A498-DCA863B40026}" srcOrd="0" destOrd="0" presId="urn:microsoft.com/office/officeart/2005/8/layout/radial3"/>
    <dgm:cxn modelId="{1EEDE8FC-F0B7-414E-9525-39E8E4D76DA1}" srcId="{8DD1AB64-33DD-447F-A7F5-FAA8E844EFC0}" destId="{4FB3914B-4D46-4A24-93DA-3598450705AE}" srcOrd="3" destOrd="0" parTransId="{58CE0D2A-7FA9-4051-BE55-18C5778C3F7D}" sibTransId="{A8C6431E-0732-4D9C-AEF7-28DD64A73707}"/>
    <dgm:cxn modelId="{7F1E5A70-C2DB-40ED-A819-14E9B78308A5}" srcId="{8DD1AB64-33DD-447F-A7F5-FAA8E844EFC0}" destId="{E2492784-461F-400B-8040-CC7C251B1941}" srcOrd="2" destOrd="0" parTransId="{A4F5E79E-738F-45E2-BD97-F57D641BB9CD}" sibTransId="{7E240615-5847-45DD-9C7F-43185F1BD9E7}"/>
    <dgm:cxn modelId="{DE357D25-A3B0-40DB-AE93-9010C109F111}" srcId="{8DD1AB64-33DD-447F-A7F5-FAA8E844EFC0}" destId="{38CCF6B0-53ED-43BC-896D-969D0D964C7F}" srcOrd="0" destOrd="0" parTransId="{6C9C7BDC-3B20-4CAF-8091-8F7C4FB113B6}" sibTransId="{FA085BEF-7E40-42D2-88CA-4B3EB74659C7}"/>
    <dgm:cxn modelId="{44053CF5-58CE-4E0C-96F7-A0FE9FDA6ACD}" type="presOf" srcId="{38CCF6B0-53ED-43BC-896D-969D0D964C7F}" destId="{D66F157C-36DF-4E26-9424-E44546DD2140}" srcOrd="0" destOrd="0" presId="urn:microsoft.com/office/officeart/2005/8/layout/radial3"/>
    <dgm:cxn modelId="{56005577-4877-4524-ACC3-E379AA220560}" type="presOf" srcId="{8DD1AB64-33DD-447F-A7F5-FAA8E844EFC0}" destId="{CC7CD303-636B-4029-A92C-10BBA4FD9BE0}" srcOrd="0" destOrd="0" presId="urn:microsoft.com/office/officeart/2005/8/layout/radial3"/>
    <dgm:cxn modelId="{09F32F04-5527-4055-B73A-1732E3A04FD3}" type="presOf" srcId="{E006A74C-5AE2-48B1-A0B7-5724366655C2}" destId="{CE74FC1B-79B4-4306-B7D5-0A8F2463339A}" srcOrd="0" destOrd="0" presId="urn:microsoft.com/office/officeart/2005/8/layout/radial3"/>
    <dgm:cxn modelId="{626472DB-FC27-4875-97F9-4C24F2AFD062}" srcId="{E006A74C-5AE2-48B1-A0B7-5724366655C2}" destId="{8DD1AB64-33DD-447F-A7F5-FAA8E844EFC0}" srcOrd="0" destOrd="0" parTransId="{4E7F926D-AD07-4AE7-9A74-2E079DFC38F4}" sibTransId="{113111B5-25C2-478D-A89C-22682E863E4F}"/>
    <dgm:cxn modelId="{78B41BF6-CD35-4B3D-BD17-FA14C99682D5}" type="presOf" srcId="{4FB3914B-4D46-4A24-93DA-3598450705AE}" destId="{CD267A57-A264-4FAB-B753-E96A3BD15856}" srcOrd="0" destOrd="0" presId="urn:microsoft.com/office/officeart/2005/8/layout/radial3"/>
    <dgm:cxn modelId="{573AEE7A-AB52-4DD4-AA54-82FBEEF9351F}" srcId="{8DD1AB64-33DD-447F-A7F5-FAA8E844EFC0}" destId="{9C00ACC8-9913-4E00-A3C0-FFF82440CDF3}" srcOrd="1" destOrd="0" parTransId="{0FDC84EF-6F32-4F7A-8EDE-96E0B00F78D5}" sibTransId="{7883B34E-DAC8-47B7-9210-16280DCA85C6}"/>
    <dgm:cxn modelId="{EB3FD631-CFA6-479B-A54C-E38FA34BBDEE}" type="presParOf" srcId="{CE74FC1B-79B4-4306-B7D5-0A8F2463339A}" destId="{DFD8D04D-D9AD-4C67-9BCD-DF1AEBB76301}" srcOrd="0" destOrd="0" presId="urn:microsoft.com/office/officeart/2005/8/layout/radial3"/>
    <dgm:cxn modelId="{2FCE5F85-AE73-418F-A890-B8D041CEBA82}" type="presParOf" srcId="{DFD8D04D-D9AD-4C67-9BCD-DF1AEBB76301}" destId="{CC7CD303-636B-4029-A92C-10BBA4FD9BE0}" srcOrd="0" destOrd="0" presId="urn:microsoft.com/office/officeart/2005/8/layout/radial3"/>
    <dgm:cxn modelId="{B1169735-0DC3-497D-A145-919510B147C6}" type="presParOf" srcId="{DFD8D04D-D9AD-4C67-9BCD-DF1AEBB76301}" destId="{D66F157C-36DF-4E26-9424-E44546DD2140}" srcOrd="1" destOrd="0" presId="urn:microsoft.com/office/officeart/2005/8/layout/radial3"/>
    <dgm:cxn modelId="{0B1AC2EC-DC76-4D61-B5DF-3962A6C9B588}" type="presParOf" srcId="{DFD8D04D-D9AD-4C67-9BCD-DF1AEBB76301}" destId="{84B8FA3F-0D83-468F-8595-A693B63CC688}" srcOrd="2" destOrd="0" presId="urn:microsoft.com/office/officeart/2005/8/layout/radial3"/>
    <dgm:cxn modelId="{E08A5F6D-CF9E-446A-AFFB-BB0044BBF866}" type="presParOf" srcId="{DFD8D04D-D9AD-4C67-9BCD-DF1AEBB76301}" destId="{0F696CEB-6540-4F28-A498-DCA863B40026}" srcOrd="3" destOrd="0" presId="urn:microsoft.com/office/officeart/2005/8/layout/radial3"/>
    <dgm:cxn modelId="{32DAA8D8-89CA-428E-8ED3-B404182CC5C3}" type="presParOf" srcId="{DFD8D04D-D9AD-4C67-9BCD-DF1AEBB76301}" destId="{CD267A57-A264-4FAB-B753-E96A3BD15856}" srcOrd="4" destOrd="0" presId="urn:microsoft.com/office/officeart/2005/8/layout/radial3"/>
    <dgm:cxn modelId="{7643CD59-8617-414E-977F-D49910DBBC98}" type="presParOf" srcId="{DFD8D04D-D9AD-4C67-9BCD-DF1AEBB76301}" destId="{3113228A-EC06-4B9D-849A-32685154A98A}" srcOrd="5" destOrd="0" presId="urn:microsoft.com/office/officeart/2005/8/layout/radial3"/>
    <dgm:cxn modelId="{99B3C04A-320C-41ED-92E9-66FC6958C5F5}" type="presParOf" srcId="{DFD8D04D-D9AD-4C67-9BCD-DF1AEBB76301}" destId="{9A7962AA-BD61-4400-AD81-AFC2CA88C6F0}" srcOrd="6" destOrd="0" presId="urn:microsoft.com/office/officeart/2005/8/layout/radial3"/>
    <dgm:cxn modelId="{D90FE48D-E87E-408F-901E-B6B030B8F79F}" type="presParOf" srcId="{DFD8D04D-D9AD-4C67-9BCD-DF1AEBB76301}" destId="{992E49EC-9A59-4989-A5C2-719F4CE34019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06A74C-5AE2-48B1-A0B7-5724366655C2}" type="doc">
      <dgm:prSet loTypeId="urn:microsoft.com/office/officeart/2005/8/layout/radial3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D1AB64-33DD-447F-A7F5-FAA8E844EFC0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pPr algn="ctr"/>
          <a:r>
            <a:rPr lang="ro-RO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Domenii</a:t>
          </a:r>
          <a:r>
            <a:rPr lang="ro-RO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o-RO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creative</a:t>
          </a:r>
          <a:endParaRPr lang="en-US" sz="36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7F926D-AD07-4AE7-9A74-2E079DFC38F4}" type="parTrans" cxnId="{626472DB-FC27-4875-97F9-4C24F2AFD062}">
      <dgm:prSet/>
      <dgm:spPr/>
      <dgm:t>
        <a:bodyPr/>
        <a:lstStyle/>
        <a:p>
          <a:pPr algn="ctr"/>
          <a:endParaRPr lang="en-US"/>
        </a:p>
      </dgm:t>
    </dgm:pt>
    <dgm:pt modelId="{113111B5-25C2-478D-A89C-22682E863E4F}" type="sibTrans" cxnId="{626472DB-FC27-4875-97F9-4C24F2AFD062}">
      <dgm:prSet/>
      <dgm:spPr/>
      <dgm:t>
        <a:bodyPr/>
        <a:lstStyle/>
        <a:p>
          <a:pPr algn="ctr"/>
          <a:endParaRPr lang="en-US"/>
        </a:p>
      </dgm:t>
    </dgm:pt>
    <dgm:pt modelId="{38CCF6B0-53ED-43BC-896D-969D0D964C7F}">
      <dgm:prSet phldrT="[Text]" custT="1"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algn="ctr"/>
          <a:r>
            <a:rPr lang="ro-RO" sz="17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Gastronomie</a:t>
          </a:r>
          <a:endParaRPr lang="en-US" sz="17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9C7BDC-3B20-4CAF-8091-8F7C4FB113B6}" type="parTrans" cxnId="{DE357D25-A3B0-40DB-AE93-9010C109F111}">
      <dgm:prSet/>
      <dgm:spPr/>
      <dgm:t>
        <a:bodyPr/>
        <a:lstStyle/>
        <a:p>
          <a:pPr algn="ctr"/>
          <a:endParaRPr lang="en-US"/>
        </a:p>
      </dgm:t>
    </dgm:pt>
    <dgm:pt modelId="{FA085BEF-7E40-42D2-88CA-4B3EB74659C7}" type="sibTrans" cxnId="{DE357D25-A3B0-40DB-AE93-9010C109F111}">
      <dgm:prSet/>
      <dgm:spPr/>
      <dgm:t>
        <a:bodyPr/>
        <a:lstStyle/>
        <a:p>
          <a:pPr algn="ctr"/>
          <a:endParaRPr lang="en-US"/>
        </a:p>
      </dgm:t>
    </dgm:pt>
    <dgm:pt modelId="{9C00ACC8-9913-4E00-A3C0-FFF82440CDF3}">
      <dgm:prSet phldrT="[Text]" custT="1"/>
      <dgm:spPr>
        <a:solidFill>
          <a:srgbClr val="E840B0">
            <a:alpha val="49804"/>
          </a:srgb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Muzică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C84EF-6F32-4F7A-8EDE-96E0B00F78D5}" type="parTrans" cxnId="{573AEE7A-AB52-4DD4-AA54-82FBEEF9351F}">
      <dgm:prSet/>
      <dgm:spPr/>
      <dgm:t>
        <a:bodyPr/>
        <a:lstStyle/>
        <a:p>
          <a:pPr algn="ctr"/>
          <a:endParaRPr lang="en-US"/>
        </a:p>
      </dgm:t>
    </dgm:pt>
    <dgm:pt modelId="{7883B34E-DAC8-47B7-9210-16280DCA85C6}" type="sibTrans" cxnId="{573AEE7A-AB52-4DD4-AA54-82FBEEF9351F}">
      <dgm:prSet/>
      <dgm:spPr/>
      <dgm:t>
        <a:bodyPr/>
        <a:lstStyle/>
        <a:p>
          <a:pPr algn="ctr"/>
          <a:endParaRPr lang="en-US"/>
        </a:p>
      </dgm:t>
    </dgm:pt>
    <dgm:pt modelId="{E2492784-461F-400B-8040-CC7C251B1941}">
      <dgm:prSet phldrT="[Text]" custT="1"/>
      <dgm:spPr>
        <a:solidFill>
          <a:schemeClr val="accent5">
            <a:lumMod val="50000"/>
            <a:alpha val="50000"/>
          </a:scheme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Film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F5E79E-738F-45E2-BD97-F57D641BB9CD}" type="parTrans" cxnId="{7F1E5A70-C2DB-40ED-A819-14E9B78308A5}">
      <dgm:prSet/>
      <dgm:spPr/>
      <dgm:t>
        <a:bodyPr/>
        <a:lstStyle/>
        <a:p>
          <a:pPr algn="ctr"/>
          <a:endParaRPr lang="en-US"/>
        </a:p>
      </dgm:t>
    </dgm:pt>
    <dgm:pt modelId="{7E240615-5847-45DD-9C7F-43185F1BD9E7}" type="sibTrans" cxnId="{7F1E5A70-C2DB-40ED-A819-14E9B78308A5}">
      <dgm:prSet/>
      <dgm:spPr/>
      <dgm:t>
        <a:bodyPr/>
        <a:lstStyle/>
        <a:p>
          <a:pPr algn="ctr"/>
          <a:endParaRPr lang="en-US"/>
        </a:p>
      </dgm:t>
    </dgm:pt>
    <dgm:pt modelId="{4FB3914B-4D46-4A24-93DA-3598450705AE}">
      <dgm:prSet phldrT="[Text]" custT="1"/>
      <dgm:spPr>
        <a:solidFill>
          <a:schemeClr val="accent1">
            <a:alpha val="50000"/>
          </a:scheme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Literatură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CE0D2A-7FA9-4051-BE55-18C5778C3F7D}" type="parTrans" cxnId="{1EEDE8FC-F0B7-414E-9525-39E8E4D76DA1}">
      <dgm:prSet/>
      <dgm:spPr/>
      <dgm:t>
        <a:bodyPr/>
        <a:lstStyle/>
        <a:p>
          <a:pPr algn="ctr"/>
          <a:endParaRPr lang="en-US"/>
        </a:p>
      </dgm:t>
    </dgm:pt>
    <dgm:pt modelId="{A8C6431E-0732-4D9C-AEF7-28DD64A73707}" type="sibTrans" cxnId="{1EEDE8FC-F0B7-414E-9525-39E8E4D76DA1}">
      <dgm:prSet/>
      <dgm:spPr/>
      <dgm:t>
        <a:bodyPr/>
        <a:lstStyle/>
        <a:p>
          <a:pPr algn="ctr"/>
          <a:endParaRPr lang="en-US"/>
        </a:p>
      </dgm:t>
    </dgm:pt>
    <dgm:pt modelId="{55E6DF84-6968-49F3-B617-5E0B24B30E46}">
      <dgm:prSet phldrT="[Text]" custT="1"/>
      <dgm:spPr>
        <a:solidFill>
          <a:schemeClr val="accent2">
            <a:lumMod val="60000"/>
            <a:lumOff val="40000"/>
            <a:alpha val="49804"/>
          </a:scheme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Arte culurale și populare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D4C58D-D5E9-4ABE-BA1A-4A0D56B080A4}" type="parTrans" cxnId="{3133F5A5-8D4E-4D15-B710-0793AAF4275F}">
      <dgm:prSet/>
      <dgm:spPr/>
      <dgm:t>
        <a:bodyPr/>
        <a:lstStyle/>
        <a:p>
          <a:pPr algn="ctr"/>
          <a:endParaRPr lang="en-US"/>
        </a:p>
      </dgm:t>
    </dgm:pt>
    <dgm:pt modelId="{BDADBE3E-26B6-40A6-A836-E289B63C5947}" type="sibTrans" cxnId="{3133F5A5-8D4E-4D15-B710-0793AAF4275F}">
      <dgm:prSet/>
      <dgm:spPr/>
      <dgm:t>
        <a:bodyPr/>
        <a:lstStyle/>
        <a:p>
          <a:pPr algn="ctr"/>
          <a:endParaRPr lang="en-US"/>
        </a:p>
      </dgm:t>
    </dgm:pt>
    <dgm:pt modelId="{64598EDF-288D-49DF-8345-43B4F8569E9D}">
      <dgm:prSet phldrT="[Text]" custT="1"/>
      <dgm:spPr>
        <a:solidFill>
          <a:srgbClr val="7030A0">
            <a:alpha val="49804"/>
          </a:srgb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Arte media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A7E3CE-8485-4A66-88F6-E2D7E64D8545}" type="parTrans" cxnId="{3F9D797F-4267-429F-8BBA-CB29FB2D196F}">
      <dgm:prSet/>
      <dgm:spPr/>
      <dgm:t>
        <a:bodyPr/>
        <a:lstStyle/>
        <a:p>
          <a:pPr algn="ctr"/>
          <a:endParaRPr lang="en-US"/>
        </a:p>
      </dgm:t>
    </dgm:pt>
    <dgm:pt modelId="{CAF2CB7A-1831-412B-87D2-A8FC5A1BA194}" type="sibTrans" cxnId="{3F9D797F-4267-429F-8BBA-CB29FB2D196F}">
      <dgm:prSet/>
      <dgm:spPr/>
      <dgm:t>
        <a:bodyPr/>
        <a:lstStyle/>
        <a:p>
          <a:pPr algn="ctr"/>
          <a:endParaRPr lang="en-US"/>
        </a:p>
      </dgm:t>
    </dgm:pt>
    <dgm:pt modelId="{6981038B-EDA6-4B55-8071-54906483F389}">
      <dgm:prSet phldrT="[Text]" custT="1"/>
      <dgm:spPr>
        <a:solidFill>
          <a:srgbClr val="FFC000">
            <a:alpha val="49804"/>
          </a:srgbClr>
        </a:solidFill>
      </dgm:spPr>
      <dgm:t>
        <a:bodyPr/>
        <a:lstStyle/>
        <a:p>
          <a:pPr algn="ctr"/>
          <a:r>
            <a:rPr lang="ro-RO" sz="1800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5499B8-1827-4F35-BABD-04AD7E3CFF59}" type="parTrans" cxnId="{B1368D1C-E42C-4088-94AF-A91A8294E514}">
      <dgm:prSet/>
      <dgm:spPr/>
      <dgm:t>
        <a:bodyPr/>
        <a:lstStyle/>
        <a:p>
          <a:pPr algn="ctr"/>
          <a:endParaRPr lang="en-US"/>
        </a:p>
      </dgm:t>
    </dgm:pt>
    <dgm:pt modelId="{7ED7C0D9-53C1-4177-BD40-E322DF29A803}" type="sibTrans" cxnId="{B1368D1C-E42C-4088-94AF-A91A8294E514}">
      <dgm:prSet/>
      <dgm:spPr/>
      <dgm:t>
        <a:bodyPr/>
        <a:lstStyle/>
        <a:p>
          <a:pPr algn="ctr"/>
          <a:endParaRPr lang="en-US"/>
        </a:p>
      </dgm:t>
    </dgm:pt>
    <dgm:pt modelId="{CE74FC1B-79B4-4306-B7D5-0A8F2463339A}" type="pres">
      <dgm:prSet presAssocID="{E006A74C-5AE2-48B1-A0B7-5724366655C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D8D04D-D9AD-4C67-9BCD-DF1AEBB76301}" type="pres">
      <dgm:prSet presAssocID="{E006A74C-5AE2-48B1-A0B7-5724366655C2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CC7CD303-636B-4029-A92C-10BBA4FD9BE0}" type="pres">
      <dgm:prSet presAssocID="{8DD1AB64-33DD-447F-A7F5-FAA8E844EFC0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D66F157C-36DF-4E26-9424-E44546DD2140}" type="pres">
      <dgm:prSet presAssocID="{38CCF6B0-53ED-43BC-896D-969D0D964C7F}" presName="node" presStyleLbl="vennNode1" presStyleIdx="1" presStyleCnt="8" custScaleX="105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8FA3F-0D83-468F-8595-A693B63CC688}" type="pres">
      <dgm:prSet presAssocID="{9C00ACC8-9913-4E00-A3C0-FFF82440CDF3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96CEB-6540-4F28-A498-DCA863B40026}" type="pres">
      <dgm:prSet presAssocID="{E2492784-461F-400B-8040-CC7C251B1941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67A57-A264-4FAB-B753-E96A3BD15856}" type="pres">
      <dgm:prSet presAssocID="{4FB3914B-4D46-4A24-93DA-3598450705AE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3228A-EC06-4B9D-849A-32685154A98A}" type="pres">
      <dgm:prSet presAssocID="{64598EDF-288D-49DF-8345-43B4F8569E9D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962AA-BD61-4400-AD81-AFC2CA88C6F0}" type="pres">
      <dgm:prSet presAssocID="{6981038B-EDA6-4B55-8071-54906483F389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E49EC-9A59-4989-A5C2-719F4CE34019}" type="pres">
      <dgm:prSet presAssocID="{55E6DF84-6968-49F3-B617-5E0B24B30E46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CA03BB-CB62-40F1-B265-DD8CABBFBC41}" type="presOf" srcId="{9C00ACC8-9913-4E00-A3C0-FFF82440CDF3}" destId="{84B8FA3F-0D83-468F-8595-A693B63CC688}" srcOrd="0" destOrd="0" presId="urn:microsoft.com/office/officeart/2005/8/layout/radial3"/>
    <dgm:cxn modelId="{3133F5A5-8D4E-4D15-B710-0793AAF4275F}" srcId="{8DD1AB64-33DD-447F-A7F5-FAA8E844EFC0}" destId="{55E6DF84-6968-49F3-B617-5E0B24B30E46}" srcOrd="6" destOrd="0" parTransId="{8DD4C58D-D5E9-4ABE-BA1A-4A0D56B080A4}" sibTransId="{BDADBE3E-26B6-40A6-A836-E289B63C5947}"/>
    <dgm:cxn modelId="{67CDF81F-8D56-40A3-97B6-7FEFB699FEFF}" type="presOf" srcId="{64598EDF-288D-49DF-8345-43B4F8569E9D}" destId="{3113228A-EC06-4B9D-849A-32685154A98A}" srcOrd="0" destOrd="0" presId="urn:microsoft.com/office/officeart/2005/8/layout/radial3"/>
    <dgm:cxn modelId="{B1368D1C-E42C-4088-94AF-A91A8294E514}" srcId="{8DD1AB64-33DD-447F-A7F5-FAA8E844EFC0}" destId="{6981038B-EDA6-4B55-8071-54906483F389}" srcOrd="5" destOrd="0" parTransId="{0B5499B8-1827-4F35-BABD-04AD7E3CFF59}" sibTransId="{7ED7C0D9-53C1-4177-BD40-E322DF29A803}"/>
    <dgm:cxn modelId="{3F9D797F-4267-429F-8BBA-CB29FB2D196F}" srcId="{8DD1AB64-33DD-447F-A7F5-FAA8E844EFC0}" destId="{64598EDF-288D-49DF-8345-43B4F8569E9D}" srcOrd="4" destOrd="0" parTransId="{C7A7E3CE-8485-4A66-88F6-E2D7E64D8545}" sibTransId="{CAF2CB7A-1831-412B-87D2-A8FC5A1BA194}"/>
    <dgm:cxn modelId="{453161AD-605F-4CE1-9677-F1D05230BC55}" type="presOf" srcId="{6981038B-EDA6-4B55-8071-54906483F389}" destId="{9A7962AA-BD61-4400-AD81-AFC2CA88C6F0}" srcOrd="0" destOrd="0" presId="urn:microsoft.com/office/officeart/2005/8/layout/radial3"/>
    <dgm:cxn modelId="{BC6A43C0-CC8E-46DE-AEE7-3F14B5E74E71}" type="presOf" srcId="{55E6DF84-6968-49F3-B617-5E0B24B30E46}" destId="{992E49EC-9A59-4989-A5C2-719F4CE34019}" srcOrd="0" destOrd="0" presId="urn:microsoft.com/office/officeart/2005/8/layout/radial3"/>
    <dgm:cxn modelId="{76ED20F5-E4D1-4DB0-ABBD-985904F26597}" type="presOf" srcId="{E2492784-461F-400B-8040-CC7C251B1941}" destId="{0F696CEB-6540-4F28-A498-DCA863B40026}" srcOrd="0" destOrd="0" presId="urn:microsoft.com/office/officeart/2005/8/layout/radial3"/>
    <dgm:cxn modelId="{1EEDE8FC-F0B7-414E-9525-39E8E4D76DA1}" srcId="{8DD1AB64-33DD-447F-A7F5-FAA8E844EFC0}" destId="{4FB3914B-4D46-4A24-93DA-3598450705AE}" srcOrd="3" destOrd="0" parTransId="{58CE0D2A-7FA9-4051-BE55-18C5778C3F7D}" sibTransId="{A8C6431E-0732-4D9C-AEF7-28DD64A73707}"/>
    <dgm:cxn modelId="{7F1E5A70-C2DB-40ED-A819-14E9B78308A5}" srcId="{8DD1AB64-33DD-447F-A7F5-FAA8E844EFC0}" destId="{E2492784-461F-400B-8040-CC7C251B1941}" srcOrd="2" destOrd="0" parTransId="{A4F5E79E-738F-45E2-BD97-F57D641BB9CD}" sibTransId="{7E240615-5847-45DD-9C7F-43185F1BD9E7}"/>
    <dgm:cxn modelId="{DE357D25-A3B0-40DB-AE93-9010C109F111}" srcId="{8DD1AB64-33DD-447F-A7F5-FAA8E844EFC0}" destId="{38CCF6B0-53ED-43BC-896D-969D0D964C7F}" srcOrd="0" destOrd="0" parTransId="{6C9C7BDC-3B20-4CAF-8091-8F7C4FB113B6}" sibTransId="{FA085BEF-7E40-42D2-88CA-4B3EB74659C7}"/>
    <dgm:cxn modelId="{44053CF5-58CE-4E0C-96F7-A0FE9FDA6ACD}" type="presOf" srcId="{38CCF6B0-53ED-43BC-896D-969D0D964C7F}" destId="{D66F157C-36DF-4E26-9424-E44546DD2140}" srcOrd="0" destOrd="0" presId="urn:microsoft.com/office/officeart/2005/8/layout/radial3"/>
    <dgm:cxn modelId="{56005577-4877-4524-ACC3-E379AA220560}" type="presOf" srcId="{8DD1AB64-33DD-447F-A7F5-FAA8E844EFC0}" destId="{CC7CD303-636B-4029-A92C-10BBA4FD9BE0}" srcOrd="0" destOrd="0" presId="urn:microsoft.com/office/officeart/2005/8/layout/radial3"/>
    <dgm:cxn modelId="{09F32F04-5527-4055-B73A-1732E3A04FD3}" type="presOf" srcId="{E006A74C-5AE2-48B1-A0B7-5724366655C2}" destId="{CE74FC1B-79B4-4306-B7D5-0A8F2463339A}" srcOrd="0" destOrd="0" presId="urn:microsoft.com/office/officeart/2005/8/layout/radial3"/>
    <dgm:cxn modelId="{626472DB-FC27-4875-97F9-4C24F2AFD062}" srcId="{E006A74C-5AE2-48B1-A0B7-5724366655C2}" destId="{8DD1AB64-33DD-447F-A7F5-FAA8E844EFC0}" srcOrd="0" destOrd="0" parTransId="{4E7F926D-AD07-4AE7-9A74-2E079DFC38F4}" sibTransId="{113111B5-25C2-478D-A89C-22682E863E4F}"/>
    <dgm:cxn modelId="{78B41BF6-CD35-4B3D-BD17-FA14C99682D5}" type="presOf" srcId="{4FB3914B-4D46-4A24-93DA-3598450705AE}" destId="{CD267A57-A264-4FAB-B753-E96A3BD15856}" srcOrd="0" destOrd="0" presId="urn:microsoft.com/office/officeart/2005/8/layout/radial3"/>
    <dgm:cxn modelId="{573AEE7A-AB52-4DD4-AA54-82FBEEF9351F}" srcId="{8DD1AB64-33DD-447F-A7F5-FAA8E844EFC0}" destId="{9C00ACC8-9913-4E00-A3C0-FFF82440CDF3}" srcOrd="1" destOrd="0" parTransId="{0FDC84EF-6F32-4F7A-8EDE-96E0B00F78D5}" sibTransId="{7883B34E-DAC8-47B7-9210-16280DCA85C6}"/>
    <dgm:cxn modelId="{EB3FD631-CFA6-479B-A54C-E38FA34BBDEE}" type="presParOf" srcId="{CE74FC1B-79B4-4306-B7D5-0A8F2463339A}" destId="{DFD8D04D-D9AD-4C67-9BCD-DF1AEBB76301}" srcOrd="0" destOrd="0" presId="urn:microsoft.com/office/officeart/2005/8/layout/radial3"/>
    <dgm:cxn modelId="{2FCE5F85-AE73-418F-A890-B8D041CEBA82}" type="presParOf" srcId="{DFD8D04D-D9AD-4C67-9BCD-DF1AEBB76301}" destId="{CC7CD303-636B-4029-A92C-10BBA4FD9BE0}" srcOrd="0" destOrd="0" presId="urn:microsoft.com/office/officeart/2005/8/layout/radial3"/>
    <dgm:cxn modelId="{B1169735-0DC3-497D-A145-919510B147C6}" type="presParOf" srcId="{DFD8D04D-D9AD-4C67-9BCD-DF1AEBB76301}" destId="{D66F157C-36DF-4E26-9424-E44546DD2140}" srcOrd="1" destOrd="0" presId="urn:microsoft.com/office/officeart/2005/8/layout/radial3"/>
    <dgm:cxn modelId="{0B1AC2EC-DC76-4D61-B5DF-3962A6C9B588}" type="presParOf" srcId="{DFD8D04D-D9AD-4C67-9BCD-DF1AEBB76301}" destId="{84B8FA3F-0D83-468F-8595-A693B63CC688}" srcOrd="2" destOrd="0" presId="urn:microsoft.com/office/officeart/2005/8/layout/radial3"/>
    <dgm:cxn modelId="{E08A5F6D-CF9E-446A-AFFB-BB0044BBF866}" type="presParOf" srcId="{DFD8D04D-D9AD-4C67-9BCD-DF1AEBB76301}" destId="{0F696CEB-6540-4F28-A498-DCA863B40026}" srcOrd="3" destOrd="0" presId="urn:microsoft.com/office/officeart/2005/8/layout/radial3"/>
    <dgm:cxn modelId="{32DAA8D8-89CA-428E-8ED3-B404182CC5C3}" type="presParOf" srcId="{DFD8D04D-D9AD-4C67-9BCD-DF1AEBB76301}" destId="{CD267A57-A264-4FAB-B753-E96A3BD15856}" srcOrd="4" destOrd="0" presId="urn:microsoft.com/office/officeart/2005/8/layout/radial3"/>
    <dgm:cxn modelId="{7643CD59-8617-414E-977F-D49910DBBC98}" type="presParOf" srcId="{DFD8D04D-D9AD-4C67-9BCD-DF1AEBB76301}" destId="{3113228A-EC06-4B9D-849A-32685154A98A}" srcOrd="5" destOrd="0" presId="urn:microsoft.com/office/officeart/2005/8/layout/radial3"/>
    <dgm:cxn modelId="{99B3C04A-320C-41ED-92E9-66FC6958C5F5}" type="presParOf" srcId="{DFD8D04D-D9AD-4C67-9BCD-DF1AEBB76301}" destId="{9A7962AA-BD61-4400-AD81-AFC2CA88C6F0}" srcOrd="6" destOrd="0" presId="urn:microsoft.com/office/officeart/2005/8/layout/radial3"/>
    <dgm:cxn modelId="{D90FE48D-E87E-408F-901E-B6B030B8F79F}" type="presParOf" srcId="{DFD8D04D-D9AD-4C67-9BCD-DF1AEBB76301}" destId="{992E49EC-9A59-4989-A5C2-719F4CE34019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CD303-636B-4029-A92C-10BBA4FD9BE0}">
      <dsp:nvSpPr>
        <dsp:cNvPr id="0" name=""/>
        <dsp:cNvSpPr/>
      </dsp:nvSpPr>
      <dsp:spPr>
        <a:xfrm>
          <a:off x="3614586" y="1346274"/>
          <a:ext cx="3220157" cy="3220157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Domenii</a:t>
          </a:r>
          <a:r>
            <a:rPr lang="ro-RO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o-RO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creative</a:t>
          </a:r>
          <a:endParaRPr lang="en-US" sz="36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6167" y="1817855"/>
        <a:ext cx="2276995" cy="2276995"/>
      </dsp:txXfrm>
    </dsp:sp>
    <dsp:sp modelId="{D66F157C-36DF-4E26-9424-E44546DD2140}">
      <dsp:nvSpPr>
        <dsp:cNvPr id="0" name=""/>
        <dsp:cNvSpPr/>
      </dsp:nvSpPr>
      <dsp:spPr>
        <a:xfrm>
          <a:off x="4375485" y="53067"/>
          <a:ext cx="1698359" cy="1610078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7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Gastronomie</a:t>
          </a:r>
          <a:endParaRPr lang="en-US" sz="17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24204" y="288857"/>
        <a:ext cx="1200921" cy="1138498"/>
      </dsp:txXfrm>
    </dsp:sp>
    <dsp:sp modelId="{84B8FA3F-0D83-468F-8595-A693B63CC688}">
      <dsp:nvSpPr>
        <dsp:cNvPr id="0" name=""/>
        <dsp:cNvSpPr/>
      </dsp:nvSpPr>
      <dsp:spPr>
        <a:xfrm>
          <a:off x="6060101" y="843079"/>
          <a:ext cx="1610078" cy="1610078"/>
        </a:xfrm>
        <a:prstGeom prst="ellipse">
          <a:avLst/>
        </a:prstGeom>
        <a:solidFill>
          <a:srgbClr val="E840B0">
            <a:alpha val="49804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Muzică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95891" y="1078869"/>
        <a:ext cx="1138498" cy="1138498"/>
      </dsp:txXfrm>
    </dsp:sp>
    <dsp:sp modelId="{0F696CEB-6540-4F28-A498-DCA863B40026}">
      <dsp:nvSpPr>
        <dsp:cNvPr id="0" name=""/>
        <dsp:cNvSpPr/>
      </dsp:nvSpPr>
      <dsp:spPr>
        <a:xfrm>
          <a:off x="6465264" y="2618217"/>
          <a:ext cx="1610078" cy="1610078"/>
        </a:xfrm>
        <a:prstGeom prst="ellipse">
          <a:avLst/>
        </a:prstGeom>
        <a:solidFill>
          <a:schemeClr val="accent5">
            <a:lumMod val="50000"/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Film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1054" y="2854007"/>
        <a:ext cx="1138498" cy="1138498"/>
      </dsp:txXfrm>
    </dsp:sp>
    <dsp:sp modelId="{CD267A57-A264-4FAB-B753-E96A3BD15856}">
      <dsp:nvSpPr>
        <dsp:cNvPr id="0" name=""/>
        <dsp:cNvSpPr/>
      </dsp:nvSpPr>
      <dsp:spPr>
        <a:xfrm>
          <a:off x="5330021" y="4041768"/>
          <a:ext cx="1610078" cy="1610078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Literatură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5811" y="4277558"/>
        <a:ext cx="1138498" cy="1138498"/>
      </dsp:txXfrm>
    </dsp:sp>
    <dsp:sp modelId="{3113228A-EC06-4B9D-849A-32685154A98A}">
      <dsp:nvSpPr>
        <dsp:cNvPr id="0" name=""/>
        <dsp:cNvSpPr/>
      </dsp:nvSpPr>
      <dsp:spPr>
        <a:xfrm>
          <a:off x="3509231" y="4041768"/>
          <a:ext cx="1610078" cy="1610078"/>
        </a:xfrm>
        <a:prstGeom prst="ellipse">
          <a:avLst/>
        </a:prstGeom>
        <a:solidFill>
          <a:srgbClr val="7030A0">
            <a:alpha val="49804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Arte media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5021" y="4277558"/>
        <a:ext cx="1138498" cy="1138498"/>
      </dsp:txXfrm>
    </dsp:sp>
    <dsp:sp modelId="{9A7962AA-BD61-4400-AD81-AFC2CA88C6F0}">
      <dsp:nvSpPr>
        <dsp:cNvPr id="0" name=""/>
        <dsp:cNvSpPr/>
      </dsp:nvSpPr>
      <dsp:spPr>
        <a:xfrm>
          <a:off x="2373987" y="2618217"/>
          <a:ext cx="1610078" cy="1610078"/>
        </a:xfrm>
        <a:prstGeom prst="ellipse">
          <a:avLst/>
        </a:prstGeom>
        <a:solidFill>
          <a:srgbClr val="FFC000">
            <a:alpha val="49804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9777" y="2854007"/>
        <a:ext cx="1138498" cy="1138498"/>
      </dsp:txXfrm>
    </dsp:sp>
    <dsp:sp modelId="{992E49EC-9A59-4989-A5C2-719F4CE34019}">
      <dsp:nvSpPr>
        <dsp:cNvPr id="0" name=""/>
        <dsp:cNvSpPr/>
      </dsp:nvSpPr>
      <dsp:spPr>
        <a:xfrm>
          <a:off x="2779151" y="843079"/>
          <a:ext cx="1610078" cy="1610078"/>
        </a:xfrm>
        <a:prstGeom prst="ellipse">
          <a:avLst/>
        </a:prstGeom>
        <a:solidFill>
          <a:schemeClr val="accent2">
            <a:lumMod val="60000"/>
            <a:lumOff val="40000"/>
            <a:alpha val="49804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Arte culurale și populare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4941" y="1078869"/>
        <a:ext cx="1138498" cy="1138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CD303-636B-4029-A92C-10BBA4FD9BE0}">
      <dsp:nvSpPr>
        <dsp:cNvPr id="0" name=""/>
        <dsp:cNvSpPr/>
      </dsp:nvSpPr>
      <dsp:spPr>
        <a:xfrm>
          <a:off x="3614586" y="1346274"/>
          <a:ext cx="3220157" cy="3220157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Domenii</a:t>
          </a:r>
          <a:r>
            <a:rPr lang="ro-RO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o-RO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creative</a:t>
          </a:r>
          <a:endParaRPr lang="en-US" sz="36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6167" y="1817855"/>
        <a:ext cx="2276995" cy="2276995"/>
      </dsp:txXfrm>
    </dsp:sp>
    <dsp:sp modelId="{D66F157C-36DF-4E26-9424-E44546DD2140}">
      <dsp:nvSpPr>
        <dsp:cNvPr id="0" name=""/>
        <dsp:cNvSpPr/>
      </dsp:nvSpPr>
      <dsp:spPr>
        <a:xfrm>
          <a:off x="4375485" y="53067"/>
          <a:ext cx="1698359" cy="1610078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7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Gastronomie</a:t>
          </a:r>
          <a:endParaRPr lang="en-US" sz="17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24204" y="288857"/>
        <a:ext cx="1200921" cy="1138498"/>
      </dsp:txXfrm>
    </dsp:sp>
    <dsp:sp modelId="{84B8FA3F-0D83-468F-8595-A693B63CC688}">
      <dsp:nvSpPr>
        <dsp:cNvPr id="0" name=""/>
        <dsp:cNvSpPr/>
      </dsp:nvSpPr>
      <dsp:spPr>
        <a:xfrm>
          <a:off x="6060101" y="843079"/>
          <a:ext cx="1610078" cy="1610078"/>
        </a:xfrm>
        <a:prstGeom prst="ellipse">
          <a:avLst/>
        </a:prstGeom>
        <a:solidFill>
          <a:srgbClr val="E840B0">
            <a:alpha val="49804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Muzică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95891" y="1078869"/>
        <a:ext cx="1138498" cy="1138498"/>
      </dsp:txXfrm>
    </dsp:sp>
    <dsp:sp modelId="{0F696CEB-6540-4F28-A498-DCA863B40026}">
      <dsp:nvSpPr>
        <dsp:cNvPr id="0" name=""/>
        <dsp:cNvSpPr/>
      </dsp:nvSpPr>
      <dsp:spPr>
        <a:xfrm>
          <a:off x="6465264" y="2618217"/>
          <a:ext cx="1610078" cy="1610078"/>
        </a:xfrm>
        <a:prstGeom prst="ellipse">
          <a:avLst/>
        </a:prstGeom>
        <a:solidFill>
          <a:schemeClr val="accent5">
            <a:lumMod val="50000"/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Film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1054" y="2854007"/>
        <a:ext cx="1138498" cy="1138498"/>
      </dsp:txXfrm>
    </dsp:sp>
    <dsp:sp modelId="{CD267A57-A264-4FAB-B753-E96A3BD15856}">
      <dsp:nvSpPr>
        <dsp:cNvPr id="0" name=""/>
        <dsp:cNvSpPr/>
      </dsp:nvSpPr>
      <dsp:spPr>
        <a:xfrm>
          <a:off x="5330021" y="4041768"/>
          <a:ext cx="1610078" cy="1610078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Literatură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5811" y="4277558"/>
        <a:ext cx="1138498" cy="1138498"/>
      </dsp:txXfrm>
    </dsp:sp>
    <dsp:sp modelId="{3113228A-EC06-4B9D-849A-32685154A98A}">
      <dsp:nvSpPr>
        <dsp:cNvPr id="0" name=""/>
        <dsp:cNvSpPr/>
      </dsp:nvSpPr>
      <dsp:spPr>
        <a:xfrm>
          <a:off x="3509231" y="4041768"/>
          <a:ext cx="1610078" cy="1610078"/>
        </a:xfrm>
        <a:prstGeom prst="ellipse">
          <a:avLst/>
        </a:prstGeom>
        <a:solidFill>
          <a:srgbClr val="7030A0">
            <a:alpha val="49804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Arte media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5021" y="4277558"/>
        <a:ext cx="1138498" cy="1138498"/>
      </dsp:txXfrm>
    </dsp:sp>
    <dsp:sp modelId="{9A7962AA-BD61-4400-AD81-AFC2CA88C6F0}">
      <dsp:nvSpPr>
        <dsp:cNvPr id="0" name=""/>
        <dsp:cNvSpPr/>
      </dsp:nvSpPr>
      <dsp:spPr>
        <a:xfrm>
          <a:off x="2373987" y="2618217"/>
          <a:ext cx="1610078" cy="1610078"/>
        </a:xfrm>
        <a:prstGeom prst="ellipse">
          <a:avLst/>
        </a:prstGeom>
        <a:solidFill>
          <a:srgbClr val="FFC000">
            <a:alpha val="49804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9777" y="2854007"/>
        <a:ext cx="1138498" cy="1138498"/>
      </dsp:txXfrm>
    </dsp:sp>
    <dsp:sp modelId="{992E49EC-9A59-4989-A5C2-719F4CE34019}">
      <dsp:nvSpPr>
        <dsp:cNvPr id="0" name=""/>
        <dsp:cNvSpPr/>
      </dsp:nvSpPr>
      <dsp:spPr>
        <a:xfrm>
          <a:off x="2779151" y="843079"/>
          <a:ext cx="1610078" cy="1610078"/>
        </a:xfrm>
        <a:prstGeom prst="ellipse">
          <a:avLst/>
        </a:prstGeom>
        <a:solidFill>
          <a:schemeClr val="accent2">
            <a:lumMod val="60000"/>
            <a:lumOff val="40000"/>
            <a:alpha val="49804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Arte culurale și populare</a:t>
          </a:r>
          <a:endParaRPr lang="en-US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4941" y="1078869"/>
        <a:ext cx="1138498" cy="1138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84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0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9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5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4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9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5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45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5000" r="-1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/>
          <p:nvPr/>
        </p:nvPicPr>
        <p:blipFill>
          <a:blip r:embed="rId2"/>
          <a:stretch/>
        </p:blipFill>
        <p:spPr>
          <a:xfrm>
            <a:off x="5758449" y="175573"/>
            <a:ext cx="775800" cy="60300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3009720" y="1115038"/>
            <a:ext cx="6095160" cy="7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ACADEMIA DE STUDII ECONOMICE DIN BUCUREȘTI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Facultatea</a:t>
            </a: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de Business </a:t>
            </a: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și</a:t>
            </a: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Turism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463488" y="4289086"/>
            <a:ext cx="609516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7000"/>
              </a:lnSpc>
            </a:pP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Conducător</a:t>
            </a: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științific</a:t>
            </a: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Lect. Univ. Dr. </a:t>
            </a: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Alexandru</a:t>
            </a: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Gavriș</a:t>
            </a: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5370549" y="4598100"/>
            <a:ext cx="609516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7000"/>
              </a:lnSpc>
            </a:pP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Autor</a:t>
            </a: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7000"/>
              </a:lnSpc>
            </a:pP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Dorobanțu</a:t>
            </a: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Diana-</a:t>
            </a: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Mihaela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3142470" y="5484152"/>
            <a:ext cx="609516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en-US" sz="1800" b="1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București</a:t>
            </a: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1415229" y="2563768"/>
            <a:ext cx="8686440" cy="109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en-US" sz="32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Explorarea</a:t>
            </a:r>
            <a:r>
              <a:rPr lang="en-US" sz="32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32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caracteristicilor</a:t>
            </a:r>
            <a:r>
              <a:rPr lang="en-US" sz="32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32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orașelor</a:t>
            </a:r>
            <a:r>
              <a:rPr lang="en-US" sz="32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32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europene</a:t>
            </a:r>
            <a:r>
              <a:rPr lang="en-US" sz="32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din </a:t>
            </a:r>
            <a:r>
              <a:rPr lang="en-US" sz="32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rețeaua</a:t>
            </a:r>
            <a:r>
              <a:rPr lang="en-US" sz="32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UNESCO „Creative Cities”</a:t>
            </a:r>
            <a:endParaRPr lang="en-US" sz="32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174189" y="2476500"/>
            <a:ext cx="3942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7000"/>
              </a:lnSpc>
              <a:spcBef>
                <a:spcPts val="1199"/>
              </a:spcBef>
              <a:spcAft>
                <a:spcPts val="601"/>
              </a:spcAft>
            </a:pPr>
            <a:r>
              <a:rPr lang="ro-RO" sz="2800" b="1" i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Domenii creative</a:t>
            </a:r>
          </a:p>
          <a:p>
            <a:pPr algn="ctr">
              <a:lnSpc>
                <a:spcPct val="107000"/>
              </a:lnSpc>
              <a:spcBef>
                <a:spcPts val="1199"/>
              </a:spcBef>
              <a:spcAft>
                <a:spcPts val="601"/>
              </a:spcAft>
            </a:pPr>
            <a:r>
              <a:rPr lang="ro-RO" sz="2800" b="1" i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UCCN</a:t>
            </a:r>
            <a:endParaRPr lang="en-US" sz="2800" b="1" i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6"/>
          <p:cNvGraphicFramePr/>
          <p:nvPr>
            <p:extLst>
              <p:ext uri="{D42A27DB-BD31-4B8C-83A1-F6EECF244321}">
                <p14:modId xmlns:p14="http://schemas.microsoft.com/office/powerpoint/2010/main" val="3132495728"/>
              </p:ext>
            </p:extLst>
          </p:nvPr>
        </p:nvGraphicFramePr>
        <p:xfrm>
          <a:off x="1952219" y="381000"/>
          <a:ext cx="10449331" cy="570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6"/>
          <p:cNvGraphicFramePr/>
          <p:nvPr>
            <p:extLst>
              <p:ext uri="{D42A27DB-BD31-4B8C-83A1-F6EECF244321}">
                <p14:modId xmlns:p14="http://schemas.microsoft.com/office/powerpoint/2010/main" val="1524836877"/>
              </p:ext>
            </p:extLst>
          </p:nvPr>
        </p:nvGraphicFramePr>
        <p:xfrm>
          <a:off x="1952218" y="380999"/>
          <a:ext cx="10449331" cy="570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96939" y="244836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LUCRU</a:t>
            </a:r>
          </a:p>
        </p:txBody>
      </p:sp>
      <p:sp>
        <p:nvSpPr>
          <p:cNvPr id="77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1" i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48570" y="1255770"/>
            <a:ext cx="11052930" cy="44211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00000"/>
              </a:lnSpc>
              <a:spcBef>
                <a:spcPts val="1199"/>
              </a:spcBef>
              <a:spcAft>
                <a:spcPts val="601"/>
              </a:spcAft>
            </a:pPr>
            <a:r>
              <a:rPr lang="ro-RO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Următoarele imagini vor reprezenta în oridine:</a:t>
            </a:r>
          </a:p>
          <a:p>
            <a:pPr marL="514350" indent="-514350">
              <a:lnSpc>
                <a:spcPct val="200000"/>
              </a:lnSpc>
              <a:spcBef>
                <a:spcPts val="1199"/>
              </a:spcBef>
              <a:spcAft>
                <a:spcPts val="601"/>
              </a:spcAft>
              <a:buFont typeface="+mj-lt"/>
              <a:buAutoNum type="alphaLcParenR"/>
            </a:pPr>
            <a:r>
              <a:rPr lang="en-US" sz="2800" b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Orașele</a:t>
            </a:r>
            <a:r>
              <a:rPr lang="en-US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creative </a:t>
            </a:r>
            <a:r>
              <a:rPr lang="en-US" sz="28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europene</a:t>
            </a: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împărțite</a:t>
            </a: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pe</a:t>
            </a: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cele</a:t>
            </a: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șapte</a:t>
            </a: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categorii</a:t>
            </a: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creative</a:t>
            </a:r>
            <a:endParaRPr lang="ro-RO" sz="2800" b="1" strike="noStrike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spcBef>
                <a:spcPts val="1199"/>
              </a:spcBef>
              <a:spcAft>
                <a:spcPts val="601"/>
              </a:spcAft>
              <a:buFont typeface="+mj-lt"/>
              <a:buAutoNum type="alphaLcParenR"/>
            </a:pPr>
            <a:r>
              <a:rPr lang="en-US" sz="2800" b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Harta</a:t>
            </a:r>
            <a:r>
              <a:rPr lang="en-US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rețelei</a:t>
            </a:r>
            <a:r>
              <a:rPr lang="en-US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termenilor</a:t>
            </a:r>
            <a:r>
              <a:rPr lang="en-US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în</a:t>
            </a:r>
            <a:r>
              <a:rPr lang="en-US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rețeaua</a:t>
            </a:r>
            <a:r>
              <a:rPr lang="en-US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europeană</a:t>
            </a:r>
            <a:r>
              <a:rPr lang="en-US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a </a:t>
            </a:r>
            <a:r>
              <a:rPr lang="en-US" sz="2800" b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orașelor</a:t>
            </a:r>
            <a:r>
              <a:rPr lang="en-US" sz="28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creative</a:t>
            </a:r>
            <a:endParaRPr lang="ro-RO" sz="2800" b="1" strike="noStrike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spcBef>
                <a:spcPts val="1199"/>
              </a:spcBef>
              <a:spcAft>
                <a:spcPts val="601"/>
              </a:spcAft>
              <a:buFont typeface="+mj-lt"/>
              <a:buAutoNum type="alphaLcParenR"/>
            </a:pPr>
            <a:r>
              <a:rPr lang="en-US" sz="28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Harta</a:t>
            </a:r>
            <a:r>
              <a:rPr lang="en-US" sz="28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lang="en-US" sz="28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densității</a:t>
            </a:r>
            <a:r>
              <a:rPr lang="en-US" sz="28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lang="en-US" sz="28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termenilor</a:t>
            </a:r>
            <a:r>
              <a:rPr lang="en-US" sz="28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lang="en-US" sz="28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creativi</a:t>
            </a:r>
            <a:endParaRPr lang="en-US" sz="2800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Bef>
                <a:spcPts val="1199"/>
              </a:spcBef>
              <a:spcAft>
                <a:spcPts val="601"/>
              </a:spcAft>
            </a:pPr>
            <a:endParaRPr lang="en-US" sz="2800" b="0" strike="noStrike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Bef>
                <a:spcPts val="1199"/>
              </a:spcBef>
              <a:spcAft>
                <a:spcPts val="601"/>
              </a:spcAft>
            </a:pPr>
            <a:endParaRPr lang="en-US" sz="2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22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/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/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03560" y="678840"/>
            <a:ext cx="5748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o-RO" sz="2800" b="1" i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Concluzii</a:t>
            </a:r>
            <a:endParaRPr lang="en-US" sz="2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15800" y="1454640"/>
            <a:ext cx="1112436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 pot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evidenția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câteva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caracteristici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comune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care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sunt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particularizate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spațiului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european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au o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suprapunere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variată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în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grupul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orașe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studiate</a:t>
            </a:r>
            <a:r>
              <a:rPr lang="en-US" sz="2400" b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F4E79"/>
              </a:buClr>
              <a:buFont typeface="Wingdings" charset="2"/>
              <a:buChar char=""/>
            </a:pP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importanța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gastronomiei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F4E79"/>
              </a:buClr>
              <a:buFont typeface="Wingdings" charset="2"/>
              <a:buChar char=""/>
            </a:pP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cooperarea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orașelor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pentru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crearea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experiențe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interculturale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inovatoare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F4E79"/>
              </a:buClr>
              <a:buFont typeface="Wingdings" charset="2"/>
              <a:buChar char=""/>
            </a:pP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dezvoltarea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schimburilor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culturale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cu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orașe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similare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sau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parte a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rețelei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F4E79"/>
              </a:buClr>
              <a:buFont typeface="Wingdings" charset="2"/>
              <a:buChar char=""/>
            </a:pP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importanța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conectării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orașelor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subiecte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creative;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443841"/>
            <a:ext cx="10991850" cy="381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F4E79"/>
              </a:buClr>
              <a:buFont typeface="Wingdings" charset="2"/>
              <a:buChar char=""/>
            </a:pPr>
            <a:r>
              <a:rPr lang="ro-RO" sz="2400" b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necesitatea</a:t>
            </a:r>
            <a:r>
              <a:rPr lang="en-US" sz="2400" b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implicării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guvernelor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universităților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în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susținerea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eforturilor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creative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pentru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ridica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gradul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educație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implicit de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creativitate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</a:t>
            </a: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F4E79"/>
              </a:buClr>
              <a:buFont typeface="Wingdings" charset="2"/>
              <a:buChar char=""/>
            </a:pPr>
            <a:r>
              <a:rPr lang="ro-RO" sz="2400" b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redezvoltarea</a:t>
            </a:r>
            <a:r>
              <a:rPr lang="en-US" sz="2400" b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zonelor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urbane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aflate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în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declin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integrarea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lor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în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vitalitatea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orașului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</a:t>
            </a: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F4E79"/>
              </a:buClr>
              <a:buFont typeface="Wingdings" charset="2"/>
              <a:buChar char=""/>
            </a:pPr>
            <a:r>
              <a:rPr lang="ro-RO" sz="2400" b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crearea</a:t>
            </a:r>
            <a:r>
              <a:rPr lang="en-US" sz="2400" b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spații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creative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recreative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pentru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cetățeni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</a:t>
            </a: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1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F4E79"/>
              </a:buClr>
              <a:buFont typeface="Wingdings" charset="2"/>
              <a:buChar char=""/>
            </a:pPr>
            <a:r>
              <a:rPr lang="ro-RO" sz="2400" b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implicarea</a:t>
            </a:r>
            <a:r>
              <a:rPr lang="en-US" sz="2400" b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comunității</a:t>
            </a:r>
            <a:r>
              <a:rPr lang="en-US" sz="2400" b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locale;</a:t>
            </a: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1003" y="861352"/>
            <a:ext cx="5694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o-RO" sz="2800" b="1" i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Îmbunătățiri pentru orașul București</a:t>
            </a:r>
            <a:endParaRPr lang="en-US" sz="2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363" y="1607127"/>
            <a:ext cx="67887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ro-RO" sz="2400" b="1" dirty="0" smtClean="0">
                <a:solidFill>
                  <a:srgbClr val="36D6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Domeniul învățământului</a:t>
            </a:r>
          </a:p>
          <a:p>
            <a:pPr>
              <a:lnSpc>
                <a:spcPct val="200000"/>
              </a:lnSpc>
            </a:pPr>
            <a:endParaRPr lang="ro-RO" sz="2400" b="1" dirty="0" smtClean="0">
              <a:solidFill>
                <a:srgbClr val="36D6D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ro-RO" sz="2400" b="1" dirty="0" smtClean="0">
                <a:solidFill>
                  <a:srgbClr val="36D6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Domeniul gastronomiei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ro-RO" sz="2400" b="1" dirty="0" smtClean="0">
                <a:solidFill>
                  <a:srgbClr val="36D6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Festivaluri locale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ro-RO" sz="2400" b="1" dirty="0" smtClean="0">
                <a:solidFill>
                  <a:srgbClr val="36D6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Regenerare urbană de tip </a:t>
            </a:r>
            <a:r>
              <a:rPr lang="ro-RO" sz="2400" b="1" i="1" dirty="0" smtClean="0">
                <a:solidFill>
                  <a:srgbClr val="36D6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</a:p>
          <a:p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4321461" y="2535383"/>
            <a:ext cx="454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>
                <a:solidFill>
                  <a:srgbClr val="62DF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Particular: </a:t>
            </a:r>
            <a:r>
              <a:rPr lang="ro-RO" sz="2400" b="1" dirty="0">
                <a:solidFill>
                  <a:srgbClr val="62DF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Domeniul universitar</a:t>
            </a:r>
            <a:endParaRPr lang="ro-RO" sz="2400" b="1" dirty="0">
              <a:solidFill>
                <a:srgbClr val="62DF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2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872520" y="2459850"/>
            <a:ext cx="72493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Vă</a:t>
            </a:r>
            <a:r>
              <a:rPr lang="en-US" sz="4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48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mulțumesc</a:t>
            </a:r>
            <a:r>
              <a:rPr lang="en-US" sz="4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!</a:t>
            </a:r>
            <a:endParaRPr lang="en-US" sz="4800" b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8-Point Star 1"/>
          <p:cNvSpPr/>
          <p:nvPr/>
        </p:nvSpPr>
        <p:spPr>
          <a:xfrm>
            <a:off x="1876110" y="997079"/>
            <a:ext cx="3840480" cy="3760545"/>
          </a:xfrm>
          <a:prstGeom prst="star8">
            <a:avLst>
              <a:gd name="adj" fmla="val 34461"/>
            </a:avLst>
          </a:prstGeom>
          <a:solidFill>
            <a:srgbClr val="3DA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Aft>
                <a:spcPts val="1086"/>
              </a:spcAft>
            </a:pP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 </a:t>
            </a:r>
            <a:r>
              <a:rPr lang="en-US" sz="3200" b="1" i="1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ce</a:t>
            </a: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3200" b="1" i="1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este</a:t>
            </a: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3200" b="1" i="1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importantă</a:t>
            </a: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?</a:t>
            </a:r>
            <a:endParaRPr lang="en-US" sz="3200" b="1" i="1" spc="-1" dirty="0">
              <a:solidFill>
                <a:schemeClr val="accent4">
                  <a:lumMod val="20000"/>
                  <a:lumOff val="8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8-Point Star 5"/>
          <p:cNvSpPr/>
          <p:nvPr/>
        </p:nvSpPr>
        <p:spPr>
          <a:xfrm>
            <a:off x="4440630" y="2324901"/>
            <a:ext cx="3840480" cy="3760545"/>
          </a:xfrm>
          <a:prstGeom prst="star8">
            <a:avLst/>
          </a:prstGeom>
          <a:solidFill>
            <a:srgbClr val="62D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Aft>
                <a:spcPts val="1086"/>
              </a:spcAft>
            </a:pP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 </a:t>
            </a:r>
            <a:r>
              <a:rPr lang="en-US" sz="3200" b="1" i="1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ce</a:t>
            </a: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3200" b="1" i="1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este</a:t>
            </a: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3200" b="1" i="1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originală</a:t>
            </a: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?</a:t>
            </a:r>
            <a:endParaRPr lang="en-US" sz="3200" b="1" i="1" spc="-1" dirty="0">
              <a:solidFill>
                <a:schemeClr val="accent4">
                  <a:lumMod val="20000"/>
                  <a:lumOff val="8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8-Point Star 6"/>
          <p:cNvSpPr/>
          <p:nvPr/>
        </p:nvSpPr>
        <p:spPr>
          <a:xfrm>
            <a:off x="6719010" y="997078"/>
            <a:ext cx="3840480" cy="3760545"/>
          </a:xfrm>
          <a:prstGeom prst="star8">
            <a:avLst/>
          </a:prstGeom>
          <a:solidFill>
            <a:srgbClr val="EC80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Aft>
                <a:spcPts val="1086"/>
              </a:spcAft>
            </a:pP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 </a:t>
            </a:r>
            <a:r>
              <a:rPr lang="en-US" sz="3200" b="1" i="1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ce</a:t>
            </a: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3200" b="1" i="1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este</a:t>
            </a: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3200" b="1" i="1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relevantă</a:t>
            </a:r>
            <a:r>
              <a:rPr lang="en-US" sz="3200" b="1" i="1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?</a:t>
            </a:r>
            <a:endParaRPr lang="en-US" sz="3200" b="1" i="1" spc="-1" dirty="0">
              <a:solidFill>
                <a:schemeClr val="accent4">
                  <a:lumMod val="20000"/>
                  <a:lumOff val="8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5000" r="-1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1849" y="82492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ro-RO" sz="2800" b="1" i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Triada cultură-inovație-tehnologie</a:t>
            </a:r>
          </a:p>
          <a:p>
            <a:pPr algn="ctr">
              <a:lnSpc>
                <a:spcPct val="100000"/>
              </a:lnSpc>
            </a:pPr>
            <a:r>
              <a:rPr lang="ro-RO" sz="2800" b="1" i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Economia creativă</a:t>
            </a:r>
            <a:endParaRPr lang="en-US" sz="2800" i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8100" y="1771650"/>
            <a:ext cx="647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o-RO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Conceptul de Creativitate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o-RO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Creativitate vs Inovare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o-RO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Conceptul de Cultură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o-RO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Conceptul de Industrie creativă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o-RO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Conceptul de Economie creativă</a:t>
            </a:r>
            <a:endParaRPr lang="ro-RO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610820" y="672479"/>
            <a:ext cx="92124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Bazele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literaturii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de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specialitate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asupra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creativității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economice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și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a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orașelor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creative</a:t>
            </a:r>
            <a:endParaRPr lang="en-US" sz="2800" b="0" i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278600" y="1619250"/>
            <a:ext cx="2817150" cy="514176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4794990" y="2414429"/>
            <a:ext cx="2844060" cy="366861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3492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o-RO" dirty="0"/>
          </a:p>
        </p:txBody>
      </p:sp>
      <p:sp>
        <p:nvSpPr>
          <p:cNvPr id="52" name="CustomShape 4"/>
          <p:cNvSpPr/>
          <p:nvPr/>
        </p:nvSpPr>
        <p:spPr>
          <a:xfrm>
            <a:off x="8513010" y="1619250"/>
            <a:ext cx="2840790" cy="514176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1293105" y="1767915"/>
            <a:ext cx="2760120" cy="3211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Charles </a:t>
            </a:r>
            <a:r>
              <a:rPr lang="en-US" sz="2400" b="1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Landry</a:t>
            </a:r>
            <a:endParaRPr lang="en-US" sz="2400" b="1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endParaRPr lang="en-US" sz="2400" b="1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Franco </a:t>
            </a:r>
            <a:r>
              <a:rPr lang="en-US" sz="2400" b="1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Bianchini</a:t>
            </a:r>
            <a:endParaRPr lang="en-US" sz="2400" b="1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„</a:t>
            </a:r>
            <a:r>
              <a:rPr lang="en-US" sz="2400" b="1" strike="noStrike" spc="-1" dirty="0" err="1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Orașul</a:t>
            </a:r>
            <a:r>
              <a:rPr lang="en-US" sz="2400" b="1" strike="noStrike" spc="-1" dirty="0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creativ</a:t>
            </a:r>
            <a:r>
              <a:rPr lang="en-US" sz="2400" b="1" strike="noStrike" spc="-1" dirty="0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”</a:t>
            </a:r>
            <a:endParaRPr lang="en-US" sz="2400" b="1" strike="noStrike" spc="-1" dirty="0">
              <a:solidFill>
                <a:srgbClr val="A4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1995/2011</a:t>
            </a:r>
            <a:endParaRPr lang="en-US" sz="2400" b="1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4794990" y="1957185"/>
            <a:ext cx="371802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endParaRPr lang="ro-RO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ro-RO" sz="2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o-RO" sz="2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</a:t>
            </a:r>
            <a:r>
              <a:rPr lang="en-US" sz="2400" b="1" strike="noStrike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John </a:t>
            </a:r>
            <a:r>
              <a:rPr lang="en-US" sz="2400" b="1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Howkins</a:t>
            </a:r>
            <a:endParaRPr lang="en-US" sz="2400" b="0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„</a:t>
            </a:r>
            <a:r>
              <a:rPr lang="en-US" sz="2400" b="1" strike="noStrike" spc="-1" dirty="0" err="1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Economia</a:t>
            </a:r>
            <a:r>
              <a:rPr lang="en-US" sz="2400" b="1" strike="noStrike" spc="-1" dirty="0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creativă</a:t>
            </a:r>
            <a:r>
              <a:rPr lang="en-US" sz="2400" b="1" strike="noStrike" spc="-1" dirty="0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”</a:t>
            </a:r>
            <a:endParaRPr lang="en-US" sz="2400" b="0" strike="noStrike" spc="-1" dirty="0">
              <a:solidFill>
                <a:srgbClr val="A4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o-RO" sz="2400" b="1" strike="noStrike" spc="-1" dirty="0" smtClean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o-RO" sz="2400" b="1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strike="noStrike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sz="2400" b="1" strike="noStrike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en-US" sz="2400" b="1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8513010" y="1619250"/>
            <a:ext cx="2840789" cy="3261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Charles Landry</a:t>
            </a:r>
            <a:endParaRPr lang="en-US" sz="2400" b="0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„</a:t>
            </a:r>
            <a:r>
              <a:rPr lang="en-US" sz="2400" b="1" strike="noStrike" spc="-1" dirty="0" err="1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Dezvoltarea</a:t>
            </a:r>
            <a:r>
              <a:rPr lang="en-US" sz="2400" b="1" strike="noStrike" spc="-1" dirty="0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Clasei</a:t>
            </a:r>
            <a:r>
              <a:rPr lang="en-US" sz="2400" b="1" strike="noStrike" spc="-1" dirty="0">
                <a:solidFill>
                  <a:srgbClr val="A4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                                          Creative”</a:t>
            </a:r>
            <a:endParaRPr lang="en-US" sz="2400" b="0" strike="noStrike" spc="-1" dirty="0">
              <a:solidFill>
                <a:srgbClr val="A4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ro-RO" sz="2400" b="1" strike="noStrike" spc="-1" dirty="0" smtClean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2002/2012</a:t>
            </a:r>
            <a:endParaRPr lang="en-US" sz="1800" b="0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1498" y="4452694"/>
            <a:ext cx="2484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Explorează modalități prin care municipalitățile pot inova practicile de planificare și guvernanță pentru a cultiva medii urbane care promovează parteneriate și activități creative</a:t>
            </a:r>
            <a:endParaRPr lang="ro-RO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7496" y="4328718"/>
            <a:ext cx="2419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Crează blocul economic de construcție al mișcării creatoare a orașului prin definirea unui nucleu de industrii creative</a:t>
            </a:r>
            <a:endParaRPr lang="ro-RO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9341" y="4175694"/>
            <a:ext cx="20778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Propune o strategie de susținere a economiei care constă în atragerea și păstrarea Clasei Creative prin creșterea atractivității unui oraș</a:t>
            </a:r>
            <a:endParaRPr lang="ro-RO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87648" y="680132"/>
            <a:ext cx="8578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  <a:spcBef>
                <a:spcPts val="1199"/>
              </a:spcBef>
              <a:spcAft>
                <a:spcPts val="601"/>
              </a:spcAft>
            </a:pP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Principalele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industrii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ale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economiei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creative din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perspectiva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lui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Howkins (2001)</a:t>
            </a:r>
            <a:endParaRPr lang="en-US" sz="2800" b="1" i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3500" y="1571926"/>
            <a:ext cx="3724348" cy="3671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731520" algn="l"/>
              </a:tabLst>
            </a:pPr>
            <a:r>
              <a:rPr lang="ro-RO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Cercetare-Dezvoltare</a:t>
            </a:r>
            <a:endParaRPr lang="ro-RO" sz="2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Software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Editare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Publicitate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TV și </a:t>
            </a: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Radio</a:t>
            </a:r>
            <a:endParaRPr lang="ro-RO" sz="2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7848" y="1970881"/>
            <a:ext cx="2847902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Jocuri video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Jucării și jocuri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Modă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Film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Muzică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4850" y="1970881"/>
            <a:ext cx="2952750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Arta spectacolului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Arhitectură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Design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Artă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731520" algn="l"/>
              </a:tabLst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Meșteșug</a:t>
            </a:r>
            <a:endParaRPr lang="ro-RO" sz="2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023120" y="5793840"/>
            <a:ext cx="10092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  <a:spcBef>
                <a:spcPts val="1199"/>
              </a:spcBef>
              <a:spcAft>
                <a:spcPts val="601"/>
              </a:spcAft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2580" y="753476"/>
            <a:ext cx="860112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199"/>
              </a:spcBef>
              <a:spcAft>
                <a:spcPts val="601"/>
              </a:spcAft>
            </a:pPr>
            <a:r>
              <a:rPr lang="en-US" sz="2800" b="1" i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Domeniile</a:t>
            </a:r>
            <a:r>
              <a:rPr lang="en-US" sz="2800" b="1" i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de </a:t>
            </a:r>
            <a:r>
              <a:rPr lang="en-US" sz="2800" b="1" i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activitate</a:t>
            </a:r>
            <a:r>
              <a:rPr lang="en-US" sz="2800" b="1" i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conform BLS </a:t>
            </a:r>
            <a:r>
              <a:rPr lang="en-US" sz="2800" b="1" i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pentru</a:t>
            </a:r>
            <a:r>
              <a:rPr lang="en-US" sz="2800" b="1" i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2800" b="1" i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componentele</a:t>
            </a:r>
            <a:r>
              <a:rPr lang="en-US" sz="2800" b="1" i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2800" b="1" i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Clasei</a:t>
            </a:r>
            <a:r>
              <a:rPr lang="en-US" sz="2800" b="1" i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Creative (2002)</a:t>
            </a:r>
            <a:endParaRPr lang="en-US" sz="2800" i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3120" y="1957533"/>
            <a:ext cx="5410200" cy="4390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800" b="1" i="1" u="sng" dirty="0" smtClean="0">
                <a:solidFill>
                  <a:srgbClr val="92D05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NUCLEUL SUPERCREATIV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Computere </a:t>
            </a:r>
            <a:r>
              <a:rPr lang="ro-RO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și matematică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Arhitectură și Inginerie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Științe sociale și fizice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Educație, Formare și Ocupații bibliotecare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Arte, Design, Divertisment și Media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3320" y="1957533"/>
            <a:ext cx="6096000" cy="383630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o-RO" sz="2800" b="1" i="1" u="sng" dirty="0" smtClean="0">
                <a:solidFill>
                  <a:srgbClr val="92D05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PROFESIONIȘTII CREATIVI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24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Management</a:t>
            </a:r>
            <a:endParaRPr lang="ro-RO" sz="2400" b="1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Business și Operațiuni financiare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Domeniul Juridic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Sănătate și Ocupații tehnice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Vânzări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846510" y="3062389"/>
            <a:ext cx="506097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Indexul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800" b="1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orașelor</a:t>
            </a: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creative </a:t>
            </a:r>
            <a:endParaRPr lang="en-US" sz="2800" b="1" i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Charles Landry (2011)</a:t>
            </a:r>
            <a:endParaRPr lang="en-US" sz="2800" b="1" i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2648160" y="793583"/>
            <a:ext cx="2739600" cy="936000"/>
          </a:xfrm>
          <a:prstGeom prst="flowChartTerminator">
            <a:avLst/>
          </a:prstGeom>
          <a:solidFill>
            <a:srgbClr val="002060"/>
          </a:solidFill>
          <a:ln>
            <a:round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caracter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distinctiv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diversitate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vitalitate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și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expresie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612300" y="2241199"/>
            <a:ext cx="2739600" cy="936000"/>
          </a:xfrm>
          <a:prstGeom prst="flowChartTerminator">
            <a:avLst/>
          </a:prstGeom>
          <a:solidFill>
            <a:srgbClr val="002060"/>
          </a:solidFill>
          <a:ln>
            <a:round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deschidere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încredere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toleranță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și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accesibilitate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612300" y="3748316"/>
            <a:ext cx="2739600" cy="936000"/>
          </a:xfrm>
          <a:prstGeom prst="flowChartTerminator">
            <a:avLst/>
          </a:prstGeom>
          <a:solidFill>
            <a:srgbClr val="002060"/>
          </a:solidFill>
          <a:ln>
            <a:round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conducere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strategică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agilitate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și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viziune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2314980" y="5205278"/>
            <a:ext cx="2739600" cy="936000"/>
          </a:xfrm>
          <a:prstGeom prst="flowChartTerminator">
            <a:avLst/>
          </a:prstGeom>
          <a:solidFill>
            <a:srgbClr val="002060"/>
          </a:solidFill>
          <a:ln>
            <a:round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antreprenoriat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explorare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și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inovare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4845615" y="1961494"/>
            <a:ext cx="2739600" cy="936000"/>
          </a:xfrm>
          <a:prstGeom prst="flowChartTerminator">
            <a:avLst/>
          </a:prstGeom>
          <a:solidFill>
            <a:srgbClr val="002060"/>
          </a:solidFill>
          <a:ln>
            <a:round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cadru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politic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și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public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4926330" y="4269278"/>
            <a:ext cx="2739600" cy="936000"/>
          </a:xfrm>
          <a:prstGeom prst="flowChartTerminator">
            <a:avLst/>
          </a:prstGeom>
          <a:solidFill>
            <a:srgbClr val="002060"/>
          </a:solidFill>
          <a:ln>
            <a:round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profesionalism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și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eficacitate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7404840" y="5312514"/>
            <a:ext cx="2739600" cy="936000"/>
          </a:xfrm>
          <a:prstGeom prst="flowChartTerminator">
            <a:avLst/>
          </a:prstGeom>
          <a:solidFill>
            <a:srgbClr val="002060"/>
          </a:solidFill>
          <a:ln>
            <a:round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locuibilitate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și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bunăstare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9"/>
          <p:cNvSpPr/>
          <p:nvPr/>
        </p:nvSpPr>
        <p:spPr>
          <a:xfrm>
            <a:off x="8907480" y="3653715"/>
            <a:ext cx="2739600" cy="936000"/>
          </a:xfrm>
          <a:prstGeom prst="flowChartTerminator">
            <a:avLst/>
          </a:prstGeom>
          <a:solidFill>
            <a:srgbClr val="002060"/>
          </a:solidFill>
          <a:ln>
            <a:round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locul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și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crearea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identității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acesuia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0"/>
          <p:cNvSpPr/>
          <p:nvPr/>
        </p:nvSpPr>
        <p:spPr>
          <a:xfrm>
            <a:off x="6971160" y="812265"/>
            <a:ext cx="2739600" cy="936000"/>
          </a:xfrm>
          <a:prstGeom prst="flowChartTerminator">
            <a:avLst/>
          </a:prstGeom>
          <a:solidFill>
            <a:srgbClr val="002060"/>
          </a:solidFill>
          <a:ln>
            <a:round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comunicare</a:t>
            </a:r>
            <a:r>
              <a:rPr lang="en-US" sz="20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</a:t>
            </a:r>
            <a:r>
              <a:rPr lang="en-US" sz="2000" b="1" strike="noStrike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conectivitate</a:t>
            </a:r>
            <a:r>
              <a:rPr lang="en-US" sz="20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și</a:t>
            </a:r>
            <a:r>
              <a:rPr lang="en-US" sz="20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creare</a:t>
            </a:r>
            <a:r>
              <a:rPr lang="en-US" sz="20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de </a:t>
            </a:r>
            <a:r>
              <a:rPr lang="en-US" sz="2000" b="1" strike="noStrike" spc="-1" dirty="0" err="1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rețele</a:t>
            </a:r>
            <a:endParaRPr lang="en-US" sz="20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1"/>
          <p:cNvSpPr/>
          <p:nvPr/>
        </p:nvSpPr>
        <p:spPr>
          <a:xfrm>
            <a:off x="9078930" y="2198449"/>
            <a:ext cx="2739600" cy="936000"/>
          </a:xfrm>
          <a:prstGeom prst="flowChartTerminator">
            <a:avLst/>
          </a:prstGeom>
          <a:solidFill>
            <a:srgbClr val="002060"/>
          </a:solidFill>
          <a:ln>
            <a:round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talent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și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peisaje</a:t>
            </a:r>
            <a:r>
              <a:rPr lang="en-US" sz="2000" b="1" strike="noStrike" spc="-1" dirty="0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ale </a:t>
            </a:r>
            <a:r>
              <a:rPr lang="en-US" sz="2000" b="1" strike="noStrike" spc="-1" dirty="0" err="1">
                <a:solidFill>
                  <a:srgbClr val="FFF2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învățării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015531" y="825224"/>
            <a:ext cx="615303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UNESCO Creative Cities Network</a:t>
            </a:r>
            <a:endParaRPr lang="en-US" sz="2800" b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1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(UCCN)</a:t>
            </a:r>
            <a:endParaRPr lang="en-US" sz="2800" b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038600" y="2147280"/>
            <a:ext cx="1074420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470" indent="-285750">
              <a:lnSpc>
                <a:spcPct val="100000"/>
              </a:lnSpc>
              <a:buClr>
                <a:srgbClr val="1F4E79"/>
              </a:buClr>
              <a:buFont typeface="Wingdings" panose="05000000000000000000" pitchFamily="2" charset="2"/>
              <a:buChar char="§"/>
            </a:pP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program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inițiat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în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2004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470" indent="-285750">
              <a:lnSpc>
                <a:spcPct val="100000"/>
              </a:lnSpc>
              <a:buClr>
                <a:srgbClr val="1F4E79"/>
              </a:buClr>
              <a:buFont typeface="Wingdings" panose="05000000000000000000" pitchFamily="2" charset="2"/>
              <a:buChar char="§"/>
            </a:pP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prezent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180 de </a:t>
            </a:r>
            <a:r>
              <a:rPr lang="en-US" sz="2400" b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membri</a:t>
            </a:r>
            <a:r>
              <a:rPr lang="en-US" sz="2400" b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din 72 de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țări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470" indent="-285750">
              <a:lnSpc>
                <a:spcPct val="100000"/>
              </a:lnSpc>
              <a:buClr>
                <a:srgbClr val="1F4E79"/>
              </a:buClr>
              <a:buFont typeface="Wingdings" panose="05000000000000000000" pitchFamily="2" charset="2"/>
              <a:buChar char="§"/>
            </a:pP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obiectiv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principal: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dezvoltarea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urbană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durabilă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orașelor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care au ca </a:t>
            </a:r>
            <a:r>
              <a:rPr lang="en-US" sz="2400" b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factor</a:t>
            </a:r>
            <a:r>
              <a:rPr lang="ro-RO" sz="2400" b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strategic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creativitatea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678840" y="1441350"/>
            <a:ext cx="10808310" cy="5416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 algn="just">
              <a:lnSpc>
                <a:spcPct val="150000"/>
              </a:lnSpc>
              <a:buClr>
                <a:srgbClr val="1F4E79"/>
              </a:buClr>
              <a:buFont typeface="Wingdings" panose="05000000000000000000" pitchFamily="2" charset="2"/>
              <a:buChar char="Ø"/>
            </a:pP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stimularea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inițiativelor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centrate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creativitate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 algn="just">
              <a:lnSpc>
                <a:spcPct val="150000"/>
              </a:lnSpc>
              <a:buClr>
                <a:srgbClr val="1F4E79"/>
              </a:buClr>
              <a:buFont typeface="Wingdings" panose="05000000000000000000" pitchFamily="2" charset="2"/>
              <a:buChar char="Ø"/>
            </a:pP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consolidarea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cooperării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internaționale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prin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creativitate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 algn="just">
              <a:lnSpc>
                <a:spcPct val="150000"/>
              </a:lnSpc>
              <a:buClr>
                <a:srgbClr val="1F4E79"/>
              </a:buClr>
              <a:buFont typeface="Wingdings" panose="05000000000000000000" pitchFamily="2" charset="2"/>
              <a:buChar char="Ø"/>
            </a:pPr>
            <a:r>
              <a:rPr lang="en-US" sz="2400" b="1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relaționarea</a:t>
            </a:r>
            <a:r>
              <a:rPr lang="en-US" sz="24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dintre</a:t>
            </a:r>
            <a:r>
              <a:rPr lang="en-US" sz="24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creativitate</a:t>
            </a:r>
            <a:r>
              <a:rPr lang="ro-RO" sz="2400" b="1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-</a:t>
            </a:r>
            <a:r>
              <a:rPr lang="en-US" sz="2400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dezvoltare</a:t>
            </a:r>
            <a:r>
              <a:rPr lang="en-US" sz="2400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</a:t>
            </a:r>
            <a:r>
              <a:rPr lang="ro-RO" sz="2400" b="1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</a:t>
            </a:r>
            <a:r>
              <a:rPr lang="en-US" sz="2400" b="1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bană</a:t>
            </a:r>
            <a:r>
              <a:rPr lang="en-US" sz="2400" b="1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sustenabilă</a:t>
            </a:r>
            <a:r>
              <a:rPr lang="en-US" sz="24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 algn="just">
              <a:lnSpc>
                <a:spcPct val="150000"/>
              </a:lnSpc>
              <a:buClr>
                <a:srgbClr val="1F4E79"/>
              </a:buClr>
              <a:buFont typeface="Wingdings" panose="05000000000000000000" pitchFamily="2" charset="2"/>
              <a:buChar char="Ø"/>
            </a:pP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dezvoltarea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unor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medii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creativitate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inovare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unor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oportunități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largi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pentru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creatorii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profesioniștii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sectorului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cultural;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620" indent="-342900" algn="just">
              <a:lnSpc>
                <a:spcPct val="150000"/>
              </a:lnSpc>
              <a:buClr>
                <a:srgbClr val="1F4E79"/>
              </a:buClr>
              <a:buFont typeface="Wingdings" panose="05000000000000000000" pitchFamily="2" charset="2"/>
              <a:buChar char="Ø"/>
            </a:pP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îmbunătățirea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accesului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participării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în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viața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culturală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precum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bucuriei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 </a:t>
            </a:r>
            <a:r>
              <a:rPr lang="en-US" sz="2400" b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vedea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bunurile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culturale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 a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beneficia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serviciile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culturale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în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special de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către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indivizii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și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grupurile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marginalizate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sau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vulnerabile</a:t>
            </a:r>
            <a:r>
              <a:rPr lang="en-US" sz="2400" b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 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9889" y="671968"/>
            <a:ext cx="4148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">
              <a:lnSpc>
                <a:spcPct val="100000"/>
              </a:lnSpc>
              <a:buClr>
                <a:srgbClr val="1F4E79"/>
              </a:buClr>
            </a:pPr>
            <a:r>
              <a:rPr lang="ro-RO" sz="2800" b="1" i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</a:t>
            </a:r>
            <a:r>
              <a:rPr lang="en-US" sz="2800" b="1" i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biective</a:t>
            </a:r>
            <a:r>
              <a:rPr lang="en-US" sz="2800" b="1" i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800" b="1" i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generale</a:t>
            </a:r>
            <a:r>
              <a:rPr lang="ro-RO" sz="2800" b="1" i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UCCN</a:t>
            </a:r>
            <a:endParaRPr lang="en-US" sz="2800" b="1" i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6727</TotalTime>
  <Words>619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DejaVu Sans</vt:lpstr>
      <vt:lpstr>Yu Mincho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Diana</dc:creator>
  <dc:description/>
  <cp:lastModifiedBy>Diana</cp:lastModifiedBy>
  <cp:revision>62</cp:revision>
  <dcterms:created xsi:type="dcterms:W3CDTF">2018-07-16T16:55:12Z</dcterms:created>
  <dcterms:modified xsi:type="dcterms:W3CDTF">2018-07-21T18:20:21Z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