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7804725" cy="43926125"/>
  <p:notesSz cx="6858000" cy="9144000"/>
  <p:defaultTextStyle>
    <a:defPPr>
      <a:defRPr lang="ko-KR"/>
    </a:defPPr>
    <a:lvl1pPr marL="0" algn="l" defTabSz="4670298" rtl="0" eaLnBrk="1" latinLnBrk="1" hangingPunct="1">
      <a:defRPr sz="9200" kern="1200">
        <a:solidFill>
          <a:schemeClr val="tx1"/>
        </a:solidFill>
        <a:latin typeface="+mn-lt"/>
        <a:ea typeface="+mn-ea"/>
        <a:cs typeface="+mn-cs"/>
      </a:defRPr>
    </a:lvl1pPr>
    <a:lvl2pPr marL="2335149" algn="l" defTabSz="4670298" rtl="0" eaLnBrk="1" latinLnBrk="1" hangingPunct="1">
      <a:defRPr sz="9200" kern="1200">
        <a:solidFill>
          <a:schemeClr val="tx1"/>
        </a:solidFill>
        <a:latin typeface="+mn-lt"/>
        <a:ea typeface="+mn-ea"/>
        <a:cs typeface="+mn-cs"/>
      </a:defRPr>
    </a:lvl2pPr>
    <a:lvl3pPr marL="4670298" algn="l" defTabSz="4670298" rtl="0" eaLnBrk="1" latinLnBrk="1" hangingPunct="1">
      <a:defRPr sz="9200" kern="1200">
        <a:solidFill>
          <a:schemeClr val="tx1"/>
        </a:solidFill>
        <a:latin typeface="+mn-lt"/>
        <a:ea typeface="+mn-ea"/>
        <a:cs typeface="+mn-cs"/>
      </a:defRPr>
    </a:lvl3pPr>
    <a:lvl4pPr marL="7005447" algn="l" defTabSz="4670298" rtl="0" eaLnBrk="1" latinLnBrk="1" hangingPunct="1">
      <a:defRPr sz="9200" kern="1200">
        <a:solidFill>
          <a:schemeClr val="tx1"/>
        </a:solidFill>
        <a:latin typeface="+mn-lt"/>
        <a:ea typeface="+mn-ea"/>
        <a:cs typeface="+mn-cs"/>
      </a:defRPr>
    </a:lvl4pPr>
    <a:lvl5pPr marL="9340596" algn="l" defTabSz="4670298" rtl="0" eaLnBrk="1" latinLnBrk="1" hangingPunct="1">
      <a:defRPr sz="9200" kern="1200">
        <a:solidFill>
          <a:schemeClr val="tx1"/>
        </a:solidFill>
        <a:latin typeface="+mn-lt"/>
        <a:ea typeface="+mn-ea"/>
        <a:cs typeface="+mn-cs"/>
      </a:defRPr>
    </a:lvl5pPr>
    <a:lvl6pPr marL="11675745" algn="l" defTabSz="4670298" rtl="0" eaLnBrk="1" latinLnBrk="1" hangingPunct="1">
      <a:defRPr sz="9200" kern="1200">
        <a:solidFill>
          <a:schemeClr val="tx1"/>
        </a:solidFill>
        <a:latin typeface="+mn-lt"/>
        <a:ea typeface="+mn-ea"/>
        <a:cs typeface="+mn-cs"/>
      </a:defRPr>
    </a:lvl6pPr>
    <a:lvl7pPr marL="14010894" algn="l" defTabSz="4670298" rtl="0" eaLnBrk="1" latinLnBrk="1" hangingPunct="1">
      <a:defRPr sz="9200" kern="1200">
        <a:solidFill>
          <a:schemeClr val="tx1"/>
        </a:solidFill>
        <a:latin typeface="+mn-lt"/>
        <a:ea typeface="+mn-ea"/>
        <a:cs typeface="+mn-cs"/>
      </a:defRPr>
    </a:lvl7pPr>
    <a:lvl8pPr marL="16346043" algn="l" defTabSz="4670298" rtl="0" eaLnBrk="1" latinLnBrk="1" hangingPunct="1">
      <a:defRPr sz="9200" kern="1200">
        <a:solidFill>
          <a:schemeClr val="tx1"/>
        </a:solidFill>
        <a:latin typeface="+mn-lt"/>
        <a:ea typeface="+mn-ea"/>
        <a:cs typeface="+mn-cs"/>
      </a:defRPr>
    </a:lvl8pPr>
    <a:lvl9pPr marL="18681192" algn="l" defTabSz="4670298" rtl="0" eaLnBrk="1" latinLnBrk="1" hangingPunct="1">
      <a:defRPr sz="9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82" userDrawn="1">
          <p15:clr>
            <a:srgbClr val="A4A3A4"/>
          </p15:clr>
        </p15:guide>
        <p15:guide id="2" pos="1701" userDrawn="1">
          <p15:clr>
            <a:srgbClr val="A4A3A4"/>
          </p15:clr>
        </p15:guide>
        <p15:guide id="3" pos="22113" userDrawn="1">
          <p15:clr>
            <a:srgbClr val="A4A3A4"/>
          </p15:clr>
        </p15:guide>
        <p15:guide id="4" pos="8505" userDrawn="1">
          <p15:clr>
            <a:srgbClr val="A4A3A4"/>
          </p15:clr>
        </p15:guide>
        <p15:guide id="5" pos="15309" userDrawn="1">
          <p15:clr>
            <a:srgbClr val="A4A3A4"/>
          </p15:clr>
        </p15:guide>
        <p15:guide id="6" orient="horz" pos="6215" userDrawn="1">
          <p15:clr>
            <a:srgbClr val="A4A3A4"/>
          </p15:clr>
        </p15:guide>
        <p15:guide id="7" orient="horz" pos="20367" userDrawn="1">
          <p15:clr>
            <a:srgbClr val="A4A3A4"/>
          </p15:clr>
        </p15:guide>
        <p15:guide id="8" orient="horz" pos="27443" userDrawn="1">
          <p15:clr>
            <a:srgbClr val="A4A3A4"/>
          </p15:clr>
        </p15:guide>
        <p15:guide id="9" orient="horz" pos="132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183"/>
    <a:srgbClr val="ED7D31"/>
    <a:srgbClr val="FCD5B5"/>
    <a:srgbClr val="95B3D7"/>
    <a:srgbClr val="E6B9B8"/>
    <a:srgbClr val="7030A0"/>
    <a:srgbClr val="49894C"/>
    <a:srgbClr val="3EB06C"/>
    <a:srgbClr val="FFFFFF"/>
    <a:srgbClr val="2C2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4"/>
  </p:normalViewPr>
  <p:slideViewPr>
    <p:cSldViewPr>
      <p:cViewPr varScale="1">
        <p:scale>
          <a:sx n="17" d="100"/>
          <a:sy n="17" d="100"/>
        </p:scale>
        <p:origin x="1188" y="192"/>
      </p:cViewPr>
      <p:guideLst>
        <p:guide orient="horz" pos="4582"/>
        <p:guide pos="1701"/>
        <p:guide pos="22113"/>
        <p:guide pos="8505"/>
        <p:guide pos="15309"/>
        <p:guide orient="horz" pos="6215"/>
        <p:guide orient="horz" pos="20367"/>
        <p:guide orient="horz" pos="27443"/>
        <p:guide orient="horz" pos="132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05C44-0CE5-F54B-A35F-187BAFC34BB9}" type="datetimeFigureOut">
              <a:rPr kumimoji="1" lang="ko-KR" altLang="en-US" smtClean="0"/>
              <a:t>2020-11-29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00263" y="1143000"/>
            <a:ext cx="2657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6E6AF-3147-9C49-841E-37D1B296C8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874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35355" y="13645573"/>
            <a:ext cx="32134016" cy="941564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670709" y="24891471"/>
            <a:ext cx="26463308" cy="112255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35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70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05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340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675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010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346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681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19EB-9C8B-4F80-806D-8F1C0DD2AAD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502E-8790-4983-8567-250EA171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63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19EB-9C8B-4F80-806D-8F1C0DD2AAD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502E-8790-4983-8567-250EA171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60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3315729" y="11266238"/>
            <a:ext cx="35166270" cy="24005831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816919" y="11266238"/>
            <a:ext cx="104868732" cy="24005831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19EB-9C8B-4F80-806D-8F1C0DD2AAD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502E-8790-4983-8567-250EA171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27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19EB-9C8B-4F80-806D-8F1C0DD2AAD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502E-8790-4983-8567-250EA171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77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86313" y="28226606"/>
            <a:ext cx="32134016" cy="8724216"/>
          </a:xfrm>
        </p:spPr>
        <p:txBody>
          <a:bodyPr anchor="t"/>
          <a:lstStyle>
            <a:lvl1pPr algn="l">
              <a:defRPr sz="204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986313" y="18617769"/>
            <a:ext cx="32134016" cy="9608837"/>
          </a:xfrm>
        </p:spPr>
        <p:txBody>
          <a:bodyPr anchor="b"/>
          <a:lstStyle>
            <a:lvl1pPr marL="0" indent="0">
              <a:buNone/>
              <a:defRPr sz="10200">
                <a:solidFill>
                  <a:schemeClr val="tx1">
                    <a:tint val="75000"/>
                  </a:schemeClr>
                </a:solidFill>
              </a:defRPr>
            </a:lvl1pPr>
            <a:lvl2pPr marL="2335149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2pPr>
            <a:lvl3pPr marL="467029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0544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340596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675745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01089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346043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681192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19EB-9C8B-4F80-806D-8F1C0DD2AAD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502E-8790-4983-8567-250EA171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73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816917" y="65645154"/>
            <a:ext cx="70017501" cy="185679394"/>
          </a:xfrm>
        </p:spPr>
        <p:txBody>
          <a:bodyPr/>
          <a:lstStyle>
            <a:lvl1pPr>
              <a:defRPr sz="14300"/>
            </a:lvl1pPr>
            <a:lvl2pPr>
              <a:defRPr sz="12300"/>
            </a:lvl2pPr>
            <a:lvl3pPr>
              <a:defRPr sz="102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8464496" y="65645154"/>
            <a:ext cx="70017501" cy="185679394"/>
          </a:xfrm>
        </p:spPr>
        <p:txBody>
          <a:bodyPr/>
          <a:lstStyle>
            <a:lvl1pPr>
              <a:defRPr sz="14300"/>
            </a:lvl1pPr>
            <a:lvl2pPr>
              <a:defRPr sz="12300"/>
            </a:lvl2pPr>
            <a:lvl3pPr>
              <a:defRPr sz="102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19EB-9C8B-4F80-806D-8F1C0DD2AAD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502E-8790-4983-8567-250EA171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3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0236" y="1759082"/>
            <a:ext cx="34024253" cy="732102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90236" y="9832541"/>
            <a:ext cx="16703652" cy="4097735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35149" indent="0">
              <a:buNone/>
              <a:defRPr sz="10200" b="1"/>
            </a:lvl2pPr>
            <a:lvl3pPr marL="4670298" indent="0">
              <a:buNone/>
              <a:defRPr sz="9200" b="1"/>
            </a:lvl3pPr>
            <a:lvl4pPr marL="7005447" indent="0">
              <a:buNone/>
              <a:defRPr sz="8200" b="1"/>
            </a:lvl4pPr>
            <a:lvl5pPr marL="9340596" indent="0">
              <a:buNone/>
              <a:defRPr sz="8200" b="1"/>
            </a:lvl5pPr>
            <a:lvl6pPr marL="11675745" indent="0">
              <a:buNone/>
              <a:defRPr sz="8200" b="1"/>
            </a:lvl6pPr>
            <a:lvl7pPr marL="14010894" indent="0">
              <a:buNone/>
              <a:defRPr sz="8200" b="1"/>
            </a:lvl7pPr>
            <a:lvl8pPr marL="16346043" indent="0">
              <a:buNone/>
              <a:defRPr sz="8200" b="1"/>
            </a:lvl8pPr>
            <a:lvl9pPr marL="18681192" indent="0">
              <a:buNone/>
              <a:defRPr sz="8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890236" y="13930276"/>
            <a:ext cx="16703652" cy="25308366"/>
          </a:xfrm>
        </p:spPr>
        <p:txBody>
          <a:bodyPr/>
          <a:lstStyle>
            <a:lvl1pPr>
              <a:defRPr sz="12300"/>
            </a:lvl1pPr>
            <a:lvl2pPr>
              <a:defRPr sz="102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9204277" y="9832541"/>
            <a:ext cx="16710214" cy="4097735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35149" indent="0">
              <a:buNone/>
              <a:defRPr sz="10200" b="1"/>
            </a:lvl2pPr>
            <a:lvl3pPr marL="4670298" indent="0">
              <a:buNone/>
              <a:defRPr sz="9200" b="1"/>
            </a:lvl3pPr>
            <a:lvl4pPr marL="7005447" indent="0">
              <a:buNone/>
              <a:defRPr sz="8200" b="1"/>
            </a:lvl4pPr>
            <a:lvl5pPr marL="9340596" indent="0">
              <a:buNone/>
              <a:defRPr sz="8200" b="1"/>
            </a:lvl5pPr>
            <a:lvl6pPr marL="11675745" indent="0">
              <a:buNone/>
              <a:defRPr sz="8200" b="1"/>
            </a:lvl6pPr>
            <a:lvl7pPr marL="14010894" indent="0">
              <a:buNone/>
              <a:defRPr sz="8200" b="1"/>
            </a:lvl7pPr>
            <a:lvl8pPr marL="16346043" indent="0">
              <a:buNone/>
              <a:defRPr sz="8200" b="1"/>
            </a:lvl8pPr>
            <a:lvl9pPr marL="18681192" indent="0">
              <a:buNone/>
              <a:defRPr sz="8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9204277" y="13930276"/>
            <a:ext cx="16710214" cy="25308366"/>
          </a:xfrm>
        </p:spPr>
        <p:txBody>
          <a:bodyPr/>
          <a:lstStyle>
            <a:lvl1pPr>
              <a:defRPr sz="12300"/>
            </a:lvl1pPr>
            <a:lvl2pPr>
              <a:defRPr sz="102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19EB-9C8B-4F80-806D-8F1C0DD2AAD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502E-8790-4983-8567-250EA171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51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19EB-9C8B-4F80-806D-8F1C0DD2AAD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502E-8790-4983-8567-250EA171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05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19EB-9C8B-4F80-806D-8F1C0DD2AAD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502E-8790-4983-8567-250EA171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99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0238" y="1748910"/>
            <a:ext cx="12437494" cy="7443038"/>
          </a:xfrm>
        </p:spPr>
        <p:txBody>
          <a:bodyPr anchor="b"/>
          <a:lstStyle>
            <a:lvl1pPr algn="l">
              <a:defRPr sz="10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780598" y="1748914"/>
            <a:ext cx="21133891" cy="37489731"/>
          </a:xfrm>
        </p:spPr>
        <p:txBody>
          <a:bodyPr/>
          <a:lstStyle>
            <a:lvl1pPr>
              <a:defRPr sz="16300"/>
            </a:lvl1pPr>
            <a:lvl2pPr>
              <a:defRPr sz="14300"/>
            </a:lvl2pPr>
            <a:lvl3pPr>
              <a:defRPr sz="123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90238" y="9191952"/>
            <a:ext cx="12437494" cy="30046693"/>
          </a:xfrm>
        </p:spPr>
        <p:txBody>
          <a:bodyPr/>
          <a:lstStyle>
            <a:lvl1pPr marL="0" indent="0">
              <a:buNone/>
              <a:defRPr sz="7200"/>
            </a:lvl1pPr>
            <a:lvl2pPr marL="2335149" indent="0">
              <a:buNone/>
              <a:defRPr sz="6100"/>
            </a:lvl2pPr>
            <a:lvl3pPr marL="4670298" indent="0">
              <a:buNone/>
              <a:defRPr sz="5100"/>
            </a:lvl3pPr>
            <a:lvl4pPr marL="7005447" indent="0">
              <a:buNone/>
              <a:defRPr sz="4600"/>
            </a:lvl4pPr>
            <a:lvl5pPr marL="9340596" indent="0">
              <a:buNone/>
              <a:defRPr sz="4600"/>
            </a:lvl5pPr>
            <a:lvl6pPr marL="11675745" indent="0">
              <a:buNone/>
              <a:defRPr sz="4600"/>
            </a:lvl6pPr>
            <a:lvl7pPr marL="14010894" indent="0">
              <a:buNone/>
              <a:defRPr sz="4600"/>
            </a:lvl7pPr>
            <a:lvl8pPr marL="16346043" indent="0">
              <a:buNone/>
              <a:defRPr sz="4600"/>
            </a:lvl8pPr>
            <a:lvl9pPr marL="18681192" indent="0">
              <a:buNone/>
              <a:defRPr sz="4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19EB-9C8B-4F80-806D-8F1C0DD2AAD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502E-8790-4983-8567-250EA171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5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09991" y="30748288"/>
            <a:ext cx="22682835" cy="3630009"/>
          </a:xfrm>
        </p:spPr>
        <p:txBody>
          <a:bodyPr anchor="b"/>
          <a:lstStyle>
            <a:lvl1pPr algn="l">
              <a:defRPr sz="10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409991" y="3924881"/>
            <a:ext cx="22682835" cy="26355675"/>
          </a:xfrm>
        </p:spPr>
        <p:txBody>
          <a:bodyPr/>
          <a:lstStyle>
            <a:lvl1pPr marL="0" indent="0">
              <a:buNone/>
              <a:defRPr sz="16300"/>
            </a:lvl1pPr>
            <a:lvl2pPr marL="2335149" indent="0">
              <a:buNone/>
              <a:defRPr sz="14300"/>
            </a:lvl2pPr>
            <a:lvl3pPr marL="4670298" indent="0">
              <a:buNone/>
              <a:defRPr sz="12300"/>
            </a:lvl3pPr>
            <a:lvl4pPr marL="7005447" indent="0">
              <a:buNone/>
              <a:defRPr sz="10200"/>
            </a:lvl4pPr>
            <a:lvl5pPr marL="9340596" indent="0">
              <a:buNone/>
              <a:defRPr sz="10200"/>
            </a:lvl5pPr>
            <a:lvl6pPr marL="11675745" indent="0">
              <a:buNone/>
              <a:defRPr sz="10200"/>
            </a:lvl6pPr>
            <a:lvl7pPr marL="14010894" indent="0">
              <a:buNone/>
              <a:defRPr sz="10200"/>
            </a:lvl7pPr>
            <a:lvl8pPr marL="16346043" indent="0">
              <a:buNone/>
              <a:defRPr sz="10200"/>
            </a:lvl8pPr>
            <a:lvl9pPr marL="18681192" indent="0">
              <a:buNone/>
              <a:defRPr sz="102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409991" y="34378297"/>
            <a:ext cx="22682835" cy="5155216"/>
          </a:xfrm>
        </p:spPr>
        <p:txBody>
          <a:bodyPr/>
          <a:lstStyle>
            <a:lvl1pPr marL="0" indent="0">
              <a:buNone/>
              <a:defRPr sz="7200"/>
            </a:lvl1pPr>
            <a:lvl2pPr marL="2335149" indent="0">
              <a:buNone/>
              <a:defRPr sz="6100"/>
            </a:lvl2pPr>
            <a:lvl3pPr marL="4670298" indent="0">
              <a:buNone/>
              <a:defRPr sz="5100"/>
            </a:lvl3pPr>
            <a:lvl4pPr marL="7005447" indent="0">
              <a:buNone/>
              <a:defRPr sz="4600"/>
            </a:lvl4pPr>
            <a:lvl5pPr marL="9340596" indent="0">
              <a:buNone/>
              <a:defRPr sz="4600"/>
            </a:lvl5pPr>
            <a:lvl6pPr marL="11675745" indent="0">
              <a:buNone/>
              <a:defRPr sz="4600"/>
            </a:lvl6pPr>
            <a:lvl7pPr marL="14010894" indent="0">
              <a:buNone/>
              <a:defRPr sz="4600"/>
            </a:lvl7pPr>
            <a:lvl8pPr marL="16346043" indent="0">
              <a:buNone/>
              <a:defRPr sz="4600"/>
            </a:lvl8pPr>
            <a:lvl9pPr marL="18681192" indent="0">
              <a:buNone/>
              <a:defRPr sz="4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19EB-9C8B-4F80-806D-8F1C0DD2AAD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502E-8790-4983-8567-250EA171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94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890236" y="1759082"/>
            <a:ext cx="34024253" cy="7321021"/>
          </a:xfrm>
          <a:prstGeom prst="rect">
            <a:avLst/>
          </a:prstGeom>
        </p:spPr>
        <p:txBody>
          <a:bodyPr vert="horz" lIns="467030" tIns="233515" rIns="467030" bIns="23351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90236" y="10249432"/>
            <a:ext cx="34024253" cy="28989212"/>
          </a:xfrm>
          <a:prstGeom prst="rect">
            <a:avLst/>
          </a:prstGeom>
        </p:spPr>
        <p:txBody>
          <a:bodyPr vert="horz" lIns="467030" tIns="233515" rIns="467030" bIns="23351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890236" y="40713014"/>
            <a:ext cx="8821103" cy="2338659"/>
          </a:xfrm>
          <a:prstGeom prst="rect">
            <a:avLst/>
          </a:prstGeom>
        </p:spPr>
        <p:txBody>
          <a:bodyPr vert="horz" lIns="467030" tIns="233515" rIns="467030" bIns="233515" rtlCol="0" anchor="ctr"/>
          <a:lstStyle>
            <a:lvl1pPr algn="l">
              <a:defRPr sz="6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219EB-9C8B-4F80-806D-8F1C0DD2AAD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916615" y="40713014"/>
            <a:ext cx="11971496" cy="2338659"/>
          </a:xfrm>
          <a:prstGeom prst="rect">
            <a:avLst/>
          </a:prstGeom>
        </p:spPr>
        <p:txBody>
          <a:bodyPr vert="horz" lIns="467030" tIns="233515" rIns="467030" bIns="233515" rtlCol="0" anchor="ctr"/>
          <a:lstStyle>
            <a:lvl1pPr algn="ctr">
              <a:defRPr sz="6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7093386" y="40713014"/>
            <a:ext cx="8821103" cy="2338659"/>
          </a:xfrm>
          <a:prstGeom prst="rect">
            <a:avLst/>
          </a:prstGeom>
        </p:spPr>
        <p:txBody>
          <a:bodyPr vert="horz" lIns="467030" tIns="233515" rIns="467030" bIns="233515" rtlCol="0" anchor="ctr"/>
          <a:lstStyle>
            <a:lvl1pPr algn="r">
              <a:defRPr sz="6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7502E-8790-4983-8567-250EA171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70298" rtl="0" eaLnBrk="1" latinLnBrk="1" hangingPunct="1">
        <a:spcBef>
          <a:spcPct val="0"/>
        </a:spcBef>
        <a:buNone/>
        <a:defRPr sz="2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1362" indent="-1751362" algn="l" defTabSz="4670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16300" kern="1200">
          <a:solidFill>
            <a:schemeClr val="tx1"/>
          </a:solidFill>
          <a:latin typeface="+mn-lt"/>
          <a:ea typeface="+mn-ea"/>
          <a:cs typeface="+mn-cs"/>
        </a:defRPr>
      </a:lvl1pPr>
      <a:lvl2pPr marL="3794617" indent="-1459468" algn="l" defTabSz="4670298" rtl="0" eaLnBrk="1" latinLnBrk="1" hangingPunct="1">
        <a:spcBef>
          <a:spcPct val="20000"/>
        </a:spcBef>
        <a:buFont typeface="Arial" panose="020B0604020202020204" pitchFamily="34" charset="0"/>
        <a:buChar char="–"/>
        <a:defRPr sz="14300" kern="1200">
          <a:solidFill>
            <a:schemeClr val="tx1"/>
          </a:solidFill>
          <a:latin typeface="+mn-lt"/>
          <a:ea typeface="+mn-ea"/>
          <a:cs typeface="+mn-cs"/>
        </a:defRPr>
      </a:lvl2pPr>
      <a:lvl3pPr marL="5837873" indent="-1167575" algn="l" defTabSz="4670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173022" indent="-1167575" algn="l" defTabSz="4670298" rtl="0" eaLnBrk="1" latinLnBrk="1" hangingPunct="1">
        <a:spcBef>
          <a:spcPct val="20000"/>
        </a:spcBef>
        <a:buFont typeface="Arial" panose="020B0604020202020204" pitchFamily="34" charset="0"/>
        <a:buChar char="–"/>
        <a:defRPr sz="10200" kern="1200">
          <a:solidFill>
            <a:schemeClr val="tx1"/>
          </a:solidFill>
          <a:latin typeface="+mn-lt"/>
          <a:ea typeface="+mn-ea"/>
          <a:cs typeface="+mn-cs"/>
        </a:defRPr>
      </a:lvl4pPr>
      <a:lvl5pPr marL="10508171" indent="-1167575" algn="l" defTabSz="4670298" rtl="0" eaLnBrk="1" latinLnBrk="1" hangingPunct="1">
        <a:spcBef>
          <a:spcPct val="20000"/>
        </a:spcBef>
        <a:buFont typeface="Arial" panose="020B0604020202020204" pitchFamily="34" charset="0"/>
        <a:buChar char="»"/>
        <a:defRPr sz="102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3320" indent="-1167575" algn="l" defTabSz="4670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6pPr>
      <a:lvl7pPr marL="15178469" indent="-1167575" algn="l" defTabSz="4670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7pPr>
      <a:lvl8pPr marL="17513618" indent="-1167575" algn="l" defTabSz="4670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8pPr>
      <a:lvl9pPr marL="19848767" indent="-1167575" algn="l" defTabSz="4670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670298" rtl="0" eaLnBrk="1" latinLnBrk="1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1pPr>
      <a:lvl2pPr marL="2335149" algn="l" defTabSz="4670298" rtl="0" eaLnBrk="1" latinLnBrk="1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2pPr>
      <a:lvl3pPr marL="4670298" algn="l" defTabSz="4670298" rtl="0" eaLnBrk="1" latinLnBrk="1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3pPr>
      <a:lvl4pPr marL="7005447" algn="l" defTabSz="4670298" rtl="0" eaLnBrk="1" latinLnBrk="1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340596" algn="l" defTabSz="4670298" rtl="0" eaLnBrk="1" latinLnBrk="1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675745" algn="l" defTabSz="4670298" rtl="0" eaLnBrk="1" latinLnBrk="1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10894" algn="l" defTabSz="4670298" rtl="0" eaLnBrk="1" latinLnBrk="1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6346043" algn="l" defTabSz="4670298" rtl="0" eaLnBrk="1" latinLnBrk="1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8681192" algn="l" defTabSz="4670298" rtl="0" eaLnBrk="1" latinLnBrk="1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jpg"/><Relationship Id="rId18" Type="http://schemas.openxmlformats.org/officeDocument/2006/relationships/image" Target="../media/image15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image" Target="../media/image9.jp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11" Type="http://schemas.openxmlformats.org/officeDocument/2006/relationships/image" Target="../media/image8.png"/><Relationship Id="rId5" Type="http://schemas.openxmlformats.org/officeDocument/2006/relationships/image" Target="../media/image3.tiff"/><Relationship Id="rId15" Type="http://schemas.openxmlformats.org/officeDocument/2006/relationships/image" Target="../media/image12.jp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02363" y="363063"/>
            <a:ext cx="32400000" cy="432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72570" y="648694"/>
            <a:ext cx="24076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7200" b="1" dirty="0">
                <a:solidFill>
                  <a:srgbClr val="5B9BD5">
                    <a:lumMod val="75000"/>
                  </a:srgbClr>
                </a:solidFill>
              </a:rPr>
              <a:t>2020</a:t>
            </a:r>
            <a:r>
              <a:rPr lang="ko-KR" altLang="en-US" sz="7200" b="1" dirty="0">
                <a:solidFill>
                  <a:srgbClr val="5B9BD5">
                    <a:lumMod val="75000"/>
                  </a:srgbClr>
                </a:solidFill>
              </a:rPr>
              <a:t>학년도 </a:t>
            </a:r>
            <a:r>
              <a:rPr lang="en-US" altLang="ko-KR" sz="7200" b="1" dirty="0">
                <a:solidFill>
                  <a:srgbClr val="5B9BD5">
                    <a:lumMod val="75000"/>
                  </a:srgbClr>
                </a:solidFill>
              </a:rPr>
              <a:t>2</a:t>
            </a:r>
            <a:r>
              <a:rPr lang="ko-KR" altLang="en-US" sz="7200" b="1" dirty="0">
                <a:solidFill>
                  <a:srgbClr val="5B9BD5">
                    <a:lumMod val="75000"/>
                  </a:srgbClr>
                </a:solidFill>
              </a:rPr>
              <a:t>학기 참빛설계학기</a:t>
            </a:r>
            <a:r>
              <a:rPr lang="en-US" altLang="ko-KR" sz="7200" b="1" dirty="0">
                <a:solidFill>
                  <a:srgbClr val="5B9BD5">
                    <a:lumMod val="50000"/>
                  </a:srgbClr>
                </a:solidFill>
              </a:rPr>
              <a:t>(</a:t>
            </a:r>
            <a:r>
              <a:rPr lang="ko-KR" altLang="en-US" sz="7200" b="1" dirty="0" err="1">
                <a:solidFill>
                  <a:srgbClr val="5B9BD5">
                    <a:lumMod val="50000"/>
                  </a:srgbClr>
                </a:solidFill>
              </a:rPr>
              <a:t>학생주도형</a:t>
            </a:r>
            <a:r>
              <a:rPr lang="en-US" altLang="ko-KR" sz="7200" b="1" dirty="0">
                <a:solidFill>
                  <a:srgbClr val="5B9BD5">
                    <a:lumMod val="50000"/>
                  </a:srgbClr>
                </a:solidFill>
              </a:rPr>
              <a:t>) </a:t>
            </a:r>
            <a:r>
              <a:rPr lang="ko-KR" altLang="en-US" sz="7200" b="1" dirty="0" err="1">
                <a:solidFill>
                  <a:srgbClr val="5B9BD5">
                    <a:lumMod val="75000"/>
                  </a:srgbClr>
                </a:solidFill>
              </a:rPr>
              <a:t>성과발표회</a:t>
            </a:r>
            <a:endParaRPr lang="ko-KR" altLang="en-US" sz="720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8664" y="2694443"/>
            <a:ext cx="144736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0" b="1" dirty="0">
                <a:latin typeface="+mj-ea"/>
                <a:ea typeface="+mj-ea"/>
              </a:rPr>
              <a:t>BARAM_PRO</a:t>
            </a:r>
            <a:endParaRPr lang="ko-KR" altLang="en-US" sz="15000" b="1" dirty="0"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715420" y="7273430"/>
            <a:ext cx="32329793" cy="0"/>
          </a:xfrm>
          <a:prstGeom prst="line">
            <a:avLst/>
          </a:prstGeom>
          <a:ln w="190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772570" y="9865718"/>
            <a:ext cx="32329793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51724" y="7561462"/>
            <a:ext cx="105851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/>
              <a:t>지도교수 </a:t>
            </a:r>
            <a:r>
              <a:rPr lang="en-US" altLang="ko-KR" sz="6600" b="1" dirty="0"/>
              <a:t>/ </a:t>
            </a:r>
            <a:r>
              <a:rPr lang="ko-KR" altLang="en-US" sz="6600" b="1" dirty="0" err="1"/>
              <a:t>최익</a:t>
            </a:r>
            <a:endParaRPr lang="en-US" altLang="ko-KR" sz="6600" b="1" dirty="0"/>
          </a:p>
          <a:p>
            <a:pPr algn="ctr"/>
            <a:r>
              <a:rPr lang="en-US" altLang="ko-KR" sz="6600" b="1" dirty="0"/>
              <a:t>(</a:t>
            </a:r>
            <a:r>
              <a:rPr lang="ko-KR" altLang="en-US" sz="6600" b="1" dirty="0" err="1"/>
              <a:t>로봇학부</a:t>
            </a:r>
            <a:r>
              <a:rPr lang="en-US" altLang="ko-KR" sz="6600" b="1" dirty="0"/>
              <a:t>)</a:t>
            </a:r>
            <a:endParaRPr lang="ko-KR" altLang="en-US" sz="6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8867113" y="7678387"/>
            <a:ext cx="156921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/>
              <a:t>팀원 </a:t>
            </a:r>
            <a:r>
              <a:rPr lang="en-US" altLang="ko-KR" sz="6000" b="1" dirty="0"/>
              <a:t>/</a:t>
            </a:r>
            <a:r>
              <a:rPr lang="ko-KR" altLang="en-US" sz="6000" b="1" dirty="0"/>
              <a:t> </a:t>
            </a:r>
            <a:r>
              <a:rPr lang="ko-KR" altLang="en-US" sz="6000" b="1" dirty="0" err="1"/>
              <a:t>함병일</a:t>
            </a:r>
            <a:r>
              <a:rPr lang="en-US" altLang="ko-KR" sz="6000" b="1" dirty="0"/>
              <a:t>,</a:t>
            </a:r>
            <a:r>
              <a:rPr lang="ko-KR" altLang="en-US" sz="6000" b="1" dirty="0"/>
              <a:t> 최승완</a:t>
            </a:r>
            <a:endParaRPr lang="en-US" altLang="ko-KR" sz="6000" b="1" dirty="0"/>
          </a:p>
          <a:p>
            <a:r>
              <a:rPr lang="en-US" altLang="ko-KR" sz="6000" b="1" dirty="0"/>
              <a:t>        </a:t>
            </a:r>
            <a:r>
              <a:rPr lang="ko-KR" altLang="en-US" sz="6000" b="1" dirty="0"/>
              <a:t> 이동규</a:t>
            </a:r>
            <a:r>
              <a:rPr lang="en-US" altLang="ko-KR" sz="6000" b="1" dirty="0"/>
              <a:t>, </a:t>
            </a:r>
            <a:r>
              <a:rPr lang="ko-KR" altLang="en-US" sz="6000" b="1" dirty="0"/>
              <a:t>이호석</a:t>
            </a:r>
            <a:r>
              <a:rPr lang="en-US" altLang="ko-KR" sz="6000" b="1" dirty="0"/>
              <a:t> (</a:t>
            </a:r>
            <a:r>
              <a:rPr lang="ko-KR" altLang="en-US" sz="6000" b="1" dirty="0" err="1"/>
              <a:t>로봇학부</a:t>
            </a:r>
            <a:r>
              <a:rPr lang="en-US" altLang="ko-KR" sz="6000" b="1" dirty="0"/>
              <a:t>) </a:t>
            </a:r>
            <a:endParaRPr lang="ko-KR" altLang="en-US" sz="6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173170" y="5045245"/>
            <a:ext cx="214899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0" b="1" dirty="0">
                <a:latin typeface="+mj-ea"/>
                <a:ea typeface="+mj-ea"/>
              </a:rPr>
              <a:t>안전사고감지 및 스마트 </a:t>
            </a:r>
            <a:r>
              <a:rPr lang="ko-KR" altLang="en-US" sz="9000" b="1" dirty="0" err="1">
                <a:latin typeface="+mj-ea"/>
                <a:ea typeface="+mj-ea"/>
              </a:rPr>
              <a:t>초동조치</a:t>
            </a:r>
            <a:r>
              <a:rPr lang="ko-KR" altLang="en-US" sz="9000" b="1" dirty="0">
                <a:latin typeface="+mj-ea"/>
                <a:ea typeface="+mj-ea"/>
              </a:rPr>
              <a:t> 시스템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26848864" y="591544"/>
            <a:ext cx="8253498" cy="1586387"/>
            <a:chOff x="4166887" y="8321050"/>
            <a:chExt cx="4467827" cy="835779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13307" y="8321050"/>
              <a:ext cx="2221407" cy="835778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6887" y="8323261"/>
              <a:ext cx="2237037" cy="833568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14BA3F-8793-4445-8086-7F126A117F17}"/>
              </a:ext>
            </a:extLst>
          </p:cNvPr>
          <p:cNvSpPr txBox="1"/>
          <p:nvPr/>
        </p:nvSpPr>
        <p:spPr>
          <a:xfrm>
            <a:off x="2772000" y="9856800"/>
            <a:ext cx="590465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500" dirty="0"/>
              <a:t>[</a:t>
            </a:r>
            <a:r>
              <a:rPr kumimoji="1" lang="ko-KR" altLang="en-US" sz="6500" dirty="0"/>
              <a:t>개발 배경</a:t>
            </a:r>
            <a:r>
              <a:rPr kumimoji="1" lang="en-US" altLang="ko-KR" sz="6500" dirty="0"/>
              <a:t>]</a:t>
            </a:r>
            <a:endParaRPr kumimoji="1" lang="ko-KR" altLang="en-US" sz="65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7356C6-D5F8-E546-AC1B-952FA640BADF}"/>
              </a:ext>
            </a:extLst>
          </p:cNvPr>
          <p:cNvSpPr txBox="1"/>
          <p:nvPr/>
        </p:nvSpPr>
        <p:spPr>
          <a:xfrm>
            <a:off x="2772000" y="21063600"/>
            <a:ext cx="878554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500" dirty="0"/>
              <a:t>[</a:t>
            </a:r>
            <a:r>
              <a:rPr kumimoji="1" lang="ko-KR" altLang="en-US" sz="6500" dirty="0"/>
              <a:t>개발 목표</a:t>
            </a:r>
            <a:r>
              <a:rPr kumimoji="1" lang="en-US" altLang="ko-KR" sz="6500" dirty="0"/>
              <a:t>]</a:t>
            </a:r>
            <a:endParaRPr kumimoji="1" lang="ko-KR" altLang="en-US" sz="65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942383-5627-BA4D-A591-E4E9F5C76EA6}"/>
              </a:ext>
            </a:extLst>
          </p:cNvPr>
          <p:cNvSpPr txBox="1"/>
          <p:nvPr/>
        </p:nvSpPr>
        <p:spPr>
          <a:xfrm>
            <a:off x="2772000" y="32348752"/>
            <a:ext cx="813924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500" dirty="0"/>
              <a:t>[</a:t>
            </a:r>
            <a:r>
              <a:rPr kumimoji="1" lang="ko-KR" altLang="en-US" sz="6500" dirty="0"/>
              <a:t>구현 시나리오 </a:t>
            </a:r>
            <a:r>
              <a:rPr kumimoji="1" lang="en-US" altLang="ko-KR" sz="6500" dirty="0"/>
              <a:t>1]</a:t>
            </a:r>
            <a:endParaRPr kumimoji="1" lang="ko-KR" altLang="en-US" sz="65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36E09E-B660-D34D-906E-908510BFF3F0}"/>
              </a:ext>
            </a:extLst>
          </p:cNvPr>
          <p:cNvSpPr txBox="1"/>
          <p:nvPr/>
        </p:nvSpPr>
        <p:spPr>
          <a:xfrm>
            <a:off x="13573770" y="21063600"/>
            <a:ext cx="1072926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500" dirty="0"/>
              <a:t>[</a:t>
            </a:r>
            <a:r>
              <a:rPr kumimoji="1" lang="ko-KR" altLang="en-US" sz="6500" dirty="0"/>
              <a:t>하드웨어 구성</a:t>
            </a:r>
            <a:r>
              <a:rPr kumimoji="1" lang="en-US" altLang="ko-KR" sz="6500" dirty="0"/>
              <a:t>]</a:t>
            </a:r>
            <a:endParaRPr kumimoji="1" lang="ko-KR" altLang="en-US" sz="65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385810-A21B-A14F-8787-2E3226406D58}"/>
              </a:ext>
            </a:extLst>
          </p:cNvPr>
          <p:cNvSpPr txBox="1"/>
          <p:nvPr/>
        </p:nvSpPr>
        <p:spPr>
          <a:xfrm>
            <a:off x="13572000" y="9856800"/>
            <a:ext cx="1058517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500" dirty="0"/>
              <a:t>[</a:t>
            </a:r>
            <a:r>
              <a:rPr kumimoji="1" lang="ko-KR" altLang="en-US" sz="6500" dirty="0"/>
              <a:t>기존 재난 대응 로봇</a:t>
            </a:r>
            <a:r>
              <a:rPr kumimoji="1" lang="en-US" altLang="ko-KR" sz="6500" dirty="0"/>
              <a:t>]</a:t>
            </a:r>
            <a:endParaRPr kumimoji="1" lang="ko-KR" altLang="en-US" sz="65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F8715E-1B60-4341-8210-1B50B634AFE5}"/>
              </a:ext>
            </a:extLst>
          </p:cNvPr>
          <p:cNvSpPr txBox="1"/>
          <p:nvPr/>
        </p:nvSpPr>
        <p:spPr>
          <a:xfrm>
            <a:off x="13572000" y="32349600"/>
            <a:ext cx="763461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500" dirty="0"/>
              <a:t>[</a:t>
            </a:r>
            <a:r>
              <a:rPr kumimoji="1" lang="ko-KR" altLang="en-US" sz="6500" dirty="0"/>
              <a:t>구현 시나리오 </a:t>
            </a:r>
            <a:r>
              <a:rPr kumimoji="1" lang="en-US" altLang="ko-KR" sz="6500" dirty="0"/>
              <a:t>2]</a:t>
            </a:r>
            <a:endParaRPr kumimoji="1" lang="ko-KR" altLang="en-US" sz="65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A5A90-F702-EF4F-B6B9-58A9C39A88D1}"/>
              </a:ext>
            </a:extLst>
          </p:cNvPr>
          <p:cNvSpPr txBox="1"/>
          <p:nvPr/>
        </p:nvSpPr>
        <p:spPr>
          <a:xfrm>
            <a:off x="24246000" y="32349600"/>
            <a:ext cx="993732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500" dirty="0"/>
              <a:t>[</a:t>
            </a:r>
            <a:r>
              <a:rPr kumimoji="1" lang="ko-KR" altLang="en-US" sz="6500" dirty="0"/>
              <a:t>구현 시나리오 </a:t>
            </a:r>
            <a:r>
              <a:rPr kumimoji="1" lang="en-US" altLang="ko-KR" sz="6500" dirty="0"/>
              <a:t>3]</a:t>
            </a:r>
            <a:endParaRPr kumimoji="1" lang="ko-KR" altLang="en-US" sz="6500" dirty="0"/>
          </a:p>
          <a:p>
            <a:endParaRPr kumimoji="1" lang="ko-KR" altLang="en-US" sz="65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55DFB4-91D7-D949-9DD1-0B3D0F2A8066}"/>
              </a:ext>
            </a:extLst>
          </p:cNvPr>
          <p:cNvSpPr txBox="1"/>
          <p:nvPr/>
        </p:nvSpPr>
        <p:spPr>
          <a:xfrm>
            <a:off x="24246000" y="21063600"/>
            <a:ext cx="1065712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500" dirty="0"/>
              <a:t>[System Architecture]</a:t>
            </a:r>
            <a:endParaRPr kumimoji="1" lang="ko-KR" altLang="en-US" sz="6500" dirty="0"/>
          </a:p>
          <a:p>
            <a:endParaRPr kumimoji="1" lang="ko-KR" altLang="en-US" sz="6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A2C8D0-C6E9-054B-99A7-5EE8499DE41E}"/>
              </a:ext>
            </a:extLst>
          </p:cNvPr>
          <p:cNvSpPr txBox="1"/>
          <p:nvPr/>
        </p:nvSpPr>
        <p:spPr>
          <a:xfrm>
            <a:off x="24246000" y="9856800"/>
            <a:ext cx="1072676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500" dirty="0"/>
              <a:t>[</a:t>
            </a:r>
            <a:r>
              <a:rPr kumimoji="1" lang="ko-KR" altLang="en-US" sz="6500" dirty="0"/>
              <a:t>초기 재난 대응 로봇 필요성</a:t>
            </a:r>
            <a:r>
              <a:rPr kumimoji="1" lang="en-US" altLang="ko-KR" sz="6500" dirty="0"/>
              <a:t>]</a:t>
            </a:r>
            <a:endParaRPr kumimoji="1" lang="ko-KR" altLang="en-US" sz="65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509B10-941C-DD47-956F-DBEE4B86BB89}"/>
              </a:ext>
            </a:extLst>
          </p:cNvPr>
          <p:cNvSpPr txBox="1"/>
          <p:nvPr/>
        </p:nvSpPr>
        <p:spPr>
          <a:xfrm>
            <a:off x="13645702" y="11336400"/>
            <a:ext cx="105114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000" dirty="0"/>
              <a:t>재난 발생 초기에는 대피 인원</a:t>
            </a:r>
            <a:r>
              <a:rPr kumimoji="1" lang="en-US" altLang="ko-KR" sz="5000" dirty="0"/>
              <a:t>, </a:t>
            </a:r>
            <a:r>
              <a:rPr kumimoji="1" lang="ko-KR" altLang="en-US" sz="5000" dirty="0"/>
              <a:t>구조 요원 등 다양한 동적 물체가 존재</a:t>
            </a:r>
            <a:endParaRPr kumimoji="1" lang="en-US" altLang="ko-KR" sz="5000" dirty="0"/>
          </a:p>
          <a:p>
            <a:endParaRPr kumimoji="1" lang="en-US" altLang="ko-KR" sz="5000" spc="-150" dirty="0"/>
          </a:p>
          <a:p>
            <a:r>
              <a:rPr kumimoji="1" lang="ko-KR" altLang="en-US" sz="5000" spc="-150" dirty="0"/>
              <a:t>기존 로봇은 물체를 회피하는 것이 불가능 하여 주로 후속조치를 위해 투입</a:t>
            </a:r>
            <a:endParaRPr kumimoji="1" lang="en-US" altLang="ko-KR" sz="5000" spc="-150" dirty="0"/>
          </a:p>
          <a:p>
            <a:endParaRPr kumimoji="1" lang="en-US" altLang="ko-KR" sz="5000" spc="-15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BBDEB7-66F5-F14E-9CDF-AFCE2489C5EC}"/>
              </a:ext>
            </a:extLst>
          </p:cNvPr>
          <p:cNvSpPr txBox="1"/>
          <p:nvPr/>
        </p:nvSpPr>
        <p:spPr>
          <a:xfrm>
            <a:off x="24469443" y="11336805"/>
            <a:ext cx="107787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000" dirty="0"/>
              <a:t>재난 초기에 로봇을 투입하여 초기에 사고를 진압할 수 있도록 한다</a:t>
            </a:r>
            <a:r>
              <a:rPr kumimoji="1" lang="en-US" altLang="ko-KR" sz="5000" dirty="0"/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373F0A5-27A4-BB4C-98D5-05D476B25606}"/>
              </a:ext>
            </a:extLst>
          </p:cNvPr>
          <p:cNvSpPr txBox="1"/>
          <p:nvPr/>
        </p:nvSpPr>
        <p:spPr>
          <a:xfrm>
            <a:off x="2772605" y="11336400"/>
            <a:ext cx="1077674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000" spc="-150" dirty="0"/>
              <a:t>다양한 재난 대응 로봇이 개발되고 있지만</a:t>
            </a:r>
            <a:r>
              <a:rPr kumimoji="1" lang="en-US" altLang="ko-KR" sz="5000" spc="-150" dirty="0"/>
              <a:t>, </a:t>
            </a:r>
            <a:r>
              <a:rPr kumimoji="1" lang="ko-KR" altLang="en-US" sz="5000" spc="-150" dirty="0"/>
              <a:t>여러가지 한계점을 보이고 있다</a:t>
            </a:r>
            <a:r>
              <a:rPr kumimoji="1" lang="en-US" altLang="ko-KR" sz="5000" spc="-150" dirty="0"/>
              <a:t>.</a:t>
            </a:r>
          </a:p>
          <a:p>
            <a:endParaRPr kumimoji="1" lang="en-US" altLang="ko-KR" sz="5000" spc="-150" dirty="0"/>
          </a:p>
          <a:p>
            <a:r>
              <a:rPr kumimoji="1" lang="ko-KR" altLang="en-US" sz="5000" spc="-150" dirty="0"/>
              <a:t>그 중 재난 초기에 투입 불가능한 문제점을 보완하고자 한다</a:t>
            </a:r>
            <a:r>
              <a:rPr kumimoji="1" lang="en-US" altLang="ko-KR" sz="5000" spc="-150" dirty="0"/>
              <a:t>.</a:t>
            </a:r>
            <a:endParaRPr kumimoji="1" lang="ko-KR" altLang="en-US" sz="5000" spc="-150" dirty="0"/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9D56DC6F-664F-4200-B2CE-3184C9D3BF53}"/>
              </a:ext>
            </a:extLst>
          </p:cNvPr>
          <p:cNvSpPr/>
          <p:nvPr/>
        </p:nvSpPr>
        <p:spPr>
          <a:xfrm>
            <a:off x="24552666" y="22557128"/>
            <a:ext cx="5273613" cy="8611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ADFA53F2-45F5-40F2-9BDD-DB71C73893F1}"/>
              </a:ext>
            </a:extLst>
          </p:cNvPr>
          <p:cNvSpPr/>
          <p:nvPr/>
        </p:nvSpPr>
        <p:spPr>
          <a:xfrm>
            <a:off x="24596790" y="27188750"/>
            <a:ext cx="5129524" cy="3824333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55CBFD39-0BAD-4891-9347-B544D7CA0D76}"/>
              </a:ext>
            </a:extLst>
          </p:cNvPr>
          <p:cNvSpPr/>
          <p:nvPr/>
        </p:nvSpPr>
        <p:spPr>
          <a:xfrm>
            <a:off x="29691079" y="22554169"/>
            <a:ext cx="5193190" cy="8611164"/>
          </a:xfrm>
          <a:prstGeom prst="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C386F4C4-9FB6-4314-B331-F03A990C077A}"/>
              </a:ext>
            </a:extLst>
          </p:cNvPr>
          <p:cNvSpPr/>
          <p:nvPr/>
        </p:nvSpPr>
        <p:spPr>
          <a:xfrm>
            <a:off x="31354131" y="22239453"/>
            <a:ext cx="2825582" cy="712960"/>
          </a:xfrm>
          <a:prstGeom prst="rect">
            <a:avLst/>
          </a:prstGeom>
          <a:solidFill>
            <a:srgbClr val="C9C9C9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Broadway" panose="04040905080B02020502" pitchFamily="82" charset="0"/>
              </a:rPr>
              <a:t>Software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Slam &amp; Motion </a:t>
            </a:r>
            <a:r>
              <a:rPr lang="en-US" altLang="ko-KR" sz="1200" dirty="0" err="1">
                <a:solidFill>
                  <a:schemeClr val="tx1"/>
                </a:solidFill>
              </a:rPr>
              <a:t>planing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9C24F815-D8CA-4FCE-BC71-D44AFA843E30}"/>
              </a:ext>
            </a:extLst>
          </p:cNvPr>
          <p:cNvSpPr/>
          <p:nvPr/>
        </p:nvSpPr>
        <p:spPr>
          <a:xfrm>
            <a:off x="28752109" y="27175857"/>
            <a:ext cx="923713" cy="5780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Camera</a:t>
            </a:r>
            <a:endParaRPr lang="ko-KR" altLang="en-US" sz="1400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1DE71DD-3F5B-4632-B09D-B5F687F76292}"/>
              </a:ext>
            </a:extLst>
          </p:cNvPr>
          <p:cNvSpPr txBox="1"/>
          <p:nvPr/>
        </p:nvSpPr>
        <p:spPr>
          <a:xfrm>
            <a:off x="24592961" y="27188751"/>
            <a:ext cx="1320579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Manipulator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82FFEB87-01BB-462B-A53A-7073F6548BCD}"/>
              </a:ext>
            </a:extLst>
          </p:cNvPr>
          <p:cNvSpPr/>
          <p:nvPr/>
        </p:nvSpPr>
        <p:spPr>
          <a:xfrm>
            <a:off x="27142395" y="30036936"/>
            <a:ext cx="1143582" cy="9267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RS485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6" name="위쪽 화살표 56">
            <a:extLst>
              <a:ext uri="{FF2B5EF4-FFF2-40B4-BE49-F238E27FC236}">
                <a16:creationId xmlns:a16="http://schemas.microsoft.com/office/drawing/2014/main" id="{7F98A2D4-F8CB-478B-B751-5AB24E8B8CD3}"/>
              </a:ext>
            </a:extLst>
          </p:cNvPr>
          <p:cNvSpPr/>
          <p:nvPr/>
        </p:nvSpPr>
        <p:spPr>
          <a:xfrm rot="5400000">
            <a:off x="26559599" y="30003570"/>
            <a:ext cx="329068" cy="809893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위쪽 화살표 56">
            <a:extLst>
              <a:ext uri="{FF2B5EF4-FFF2-40B4-BE49-F238E27FC236}">
                <a16:creationId xmlns:a16="http://schemas.microsoft.com/office/drawing/2014/main" id="{91BD71C5-D12E-417A-A5B4-7C459C9E46C8}"/>
              </a:ext>
            </a:extLst>
          </p:cNvPr>
          <p:cNvSpPr/>
          <p:nvPr/>
        </p:nvSpPr>
        <p:spPr>
          <a:xfrm rot="16200000">
            <a:off x="25949351" y="29724328"/>
            <a:ext cx="233164" cy="861651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8" name="위쪽 화살표 56">
            <a:extLst>
              <a:ext uri="{FF2B5EF4-FFF2-40B4-BE49-F238E27FC236}">
                <a16:creationId xmlns:a16="http://schemas.microsoft.com/office/drawing/2014/main" id="{93EEEA71-F9FC-4631-901E-879DA7D6A339}"/>
              </a:ext>
            </a:extLst>
          </p:cNvPr>
          <p:cNvSpPr/>
          <p:nvPr/>
        </p:nvSpPr>
        <p:spPr>
          <a:xfrm rot="16200000">
            <a:off x="25899363" y="28096386"/>
            <a:ext cx="227187" cy="618303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위쪽 화살표 56">
            <a:extLst>
              <a:ext uri="{FF2B5EF4-FFF2-40B4-BE49-F238E27FC236}">
                <a16:creationId xmlns:a16="http://schemas.microsoft.com/office/drawing/2014/main" id="{D70DE5DF-7901-431A-920A-2CA0B367373C}"/>
              </a:ext>
            </a:extLst>
          </p:cNvPr>
          <p:cNvSpPr/>
          <p:nvPr/>
        </p:nvSpPr>
        <p:spPr>
          <a:xfrm rot="16200000">
            <a:off x="25921113" y="28946255"/>
            <a:ext cx="195644" cy="655669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양쪽 모서리가 둥근 사각형 58">
            <a:extLst>
              <a:ext uri="{FF2B5EF4-FFF2-40B4-BE49-F238E27FC236}">
                <a16:creationId xmlns:a16="http://schemas.microsoft.com/office/drawing/2014/main" id="{CB262DBC-90F8-4B8F-91A5-041BB0DAF1CD}"/>
              </a:ext>
            </a:extLst>
          </p:cNvPr>
          <p:cNvSpPr/>
          <p:nvPr/>
        </p:nvSpPr>
        <p:spPr>
          <a:xfrm>
            <a:off x="24814511" y="29659246"/>
            <a:ext cx="842826" cy="860361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EX-106</a:t>
            </a:r>
            <a:endParaRPr lang="ko-KR" altLang="en-US" sz="1400" dirty="0"/>
          </a:p>
        </p:txBody>
      </p:sp>
      <p:sp>
        <p:nvSpPr>
          <p:cNvPr id="391" name="양쪽 모서리가 둥근 사각형 58">
            <a:extLst>
              <a:ext uri="{FF2B5EF4-FFF2-40B4-BE49-F238E27FC236}">
                <a16:creationId xmlns:a16="http://schemas.microsoft.com/office/drawing/2014/main" id="{142298DC-50E4-468E-A709-00EEEE55D882}"/>
              </a:ext>
            </a:extLst>
          </p:cNvPr>
          <p:cNvSpPr/>
          <p:nvPr/>
        </p:nvSpPr>
        <p:spPr>
          <a:xfrm>
            <a:off x="24827299" y="28783714"/>
            <a:ext cx="830038" cy="860361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EX-106</a:t>
            </a:r>
            <a:endParaRPr lang="ko-KR" altLang="en-US" sz="1400" dirty="0"/>
          </a:p>
        </p:txBody>
      </p:sp>
      <p:sp>
        <p:nvSpPr>
          <p:cNvPr id="392" name="양쪽 모서리가 둥근 사각형 58">
            <a:extLst>
              <a:ext uri="{FF2B5EF4-FFF2-40B4-BE49-F238E27FC236}">
                <a16:creationId xmlns:a16="http://schemas.microsoft.com/office/drawing/2014/main" id="{C98C746E-6A22-4E9E-B1B2-7460B8A2A9BF}"/>
              </a:ext>
            </a:extLst>
          </p:cNvPr>
          <p:cNvSpPr/>
          <p:nvPr/>
        </p:nvSpPr>
        <p:spPr>
          <a:xfrm>
            <a:off x="24814510" y="27899063"/>
            <a:ext cx="830038" cy="860361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EX-106</a:t>
            </a:r>
            <a:endParaRPr lang="ko-KR" altLang="en-US" sz="1400" dirty="0"/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60FC3C0C-45C6-4D3E-8918-EE90B53C2B1D}"/>
              </a:ext>
            </a:extLst>
          </p:cNvPr>
          <p:cNvSpPr/>
          <p:nvPr/>
        </p:nvSpPr>
        <p:spPr>
          <a:xfrm>
            <a:off x="26322108" y="22290689"/>
            <a:ext cx="1724317" cy="712960"/>
          </a:xfrm>
          <a:prstGeom prst="rect">
            <a:avLst/>
          </a:prstGeom>
          <a:solidFill>
            <a:srgbClr val="C9C9C9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Broadway" panose="04040905080B02020502" pitchFamily="82" charset="0"/>
              </a:rPr>
              <a:t>Hardware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DDMR &amp; Manipulator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4" name="직사각형 393">
            <a:extLst>
              <a:ext uri="{FF2B5EF4-FFF2-40B4-BE49-F238E27FC236}">
                <a16:creationId xmlns:a16="http://schemas.microsoft.com/office/drawing/2014/main" id="{35B62AC8-B475-474C-9020-82E93CE93E31}"/>
              </a:ext>
            </a:extLst>
          </p:cNvPr>
          <p:cNvSpPr/>
          <p:nvPr/>
        </p:nvSpPr>
        <p:spPr>
          <a:xfrm rot="16200000">
            <a:off x="30001599" y="27082320"/>
            <a:ext cx="136465" cy="744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4780ECA4-D0D8-449F-82C6-C9ECFE10CDD4}"/>
              </a:ext>
            </a:extLst>
          </p:cNvPr>
          <p:cNvSpPr txBox="1"/>
          <p:nvPr/>
        </p:nvSpPr>
        <p:spPr>
          <a:xfrm>
            <a:off x="30182163" y="23332757"/>
            <a:ext cx="1158090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r>
              <a:rPr lang="en-US" altLang="ko-KR" sz="1200" dirty="0"/>
              <a:t>Odometry</a:t>
            </a:r>
            <a:endParaRPr lang="ko-KR" altLang="en-US" sz="1200" dirty="0"/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12839E83-6258-489B-9DF7-C3A2B08F5090}"/>
              </a:ext>
            </a:extLst>
          </p:cNvPr>
          <p:cNvSpPr txBox="1"/>
          <p:nvPr/>
        </p:nvSpPr>
        <p:spPr>
          <a:xfrm>
            <a:off x="30033417" y="26324754"/>
            <a:ext cx="496553" cy="461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scan data</a:t>
            </a:r>
            <a:endParaRPr lang="ko-KR" altLang="en-US" sz="1200" dirty="0"/>
          </a:p>
        </p:txBody>
      </p:sp>
      <p:sp>
        <p:nvSpPr>
          <p:cNvPr id="397" name="위쪽 화살표 56">
            <a:extLst>
              <a:ext uri="{FF2B5EF4-FFF2-40B4-BE49-F238E27FC236}">
                <a16:creationId xmlns:a16="http://schemas.microsoft.com/office/drawing/2014/main" id="{8506C6B1-723E-4022-9D15-E18CCDFA2A54}"/>
              </a:ext>
            </a:extLst>
          </p:cNvPr>
          <p:cNvSpPr/>
          <p:nvPr/>
        </p:nvSpPr>
        <p:spPr>
          <a:xfrm rot="10800000">
            <a:off x="30631676" y="23809741"/>
            <a:ext cx="255634" cy="467536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사각형: 둥근 모서리 397">
            <a:extLst>
              <a:ext uri="{FF2B5EF4-FFF2-40B4-BE49-F238E27FC236}">
                <a16:creationId xmlns:a16="http://schemas.microsoft.com/office/drawing/2014/main" id="{99B896CA-3D18-44E1-BF34-2F545DC96E7B}"/>
              </a:ext>
            </a:extLst>
          </p:cNvPr>
          <p:cNvSpPr/>
          <p:nvPr/>
        </p:nvSpPr>
        <p:spPr>
          <a:xfrm>
            <a:off x="30371122" y="24313954"/>
            <a:ext cx="954965" cy="447953"/>
          </a:xfrm>
          <a:prstGeom prst="roundRect">
            <a:avLst/>
          </a:prstGeom>
          <a:solidFill>
            <a:srgbClr val="F8CBA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Robot Pose EKF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9" name="사각형: 둥근 모서리 398">
            <a:extLst>
              <a:ext uri="{FF2B5EF4-FFF2-40B4-BE49-F238E27FC236}">
                <a16:creationId xmlns:a16="http://schemas.microsoft.com/office/drawing/2014/main" id="{F3F339BB-5558-4226-8ED2-A98E51267359}"/>
              </a:ext>
            </a:extLst>
          </p:cNvPr>
          <p:cNvSpPr/>
          <p:nvPr/>
        </p:nvSpPr>
        <p:spPr>
          <a:xfrm>
            <a:off x="31770144" y="24277601"/>
            <a:ext cx="2433912" cy="425441"/>
          </a:xfrm>
          <a:prstGeom prst="roundRect">
            <a:avLst/>
          </a:prstGeom>
          <a:solidFill>
            <a:srgbClr val="F8CBA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localization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0" name="위쪽 화살표 56">
            <a:extLst>
              <a:ext uri="{FF2B5EF4-FFF2-40B4-BE49-F238E27FC236}">
                <a16:creationId xmlns:a16="http://schemas.microsoft.com/office/drawing/2014/main" id="{65535E71-994C-4BFA-B078-CAA45EBED728}"/>
              </a:ext>
            </a:extLst>
          </p:cNvPr>
          <p:cNvSpPr/>
          <p:nvPr/>
        </p:nvSpPr>
        <p:spPr>
          <a:xfrm rot="5400000">
            <a:off x="29917387" y="23581420"/>
            <a:ext cx="249941" cy="221245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사각형: 둥근 모서리 400">
            <a:extLst>
              <a:ext uri="{FF2B5EF4-FFF2-40B4-BE49-F238E27FC236}">
                <a16:creationId xmlns:a16="http://schemas.microsoft.com/office/drawing/2014/main" id="{D6B54C41-F45B-4A9F-AE5C-A4D4A4BF994F}"/>
              </a:ext>
            </a:extLst>
          </p:cNvPr>
          <p:cNvSpPr/>
          <p:nvPr/>
        </p:nvSpPr>
        <p:spPr>
          <a:xfrm>
            <a:off x="31459671" y="23596821"/>
            <a:ext cx="3031542" cy="206847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사각형: 둥근 모서리 401">
            <a:extLst>
              <a:ext uri="{FF2B5EF4-FFF2-40B4-BE49-F238E27FC236}">
                <a16:creationId xmlns:a16="http://schemas.microsoft.com/office/drawing/2014/main" id="{A7129145-C482-45C1-BA9B-58A9B6112E55}"/>
              </a:ext>
            </a:extLst>
          </p:cNvPr>
          <p:cNvSpPr/>
          <p:nvPr/>
        </p:nvSpPr>
        <p:spPr>
          <a:xfrm>
            <a:off x="31899422" y="23373459"/>
            <a:ext cx="2245213" cy="450958"/>
          </a:xfrm>
          <a:prstGeom prst="roundRect">
            <a:avLst/>
          </a:prstGeom>
          <a:solidFill>
            <a:srgbClr val="ED7D3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Gmapping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3" name="위쪽 화살표 56">
            <a:extLst>
              <a:ext uri="{FF2B5EF4-FFF2-40B4-BE49-F238E27FC236}">
                <a16:creationId xmlns:a16="http://schemas.microsoft.com/office/drawing/2014/main" id="{DE17D39E-95FA-4BA0-82C5-9E60E9085DFE}"/>
              </a:ext>
            </a:extLst>
          </p:cNvPr>
          <p:cNvSpPr/>
          <p:nvPr/>
        </p:nvSpPr>
        <p:spPr>
          <a:xfrm rot="5400000">
            <a:off x="31408645" y="24346959"/>
            <a:ext cx="262606" cy="371636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위쪽 화살표 56">
            <a:extLst>
              <a:ext uri="{FF2B5EF4-FFF2-40B4-BE49-F238E27FC236}">
                <a16:creationId xmlns:a16="http://schemas.microsoft.com/office/drawing/2014/main" id="{83700EB3-3219-493A-8F40-081C74702927}"/>
              </a:ext>
            </a:extLst>
          </p:cNvPr>
          <p:cNvSpPr/>
          <p:nvPr/>
        </p:nvSpPr>
        <p:spPr>
          <a:xfrm rot="5400000">
            <a:off x="31393765" y="24909781"/>
            <a:ext cx="228075" cy="462100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5090190E-7F8E-4CF3-8BF9-D36B1B986C8F}"/>
              </a:ext>
            </a:extLst>
          </p:cNvPr>
          <p:cNvSpPr/>
          <p:nvPr/>
        </p:nvSpPr>
        <p:spPr>
          <a:xfrm rot="16200000">
            <a:off x="30844260" y="26122728"/>
            <a:ext cx="165919" cy="85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직사각형 405">
            <a:extLst>
              <a:ext uri="{FF2B5EF4-FFF2-40B4-BE49-F238E27FC236}">
                <a16:creationId xmlns:a16="http://schemas.microsoft.com/office/drawing/2014/main" id="{85D4420E-5CF4-4DB2-B478-C07693DD9726}"/>
              </a:ext>
            </a:extLst>
          </p:cNvPr>
          <p:cNvSpPr/>
          <p:nvPr/>
        </p:nvSpPr>
        <p:spPr>
          <a:xfrm>
            <a:off x="31278694" y="26255819"/>
            <a:ext cx="122783" cy="2036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사각형: 둥근 모서리 406">
            <a:extLst>
              <a:ext uri="{FF2B5EF4-FFF2-40B4-BE49-F238E27FC236}">
                <a16:creationId xmlns:a16="http://schemas.microsoft.com/office/drawing/2014/main" id="{C5738829-B7DE-4146-AE91-64EBAEA43E32}"/>
              </a:ext>
            </a:extLst>
          </p:cNvPr>
          <p:cNvSpPr/>
          <p:nvPr/>
        </p:nvSpPr>
        <p:spPr>
          <a:xfrm>
            <a:off x="32080411" y="28126981"/>
            <a:ext cx="1887279" cy="648120"/>
          </a:xfrm>
          <a:prstGeom prst="roundRect">
            <a:avLst/>
          </a:prstGeom>
          <a:solidFill>
            <a:srgbClr val="F8CBA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local Path Planning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01CC3152-33EA-4B2E-8450-F03FF0A2382A}"/>
              </a:ext>
            </a:extLst>
          </p:cNvPr>
          <p:cNvGrpSpPr/>
          <p:nvPr/>
        </p:nvGrpSpPr>
        <p:grpSpPr>
          <a:xfrm>
            <a:off x="32080411" y="26765820"/>
            <a:ext cx="1887279" cy="919327"/>
            <a:chOff x="8170757" y="4553836"/>
            <a:chExt cx="1887279" cy="919327"/>
          </a:xfrm>
        </p:grpSpPr>
        <p:sp>
          <p:nvSpPr>
            <p:cNvPr id="409" name="사각형: 둥근 모서리 408">
              <a:extLst>
                <a:ext uri="{FF2B5EF4-FFF2-40B4-BE49-F238E27FC236}">
                  <a16:creationId xmlns:a16="http://schemas.microsoft.com/office/drawing/2014/main" id="{03B637FC-BB56-4D65-8407-DFA377E4557C}"/>
                </a:ext>
              </a:extLst>
            </p:cNvPr>
            <p:cNvSpPr/>
            <p:nvPr/>
          </p:nvSpPr>
          <p:spPr>
            <a:xfrm>
              <a:off x="8170757" y="4553836"/>
              <a:ext cx="1887279" cy="648120"/>
            </a:xfrm>
            <a:prstGeom prst="roundRect">
              <a:avLst/>
            </a:prstGeom>
            <a:solidFill>
              <a:srgbClr val="F8CBA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Global Path Planning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0" name="위쪽 화살표 56">
              <a:extLst>
                <a:ext uri="{FF2B5EF4-FFF2-40B4-BE49-F238E27FC236}">
                  <a16:creationId xmlns:a16="http://schemas.microsoft.com/office/drawing/2014/main" id="{C86E666C-ED2A-473D-911E-391DE433AA8B}"/>
                </a:ext>
              </a:extLst>
            </p:cNvPr>
            <p:cNvSpPr/>
            <p:nvPr/>
          </p:nvSpPr>
          <p:spPr>
            <a:xfrm rot="10800000">
              <a:off x="8919766" y="5198922"/>
              <a:ext cx="250794" cy="274241"/>
            </a:xfrm>
            <a:prstGeom prst="up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1" name="TextBox 410">
            <a:extLst>
              <a:ext uri="{FF2B5EF4-FFF2-40B4-BE49-F238E27FC236}">
                <a16:creationId xmlns:a16="http://schemas.microsoft.com/office/drawing/2014/main" id="{515FA91A-E600-4C33-9136-F277298FE8D5}"/>
              </a:ext>
            </a:extLst>
          </p:cNvPr>
          <p:cNvSpPr txBox="1"/>
          <p:nvPr/>
        </p:nvSpPr>
        <p:spPr>
          <a:xfrm>
            <a:off x="32557812" y="27641464"/>
            <a:ext cx="1003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waypoint</a:t>
            </a:r>
            <a:endParaRPr lang="ko-KR" altLang="en-US" sz="1400" dirty="0"/>
          </a:p>
        </p:txBody>
      </p:sp>
      <p:sp>
        <p:nvSpPr>
          <p:cNvPr id="412" name="위쪽 화살표 56">
            <a:extLst>
              <a:ext uri="{FF2B5EF4-FFF2-40B4-BE49-F238E27FC236}">
                <a16:creationId xmlns:a16="http://schemas.microsoft.com/office/drawing/2014/main" id="{CCC2EDE4-074B-4124-8BDD-4CA30DB44F44}"/>
              </a:ext>
            </a:extLst>
          </p:cNvPr>
          <p:cNvSpPr/>
          <p:nvPr/>
        </p:nvSpPr>
        <p:spPr>
          <a:xfrm rot="10800000">
            <a:off x="32849578" y="27893666"/>
            <a:ext cx="234279" cy="244679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위쪽 화살표 56">
            <a:extLst>
              <a:ext uri="{FF2B5EF4-FFF2-40B4-BE49-F238E27FC236}">
                <a16:creationId xmlns:a16="http://schemas.microsoft.com/office/drawing/2014/main" id="{1347EBB6-476F-4646-A540-77553E6B8B9B}"/>
              </a:ext>
            </a:extLst>
          </p:cNvPr>
          <p:cNvSpPr/>
          <p:nvPr/>
        </p:nvSpPr>
        <p:spPr>
          <a:xfrm rot="5400000">
            <a:off x="31794369" y="27056066"/>
            <a:ext cx="219227" cy="267678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C468EB55-0980-410E-B6F6-7F9C01E854DB}"/>
              </a:ext>
            </a:extLst>
          </p:cNvPr>
          <p:cNvSpPr/>
          <p:nvPr/>
        </p:nvSpPr>
        <p:spPr>
          <a:xfrm rot="16200000">
            <a:off x="29754639" y="23574304"/>
            <a:ext cx="126993" cy="234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15" name="사각형: 둥근 모서리 414">
            <a:extLst>
              <a:ext uri="{FF2B5EF4-FFF2-40B4-BE49-F238E27FC236}">
                <a16:creationId xmlns:a16="http://schemas.microsoft.com/office/drawing/2014/main" id="{2A0F1897-60AC-478D-9734-7A062AF611E5}"/>
              </a:ext>
            </a:extLst>
          </p:cNvPr>
          <p:cNvSpPr/>
          <p:nvPr/>
        </p:nvSpPr>
        <p:spPr>
          <a:xfrm>
            <a:off x="31794829" y="24929891"/>
            <a:ext cx="2433912" cy="425441"/>
          </a:xfrm>
          <a:prstGeom prst="roundRect">
            <a:avLst/>
          </a:prstGeom>
          <a:solidFill>
            <a:srgbClr val="F8CBA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mapping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416" name="그룹 415">
            <a:extLst>
              <a:ext uri="{FF2B5EF4-FFF2-40B4-BE49-F238E27FC236}">
                <a16:creationId xmlns:a16="http://schemas.microsoft.com/office/drawing/2014/main" id="{DB9D0F5D-DF6B-4F10-960D-4ABE0D372E6D}"/>
              </a:ext>
            </a:extLst>
          </p:cNvPr>
          <p:cNvGrpSpPr/>
          <p:nvPr/>
        </p:nvGrpSpPr>
        <p:grpSpPr>
          <a:xfrm>
            <a:off x="28291937" y="30347343"/>
            <a:ext cx="4433273" cy="271614"/>
            <a:chOff x="4332509" y="8186717"/>
            <a:chExt cx="2507914" cy="190528"/>
          </a:xfrm>
        </p:grpSpPr>
        <p:sp>
          <p:nvSpPr>
            <p:cNvPr id="417" name="직사각형 416">
              <a:extLst>
                <a:ext uri="{FF2B5EF4-FFF2-40B4-BE49-F238E27FC236}">
                  <a16:creationId xmlns:a16="http://schemas.microsoft.com/office/drawing/2014/main" id="{918D1FDC-52B1-47AA-88F6-9000F557ECF2}"/>
                </a:ext>
              </a:extLst>
            </p:cNvPr>
            <p:cNvSpPr/>
            <p:nvPr/>
          </p:nvSpPr>
          <p:spPr>
            <a:xfrm rot="16200000">
              <a:off x="5755081" y="7246654"/>
              <a:ext cx="95253" cy="20754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18" name="위쪽 화살표 56">
              <a:extLst>
                <a:ext uri="{FF2B5EF4-FFF2-40B4-BE49-F238E27FC236}">
                  <a16:creationId xmlns:a16="http://schemas.microsoft.com/office/drawing/2014/main" id="{B4644EEC-1267-4BA4-B065-20398AF51B75}"/>
                </a:ext>
              </a:extLst>
            </p:cNvPr>
            <p:cNvSpPr/>
            <p:nvPr/>
          </p:nvSpPr>
          <p:spPr>
            <a:xfrm rot="16200000">
              <a:off x="4456871" y="8062355"/>
              <a:ext cx="190528" cy="439252"/>
            </a:xfrm>
            <a:prstGeom prst="up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9" name="사각형: 둥근 모서리 418">
            <a:extLst>
              <a:ext uri="{FF2B5EF4-FFF2-40B4-BE49-F238E27FC236}">
                <a16:creationId xmlns:a16="http://schemas.microsoft.com/office/drawing/2014/main" id="{719F614A-CB5D-4BB7-8ED1-7F1D18BD90E4}"/>
              </a:ext>
            </a:extLst>
          </p:cNvPr>
          <p:cNvSpPr/>
          <p:nvPr/>
        </p:nvSpPr>
        <p:spPr>
          <a:xfrm>
            <a:off x="33004017" y="28973123"/>
            <a:ext cx="843683" cy="335971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State check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2557E52D-91C7-40B5-A15A-13FE25298FE6}"/>
              </a:ext>
            </a:extLst>
          </p:cNvPr>
          <p:cNvSpPr/>
          <p:nvPr/>
        </p:nvSpPr>
        <p:spPr>
          <a:xfrm rot="16200000">
            <a:off x="31432317" y="27882935"/>
            <a:ext cx="117399" cy="114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581B3FF3-765F-4F38-BEF9-89692BEC8A39}"/>
              </a:ext>
            </a:extLst>
          </p:cNvPr>
          <p:cNvSpPr/>
          <p:nvPr/>
        </p:nvSpPr>
        <p:spPr>
          <a:xfrm>
            <a:off x="32929954" y="25405425"/>
            <a:ext cx="111350" cy="422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EDBECD96-7B0D-4AF6-BE08-AA4F188B6839}"/>
              </a:ext>
            </a:extLst>
          </p:cNvPr>
          <p:cNvSpPr/>
          <p:nvPr/>
        </p:nvSpPr>
        <p:spPr>
          <a:xfrm>
            <a:off x="24596790" y="23053104"/>
            <a:ext cx="5097592" cy="399929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ko-KR" altLang="en-US" sz="1100" dirty="0"/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9B01AE7C-5162-4EB0-9695-C2349F49E4ED}"/>
              </a:ext>
            </a:extLst>
          </p:cNvPr>
          <p:cNvSpPr/>
          <p:nvPr/>
        </p:nvSpPr>
        <p:spPr>
          <a:xfrm>
            <a:off x="28078973" y="25806441"/>
            <a:ext cx="996425" cy="649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Controller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5" name="직사각형 424">
            <a:extLst>
              <a:ext uri="{FF2B5EF4-FFF2-40B4-BE49-F238E27FC236}">
                <a16:creationId xmlns:a16="http://schemas.microsoft.com/office/drawing/2014/main" id="{B0A398D0-F46E-4064-963E-4C6CC2D01A14}"/>
              </a:ext>
            </a:extLst>
          </p:cNvPr>
          <p:cNvSpPr/>
          <p:nvPr/>
        </p:nvSpPr>
        <p:spPr>
          <a:xfrm>
            <a:off x="25888955" y="23658543"/>
            <a:ext cx="1031712" cy="70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Motordriver</a:t>
            </a:r>
            <a:endParaRPr lang="en-US" altLang="ko-KR" sz="1100" dirty="0"/>
          </a:p>
          <a:p>
            <a:pPr algn="ctr"/>
            <a:r>
              <a:rPr lang="en-US" altLang="ko-KR" sz="1100" dirty="0"/>
              <a:t>(LMD18200)</a:t>
            </a:r>
            <a:endParaRPr lang="ko-KR" altLang="en-US" sz="1100" dirty="0"/>
          </a:p>
        </p:txBody>
      </p:sp>
      <p:sp>
        <p:nvSpPr>
          <p:cNvPr id="426" name="위쪽 화살표 56">
            <a:extLst>
              <a:ext uri="{FF2B5EF4-FFF2-40B4-BE49-F238E27FC236}">
                <a16:creationId xmlns:a16="http://schemas.microsoft.com/office/drawing/2014/main" id="{3FC8419F-778D-4BF1-8869-1A69D533CD72}"/>
              </a:ext>
            </a:extLst>
          </p:cNvPr>
          <p:cNvSpPr/>
          <p:nvPr/>
        </p:nvSpPr>
        <p:spPr>
          <a:xfrm>
            <a:off x="26322147" y="24397954"/>
            <a:ext cx="165326" cy="644978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27" name="양쪽 모서리가 둥근 사각형 57">
            <a:extLst>
              <a:ext uri="{FF2B5EF4-FFF2-40B4-BE49-F238E27FC236}">
                <a16:creationId xmlns:a16="http://schemas.microsoft.com/office/drawing/2014/main" id="{ADF12EB8-06A8-47A2-A040-7823DE7C05EF}"/>
              </a:ext>
            </a:extLst>
          </p:cNvPr>
          <p:cNvSpPr/>
          <p:nvPr/>
        </p:nvSpPr>
        <p:spPr>
          <a:xfrm>
            <a:off x="24628578" y="23969114"/>
            <a:ext cx="815392" cy="46222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Encoder</a:t>
            </a:r>
            <a:endParaRPr lang="ko-KR" altLang="en-US" sz="1100" dirty="0"/>
          </a:p>
        </p:txBody>
      </p:sp>
      <p:sp>
        <p:nvSpPr>
          <p:cNvPr id="428" name="양쪽 모서리가 둥근 사각형 58">
            <a:extLst>
              <a:ext uri="{FF2B5EF4-FFF2-40B4-BE49-F238E27FC236}">
                <a16:creationId xmlns:a16="http://schemas.microsoft.com/office/drawing/2014/main" id="{1BCB2977-46C2-431E-A3A8-CD118CB17CD6}"/>
              </a:ext>
            </a:extLst>
          </p:cNvPr>
          <p:cNvSpPr/>
          <p:nvPr/>
        </p:nvSpPr>
        <p:spPr>
          <a:xfrm>
            <a:off x="24628578" y="23548636"/>
            <a:ext cx="815392" cy="46222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Motor</a:t>
            </a:r>
            <a:endParaRPr lang="ko-KR" altLang="en-US" sz="1100" dirty="0"/>
          </a:p>
        </p:txBody>
      </p:sp>
      <p:sp>
        <p:nvSpPr>
          <p:cNvPr id="429" name="모서리가 둥근 직사각형 45">
            <a:extLst>
              <a:ext uri="{FF2B5EF4-FFF2-40B4-BE49-F238E27FC236}">
                <a16:creationId xmlns:a16="http://schemas.microsoft.com/office/drawing/2014/main" id="{2FECF1EF-E0EA-4247-B849-4F4DD5FFA11E}"/>
              </a:ext>
            </a:extLst>
          </p:cNvPr>
          <p:cNvSpPr/>
          <p:nvPr/>
        </p:nvSpPr>
        <p:spPr>
          <a:xfrm>
            <a:off x="28540923" y="24624378"/>
            <a:ext cx="1068952" cy="707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MCU</a:t>
            </a:r>
          </a:p>
          <a:p>
            <a:pPr algn="ctr"/>
            <a:r>
              <a:rPr lang="en-US" altLang="ko-KR" sz="1100" dirty="0"/>
              <a:t>(STM32F401RE)</a:t>
            </a:r>
          </a:p>
          <a:p>
            <a:pPr algn="ctr"/>
            <a:endParaRPr lang="ko-KR" altLang="en-US" sz="1100" dirty="0"/>
          </a:p>
        </p:txBody>
      </p:sp>
      <p:sp>
        <p:nvSpPr>
          <p:cNvPr id="430" name="위쪽 화살표 56">
            <a:extLst>
              <a:ext uri="{FF2B5EF4-FFF2-40B4-BE49-F238E27FC236}">
                <a16:creationId xmlns:a16="http://schemas.microsoft.com/office/drawing/2014/main" id="{710C3607-F066-4533-AA7B-E5F6BB9FBCEE}"/>
              </a:ext>
            </a:extLst>
          </p:cNvPr>
          <p:cNvSpPr/>
          <p:nvPr/>
        </p:nvSpPr>
        <p:spPr>
          <a:xfrm rot="5400000">
            <a:off x="26916194" y="23918848"/>
            <a:ext cx="333887" cy="228875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31" name="위쪽 화살표 56">
            <a:extLst>
              <a:ext uri="{FF2B5EF4-FFF2-40B4-BE49-F238E27FC236}">
                <a16:creationId xmlns:a16="http://schemas.microsoft.com/office/drawing/2014/main" id="{1E0B0AE3-9F03-45AA-A047-0C4608425712}"/>
              </a:ext>
            </a:extLst>
          </p:cNvPr>
          <p:cNvSpPr/>
          <p:nvPr/>
        </p:nvSpPr>
        <p:spPr>
          <a:xfrm rot="16200000">
            <a:off x="25518356" y="23630298"/>
            <a:ext cx="285152" cy="392473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32" name="직사각형 431">
            <a:extLst>
              <a:ext uri="{FF2B5EF4-FFF2-40B4-BE49-F238E27FC236}">
                <a16:creationId xmlns:a16="http://schemas.microsoft.com/office/drawing/2014/main" id="{F1293BFB-1C93-4919-AF7A-36C67A7EE5A7}"/>
              </a:ext>
            </a:extLst>
          </p:cNvPr>
          <p:cNvSpPr/>
          <p:nvPr/>
        </p:nvSpPr>
        <p:spPr>
          <a:xfrm>
            <a:off x="25857167" y="25620402"/>
            <a:ext cx="1031712" cy="70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Motordriver</a:t>
            </a:r>
            <a:endParaRPr lang="en-US" altLang="ko-KR" sz="1100" dirty="0"/>
          </a:p>
          <a:p>
            <a:pPr algn="ctr"/>
            <a:r>
              <a:rPr lang="en-US" altLang="ko-KR" sz="1100" dirty="0"/>
              <a:t>(LMD18200)</a:t>
            </a:r>
            <a:endParaRPr lang="ko-KR" altLang="en-US" sz="1100" dirty="0"/>
          </a:p>
        </p:txBody>
      </p:sp>
      <p:sp>
        <p:nvSpPr>
          <p:cNvPr id="433" name="위쪽 화살표 56">
            <a:extLst>
              <a:ext uri="{FF2B5EF4-FFF2-40B4-BE49-F238E27FC236}">
                <a16:creationId xmlns:a16="http://schemas.microsoft.com/office/drawing/2014/main" id="{BA391A2A-A58E-485A-92A0-75E571781BB2}"/>
              </a:ext>
            </a:extLst>
          </p:cNvPr>
          <p:cNvSpPr/>
          <p:nvPr/>
        </p:nvSpPr>
        <p:spPr>
          <a:xfrm rot="10800000">
            <a:off x="26322145" y="25042932"/>
            <a:ext cx="165328" cy="526384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34" name="양쪽 모서리가 둥근 사각형 57">
            <a:extLst>
              <a:ext uri="{FF2B5EF4-FFF2-40B4-BE49-F238E27FC236}">
                <a16:creationId xmlns:a16="http://schemas.microsoft.com/office/drawing/2014/main" id="{16EBEC11-DC29-43DD-AECE-B5B69565B82D}"/>
              </a:ext>
            </a:extLst>
          </p:cNvPr>
          <p:cNvSpPr/>
          <p:nvPr/>
        </p:nvSpPr>
        <p:spPr>
          <a:xfrm>
            <a:off x="24628578" y="25930975"/>
            <a:ext cx="783606" cy="46222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Motor</a:t>
            </a:r>
            <a:endParaRPr lang="ko-KR" altLang="en-US" sz="1100" dirty="0"/>
          </a:p>
        </p:txBody>
      </p:sp>
      <p:sp>
        <p:nvSpPr>
          <p:cNvPr id="435" name="양쪽 모서리가 둥근 사각형 58">
            <a:extLst>
              <a:ext uri="{FF2B5EF4-FFF2-40B4-BE49-F238E27FC236}">
                <a16:creationId xmlns:a16="http://schemas.microsoft.com/office/drawing/2014/main" id="{AA1CD2E7-D02F-459F-A9E8-8F099819CDEA}"/>
              </a:ext>
            </a:extLst>
          </p:cNvPr>
          <p:cNvSpPr/>
          <p:nvPr/>
        </p:nvSpPr>
        <p:spPr>
          <a:xfrm>
            <a:off x="24628578" y="25510495"/>
            <a:ext cx="783606" cy="46222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Encoder</a:t>
            </a:r>
            <a:endParaRPr lang="ko-KR" altLang="en-US" sz="1100" dirty="0"/>
          </a:p>
        </p:txBody>
      </p:sp>
      <p:sp>
        <p:nvSpPr>
          <p:cNvPr id="436" name="위쪽 화살표 56">
            <a:extLst>
              <a:ext uri="{FF2B5EF4-FFF2-40B4-BE49-F238E27FC236}">
                <a16:creationId xmlns:a16="http://schemas.microsoft.com/office/drawing/2014/main" id="{B2B4716A-CA0C-4306-91EE-076AFA3C1685}"/>
              </a:ext>
            </a:extLst>
          </p:cNvPr>
          <p:cNvSpPr/>
          <p:nvPr/>
        </p:nvSpPr>
        <p:spPr>
          <a:xfrm rot="5400000">
            <a:off x="26884406" y="25880707"/>
            <a:ext cx="333887" cy="228875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37" name="위쪽 화살표 56">
            <a:extLst>
              <a:ext uri="{FF2B5EF4-FFF2-40B4-BE49-F238E27FC236}">
                <a16:creationId xmlns:a16="http://schemas.microsoft.com/office/drawing/2014/main" id="{7CE80A40-08CF-4181-8262-E0B3B1CAF3D1}"/>
              </a:ext>
            </a:extLst>
          </p:cNvPr>
          <p:cNvSpPr/>
          <p:nvPr/>
        </p:nvSpPr>
        <p:spPr>
          <a:xfrm rot="16200000">
            <a:off x="25495137" y="25889768"/>
            <a:ext cx="279076" cy="444985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38" name="위쪽 화살표 56">
            <a:extLst>
              <a:ext uri="{FF2B5EF4-FFF2-40B4-BE49-F238E27FC236}">
                <a16:creationId xmlns:a16="http://schemas.microsoft.com/office/drawing/2014/main" id="{10662296-20ED-4778-ACD1-12F5FB07C6B5}"/>
              </a:ext>
            </a:extLst>
          </p:cNvPr>
          <p:cNvSpPr/>
          <p:nvPr/>
        </p:nvSpPr>
        <p:spPr>
          <a:xfrm rot="5400000">
            <a:off x="27184053" y="23928865"/>
            <a:ext cx="474446" cy="2124499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39" name="위쪽 화살표 56">
            <a:extLst>
              <a:ext uri="{FF2B5EF4-FFF2-40B4-BE49-F238E27FC236}">
                <a16:creationId xmlns:a16="http://schemas.microsoft.com/office/drawing/2014/main" id="{7EC75801-3E4A-44BB-B4E8-9C7AF0D91715}"/>
              </a:ext>
            </a:extLst>
          </p:cNvPr>
          <p:cNvSpPr/>
          <p:nvPr/>
        </p:nvSpPr>
        <p:spPr>
          <a:xfrm rot="16200000">
            <a:off x="25276024" y="24112684"/>
            <a:ext cx="465556" cy="1760446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40" name="위쪽 화살표 56">
            <a:extLst>
              <a:ext uri="{FF2B5EF4-FFF2-40B4-BE49-F238E27FC236}">
                <a16:creationId xmlns:a16="http://schemas.microsoft.com/office/drawing/2014/main" id="{9FB5706E-9F18-4D34-9448-3816A5B72460}"/>
              </a:ext>
            </a:extLst>
          </p:cNvPr>
          <p:cNvSpPr/>
          <p:nvPr/>
        </p:nvSpPr>
        <p:spPr>
          <a:xfrm rot="10648504">
            <a:off x="24929589" y="24460867"/>
            <a:ext cx="156705" cy="402225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41" name="위쪽 화살표 56">
            <a:extLst>
              <a:ext uri="{FF2B5EF4-FFF2-40B4-BE49-F238E27FC236}">
                <a16:creationId xmlns:a16="http://schemas.microsoft.com/office/drawing/2014/main" id="{7C7137FD-0630-4DDB-BB6F-44C6C3F1D828}"/>
              </a:ext>
            </a:extLst>
          </p:cNvPr>
          <p:cNvSpPr/>
          <p:nvPr/>
        </p:nvSpPr>
        <p:spPr>
          <a:xfrm>
            <a:off x="24939889" y="25084203"/>
            <a:ext cx="156705" cy="402225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42" name="직사각형 441">
            <a:extLst>
              <a:ext uri="{FF2B5EF4-FFF2-40B4-BE49-F238E27FC236}">
                <a16:creationId xmlns:a16="http://schemas.microsoft.com/office/drawing/2014/main" id="{FF168BB0-C385-42BE-AF0B-3F23BDFC61BE}"/>
              </a:ext>
            </a:extLst>
          </p:cNvPr>
          <p:cNvSpPr/>
          <p:nvPr/>
        </p:nvSpPr>
        <p:spPr>
          <a:xfrm>
            <a:off x="27183851" y="25602071"/>
            <a:ext cx="815392" cy="7335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Current</a:t>
            </a:r>
          </a:p>
          <a:p>
            <a:pPr algn="ctr"/>
            <a:r>
              <a:rPr lang="en-US" altLang="ko-KR" sz="1100" dirty="0"/>
              <a:t>sensor</a:t>
            </a:r>
            <a:endParaRPr lang="ko-KR" altLang="en-US" sz="1100" dirty="0"/>
          </a:p>
        </p:txBody>
      </p:sp>
      <p:sp>
        <p:nvSpPr>
          <p:cNvPr id="443" name="위쪽 화살표 56">
            <a:extLst>
              <a:ext uri="{FF2B5EF4-FFF2-40B4-BE49-F238E27FC236}">
                <a16:creationId xmlns:a16="http://schemas.microsoft.com/office/drawing/2014/main" id="{6C77F06B-6CA7-428B-8ECF-948BDDB71943}"/>
              </a:ext>
            </a:extLst>
          </p:cNvPr>
          <p:cNvSpPr/>
          <p:nvPr/>
        </p:nvSpPr>
        <p:spPr>
          <a:xfrm rot="10800000">
            <a:off x="27524844" y="24333502"/>
            <a:ext cx="154759" cy="491237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44" name="위쪽 화살표 56">
            <a:extLst>
              <a:ext uri="{FF2B5EF4-FFF2-40B4-BE49-F238E27FC236}">
                <a16:creationId xmlns:a16="http://schemas.microsoft.com/office/drawing/2014/main" id="{92D59FED-2778-42D6-9B3C-598847FFD67B}"/>
              </a:ext>
            </a:extLst>
          </p:cNvPr>
          <p:cNvSpPr/>
          <p:nvPr/>
        </p:nvSpPr>
        <p:spPr>
          <a:xfrm>
            <a:off x="27534254" y="25216936"/>
            <a:ext cx="150633" cy="395188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45" name="직사각형 444">
            <a:extLst>
              <a:ext uri="{FF2B5EF4-FFF2-40B4-BE49-F238E27FC236}">
                <a16:creationId xmlns:a16="http://schemas.microsoft.com/office/drawing/2014/main" id="{0EFBFE4A-8A2F-4EFE-9F73-CCE3BBF2F00F}"/>
              </a:ext>
            </a:extLst>
          </p:cNvPr>
          <p:cNvSpPr/>
          <p:nvPr/>
        </p:nvSpPr>
        <p:spPr>
          <a:xfrm>
            <a:off x="27183851" y="23647214"/>
            <a:ext cx="815392" cy="7335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Current</a:t>
            </a:r>
          </a:p>
          <a:p>
            <a:pPr algn="ctr"/>
            <a:r>
              <a:rPr lang="en-US" altLang="ko-KR" sz="1100" dirty="0"/>
              <a:t>sensor</a:t>
            </a:r>
            <a:endParaRPr lang="ko-KR" altLang="en-US" sz="1100" dirty="0"/>
          </a:p>
        </p:txBody>
      </p:sp>
      <p:sp>
        <p:nvSpPr>
          <p:cNvPr id="446" name="위쪽 화살표 56">
            <a:extLst>
              <a:ext uri="{FF2B5EF4-FFF2-40B4-BE49-F238E27FC236}">
                <a16:creationId xmlns:a16="http://schemas.microsoft.com/office/drawing/2014/main" id="{93E0E93C-6004-4F4C-B2B9-12B70CC4802D}"/>
              </a:ext>
            </a:extLst>
          </p:cNvPr>
          <p:cNvSpPr/>
          <p:nvPr/>
        </p:nvSpPr>
        <p:spPr>
          <a:xfrm>
            <a:off x="27534255" y="25216936"/>
            <a:ext cx="150633" cy="395188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47" name="직사각형 446">
            <a:extLst>
              <a:ext uri="{FF2B5EF4-FFF2-40B4-BE49-F238E27FC236}">
                <a16:creationId xmlns:a16="http://schemas.microsoft.com/office/drawing/2014/main" id="{36F8A149-5D94-48DF-8264-16943AC15958}"/>
              </a:ext>
            </a:extLst>
          </p:cNvPr>
          <p:cNvSpPr/>
          <p:nvPr/>
        </p:nvSpPr>
        <p:spPr>
          <a:xfrm>
            <a:off x="29075397" y="23587497"/>
            <a:ext cx="593987" cy="4900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uart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8" name="위쪽 화살표 56">
            <a:extLst>
              <a:ext uri="{FF2B5EF4-FFF2-40B4-BE49-F238E27FC236}">
                <a16:creationId xmlns:a16="http://schemas.microsoft.com/office/drawing/2014/main" id="{2933F31A-9F13-4EC8-8110-ED2EED204DC7}"/>
              </a:ext>
            </a:extLst>
          </p:cNvPr>
          <p:cNvSpPr/>
          <p:nvPr/>
        </p:nvSpPr>
        <p:spPr>
          <a:xfrm rot="10800000">
            <a:off x="28114501" y="24011709"/>
            <a:ext cx="148950" cy="707986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49" name="위쪽 화살표 56">
            <a:extLst>
              <a:ext uri="{FF2B5EF4-FFF2-40B4-BE49-F238E27FC236}">
                <a16:creationId xmlns:a16="http://schemas.microsoft.com/office/drawing/2014/main" id="{1306764D-79CB-4535-9D02-7037000191E1}"/>
              </a:ext>
            </a:extLst>
          </p:cNvPr>
          <p:cNvSpPr/>
          <p:nvPr/>
        </p:nvSpPr>
        <p:spPr>
          <a:xfrm rot="5400000">
            <a:off x="28429714" y="23477577"/>
            <a:ext cx="341301" cy="900003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22D9BB03-3EF3-439F-8A1E-9673CC0E4B03}"/>
              </a:ext>
            </a:extLst>
          </p:cNvPr>
          <p:cNvSpPr txBox="1"/>
          <p:nvPr/>
        </p:nvSpPr>
        <p:spPr>
          <a:xfrm>
            <a:off x="24587922" y="23048781"/>
            <a:ext cx="1103178" cy="307777"/>
          </a:xfrm>
          <a:prstGeom prst="rect">
            <a:avLst/>
          </a:prstGeom>
          <a:solidFill>
            <a:srgbClr val="ED7D3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DDMR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451" name="그룹 450">
            <a:extLst>
              <a:ext uri="{FF2B5EF4-FFF2-40B4-BE49-F238E27FC236}">
                <a16:creationId xmlns:a16="http://schemas.microsoft.com/office/drawing/2014/main" id="{9E970307-96C2-49EF-848F-362303B42956}"/>
              </a:ext>
            </a:extLst>
          </p:cNvPr>
          <p:cNvGrpSpPr/>
          <p:nvPr/>
        </p:nvGrpSpPr>
        <p:grpSpPr>
          <a:xfrm>
            <a:off x="28124128" y="25131309"/>
            <a:ext cx="147035" cy="623765"/>
            <a:chOff x="4790567" y="5339458"/>
            <a:chExt cx="190794" cy="447323"/>
          </a:xfrm>
        </p:grpSpPr>
        <p:sp>
          <p:nvSpPr>
            <p:cNvPr id="452" name="위쪽 화살표 56">
              <a:extLst>
                <a:ext uri="{FF2B5EF4-FFF2-40B4-BE49-F238E27FC236}">
                  <a16:creationId xmlns:a16="http://schemas.microsoft.com/office/drawing/2014/main" id="{17A05EF9-DCC1-42BE-B090-D8C1A8EECE4C}"/>
                </a:ext>
              </a:extLst>
            </p:cNvPr>
            <p:cNvSpPr/>
            <p:nvPr/>
          </p:nvSpPr>
          <p:spPr>
            <a:xfrm>
              <a:off x="4790567" y="5339458"/>
              <a:ext cx="185705" cy="241242"/>
            </a:xfrm>
            <a:prstGeom prst="up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53" name="위쪽 화살표 56">
              <a:extLst>
                <a:ext uri="{FF2B5EF4-FFF2-40B4-BE49-F238E27FC236}">
                  <a16:creationId xmlns:a16="http://schemas.microsoft.com/office/drawing/2014/main" id="{A09CBD27-45E6-4B60-BB01-5C16D0F30058}"/>
                </a:ext>
              </a:extLst>
            </p:cNvPr>
            <p:cNvSpPr/>
            <p:nvPr/>
          </p:nvSpPr>
          <p:spPr>
            <a:xfrm rot="10800000">
              <a:off x="4790568" y="5486905"/>
              <a:ext cx="190793" cy="299876"/>
            </a:xfrm>
            <a:prstGeom prst="up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F3472B54-6A1F-4FB0-B5DA-2FA3D36283FD}"/>
              </a:ext>
            </a:extLst>
          </p:cNvPr>
          <p:cNvSpPr/>
          <p:nvPr/>
        </p:nvSpPr>
        <p:spPr>
          <a:xfrm>
            <a:off x="26320739" y="28341561"/>
            <a:ext cx="214992" cy="2080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6658FC04-B880-46EF-98A7-16FE1E6578BE}"/>
              </a:ext>
            </a:extLst>
          </p:cNvPr>
          <p:cNvSpPr/>
          <p:nvPr/>
        </p:nvSpPr>
        <p:spPr>
          <a:xfrm>
            <a:off x="28243124" y="26589901"/>
            <a:ext cx="1438553" cy="4485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LiDAR</a:t>
            </a:r>
            <a:endParaRPr lang="ko-KR" altLang="en-US" sz="1200" dirty="0"/>
          </a:p>
        </p:txBody>
      </p:sp>
      <p:sp>
        <p:nvSpPr>
          <p:cNvPr id="456" name="위쪽 화살표 56">
            <a:extLst>
              <a:ext uri="{FF2B5EF4-FFF2-40B4-BE49-F238E27FC236}">
                <a16:creationId xmlns:a16="http://schemas.microsoft.com/office/drawing/2014/main" id="{73F3DD6F-8723-404D-A868-65076D457A94}"/>
              </a:ext>
            </a:extLst>
          </p:cNvPr>
          <p:cNvSpPr/>
          <p:nvPr/>
        </p:nvSpPr>
        <p:spPr>
          <a:xfrm rot="5400000">
            <a:off x="29782378" y="26434281"/>
            <a:ext cx="219226" cy="458336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1BD9F604-4536-4793-AD62-6A32CBF0A320}"/>
              </a:ext>
            </a:extLst>
          </p:cNvPr>
          <p:cNvSpPr/>
          <p:nvPr/>
        </p:nvSpPr>
        <p:spPr>
          <a:xfrm rot="16200000">
            <a:off x="32793122" y="25655577"/>
            <a:ext cx="103185" cy="388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7D3D194E-6BDC-4275-826E-FFAB0045BD4C}"/>
              </a:ext>
            </a:extLst>
          </p:cNvPr>
          <p:cNvSpPr txBox="1"/>
          <p:nvPr/>
        </p:nvSpPr>
        <p:spPr>
          <a:xfrm>
            <a:off x="32058441" y="25622595"/>
            <a:ext cx="666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map image</a:t>
            </a:r>
            <a:endParaRPr lang="ko-KR" altLang="en-US" sz="1400" dirty="0"/>
          </a:p>
        </p:txBody>
      </p:sp>
      <p:sp>
        <p:nvSpPr>
          <p:cNvPr id="459" name="직사각형 458">
            <a:extLst>
              <a:ext uri="{FF2B5EF4-FFF2-40B4-BE49-F238E27FC236}">
                <a16:creationId xmlns:a16="http://schemas.microsoft.com/office/drawing/2014/main" id="{E5AA3401-4BFB-4487-A217-CCF62CE7C854}"/>
              </a:ext>
            </a:extLst>
          </p:cNvPr>
          <p:cNvSpPr/>
          <p:nvPr/>
        </p:nvSpPr>
        <p:spPr>
          <a:xfrm>
            <a:off x="31275195" y="25104093"/>
            <a:ext cx="128289" cy="152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" name="위쪽 화살표 56">
            <a:extLst>
              <a:ext uri="{FF2B5EF4-FFF2-40B4-BE49-F238E27FC236}">
                <a16:creationId xmlns:a16="http://schemas.microsoft.com/office/drawing/2014/main" id="{6B3D72BE-52AF-4FF6-A8DA-F2151D11E6F0}"/>
              </a:ext>
            </a:extLst>
          </p:cNvPr>
          <p:cNvSpPr/>
          <p:nvPr/>
        </p:nvSpPr>
        <p:spPr>
          <a:xfrm rot="5400000">
            <a:off x="31584837" y="27860193"/>
            <a:ext cx="219226" cy="799762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" name="직사각형 460">
            <a:extLst>
              <a:ext uri="{FF2B5EF4-FFF2-40B4-BE49-F238E27FC236}">
                <a16:creationId xmlns:a16="http://schemas.microsoft.com/office/drawing/2014/main" id="{3F114B08-3553-4B0B-8F15-C84112E1B728}"/>
              </a:ext>
            </a:extLst>
          </p:cNvPr>
          <p:cNvSpPr/>
          <p:nvPr/>
        </p:nvSpPr>
        <p:spPr>
          <a:xfrm rot="16200000">
            <a:off x="31884070" y="25638065"/>
            <a:ext cx="85685" cy="438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59E3362F-BCE0-4DB0-AE66-E099FF958664}"/>
              </a:ext>
            </a:extLst>
          </p:cNvPr>
          <p:cNvSpPr/>
          <p:nvPr/>
        </p:nvSpPr>
        <p:spPr>
          <a:xfrm rot="16200000">
            <a:off x="34399692" y="24220581"/>
            <a:ext cx="129784" cy="514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3" name="직사각형 462">
            <a:extLst>
              <a:ext uri="{FF2B5EF4-FFF2-40B4-BE49-F238E27FC236}">
                <a16:creationId xmlns:a16="http://schemas.microsoft.com/office/drawing/2014/main" id="{C47242FB-0FA4-4859-9822-91F97321F2F8}"/>
              </a:ext>
            </a:extLst>
          </p:cNvPr>
          <p:cNvSpPr/>
          <p:nvPr/>
        </p:nvSpPr>
        <p:spPr>
          <a:xfrm>
            <a:off x="34558546" y="24457593"/>
            <a:ext cx="163058" cy="4058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4" name="위쪽 화살표 56">
            <a:extLst>
              <a:ext uri="{FF2B5EF4-FFF2-40B4-BE49-F238E27FC236}">
                <a16:creationId xmlns:a16="http://schemas.microsoft.com/office/drawing/2014/main" id="{D56F2DE1-F60A-4079-81A2-B7C0EA035B16}"/>
              </a:ext>
            </a:extLst>
          </p:cNvPr>
          <p:cNvSpPr/>
          <p:nvPr/>
        </p:nvSpPr>
        <p:spPr>
          <a:xfrm rot="16200000">
            <a:off x="34158137" y="28120105"/>
            <a:ext cx="305810" cy="640875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" name="사각형: 둥근 모서리 464">
            <a:extLst>
              <a:ext uri="{FF2B5EF4-FFF2-40B4-BE49-F238E27FC236}">
                <a16:creationId xmlns:a16="http://schemas.microsoft.com/office/drawing/2014/main" id="{25CE8404-B1DD-4DBD-9B35-A97EF020BF1F}"/>
              </a:ext>
            </a:extLst>
          </p:cNvPr>
          <p:cNvSpPr/>
          <p:nvPr/>
        </p:nvSpPr>
        <p:spPr>
          <a:xfrm>
            <a:off x="30345582" y="29507216"/>
            <a:ext cx="808360" cy="33386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HSV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6" name="사각형: 둥근 모서리 465">
            <a:extLst>
              <a:ext uri="{FF2B5EF4-FFF2-40B4-BE49-F238E27FC236}">
                <a16:creationId xmlns:a16="http://schemas.microsoft.com/office/drawing/2014/main" id="{BD46F16A-983D-4F26-B092-5AD23C7BBDE0}"/>
              </a:ext>
            </a:extLst>
          </p:cNvPr>
          <p:cNvSpPr/>
          <p:nvPr/>
        </p:nvSpPr>
        <p:spPr>
          <a:xfrm>
            <a:off x="31546317" y="29511893"/>
            <a:ext cx="840588" cy="32918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Labeling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7" name="위쪽 화살표 56">
            <a:extLst>
              <a:ext uri="{FF2B5EF4-FFF2-40B4-BE49-F238E27FC236}">
                <a16:creationId xmlns:a16="http://schemas.microsoft.com/office/drawing/2014/main" id="{1EA446A5-BDD4-4C5E-987B-D37D5661C93D}"/>
              </a:ext>
            </a:extLst>
          </p:cNvPr>
          <p:cNvSpPr/>
          <p:nvPr/>
        </p:nvSpPr>
        <p:spPr>
          <a:xfrm rot="5400000">
            <a:off x="32997032" y="30037489"/>
            <a:ext cx="271613" cy="900851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2457D6B3-7D70-4755-AAE0-646D370A419A}"/>
              </a:ext>
            </a:extLst>
          </p:cNvPr>
          <p:cNvSpPr txBox="1"/>
          <p:nvPr/>
        </p:nvSpPr>
        <p:spPr>
          <a:xfrm>
            <a:off x="30835500" y="30282390"/>
            <a:ext cx="1052719" cy="461283"/>
          </a:xfrm>
          <a:prstGeom prst="rect">
            <a:avLst/>
          </a:prstGeom>
          <a:solidFill>
            <a:srgbClr val="8FAAD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Manipulator state</a:t>
            </a:r>
            <a:endParaRPr lang="ko-KR" altLang="en-US" sz="1400" dirty="0"/>
          </a:p>
        </p:txBody>
      </p:sp>
      <p:sp>
        <p:nvSpPr>
          <p:cNvPr id="469" name="사각형: 둥근 모서리 468">
            <a:extLst>
              <a:ext uri="{FF2B5EF4-FFF2-40B4-BE49-F238E27FC236}">
                <a16:creationId xmlns:a16="http://schemas.microsoft.com/office/drawing/2014/main" id="{A07694F0-EA53-4E6B-944A-7A83197D034E}"/>
              </a:ext>
            </a:extLst>
          </p:cNvPr>
          <p:cNvSpPr/>
          <p:nvPr/>
        </p:nvSpPr>
        <p:spPr>
          <a:xfrm>
            <a:off x="33610439" y="29441309"/>
            <a:ext cx="925897" cy="1233188"/>
          </a:xfrm>
          <a:prstGeom prst="round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Motion planning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0" name="위쪽 화살표 56">
            <a:extLst>
              <a:ext uri="{FF2B5EF4-FFF2-40B4-BE49-F238E27FC236}">
                <a16:creationId xmlns:a16="http://schemas.microsoft.com/office/drawing/2014/main" id="{03C834DB-CA2D-44DA-B632-DDE1EC59B4C7}"/>
              </a:ext>
            </a:extLst>
          </p:cNvPr>
          <p:cNvSpPr/>
          <p:nvPr/>
        </p:nvSpPr>
        <p:spPr>
          <a:xfrm rot="10800000">
            <a:off x="30362544" y="27386217"/>
            <a:ext cx="280623" cy="2076308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88C45988-7F2B-4E60-9154-3D89D52D6BC5}"/>
              </a:ext>
            </a:extLst>
          </p:cNvPr>
          <p:cNvSpPr txBox="1"/>
          <p:nvPr/>
        </p:nvSpPr>
        <p:spPr>
          <a:xfrm>
            <a:off x="34179712" y="26126111"/>
            <a:ext cx="644507" cy="461665"/>
          </a:xfrm>
          <a:prstGeom prst="rect">
            <a:avLst/>
          </a:prstGeom>
          <a:solidFill>
            <a:srgbClr val="8FAAD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Robot Pose</a:t>
            </a:r>
          </a:p>
        </p:txBody>
      </p:sp>
      <p:sp>
        <p:nvSpPr>
          <p:cNvPr id="472" name="위쪽 화살표 56">
            <a:extLst>
              <a:ext uri="{FF2B5EF4-FFF2-40B4-BE49-F238E27FC236}">
                <a16:creationId xmlns:a16="http://schemas.microsoft.com/office/drawing/2014/main" id="{20FDAC9D-EE25-449A-BC2C-F3D1486CF6CF}"/>
              </a:ext>
            </a:extLst>
          </p:cNvPr>
          <p:cNvSpPr/>
          <p:nvPr/>
        </p:nvSpPr>
        <p:spPr>
          <a:xfrm rot="16200000">
            <a:off x="29814903" y="23947687"/>
            <a:ext cx="228075" cy="462100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A895DA9A-C847-44D5-989B-F5776311D09C}"/>
              </a:ext>
            </a:extLst>
          </p:cNvPr>
          <p:cNvSpPr/>
          <p:nvPr/>
        </p:nvSpPr>
        <p:spPr>
          <a:xfrm>
            <a:off x="30148358" y="24130565"/>
            <a:ext cx="131038" cy="1739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4" name="직사각형 473">
            <a:extLst>
              <a:ext uri="{FF2B5EF4-FFF2-40B4-BE49-F238E27FC236}">
                <a16:creationId xmlns:a16="http://schemas.microsoft.com/office/drawing/2014/main" id="{34B5AF40-8B17-4597-A913-FB0B322445E9}"/>
              </a:ext>
            </a:extLst>
          </p:cNvPr>
          <p:cNvSpPr/>
          <p:nvPr/>
        </p:nvSpPr>
        <p:spPr>
          <a:xfrm>
            <a:off x="30891490" y="25921316"/>
            <a:ext cx="134819" cy="2597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5" name="TextBox 474">
                <a:extLst>
                  <a:ext uri="{FF2B5EF4-FFF2-40B4-BE49-F238E27FC236}">
                    <a16:creationId xmlns:a16="http://schemas.microsoft.com/office/drawing/2014/main" id="{B0406A60-56D9-4D36-B83A-30BBAAC80741}"/>
                  </a:ext>
                </a:extLst>
              </p:cNvPr>
              <p:cNvSpPr txBox="1"/>
              <p:nvPr/>
            </p:nvSpPr>
            <p:spPr>
              <a:xfrm>
                <a:off x="30142446" y="25611627"/>
                <a:ext cx="895463" cy="276999"/>
              </a:xfrm>
              <a:prstGeom prst="rect">
                <a:avLst/>
              </a:prstGeom>
              <a:solidFill>
                <a:srgbClr val="8FAAD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sz="12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𝑡𝑎𝑟𝑔𝑒𝑡</m:t>
                    </m:r>
                  </m:oMath>
                </a14:m>
                <a:r>
                  <a:rPr lang="en-US" altLang="ko-KR" sz="1200" dirty="0"/>
                  <a:t> </a:t>
                </a:r>
              </a:p>
            </p:txBody>
          </p:sp>
        </mc:Choice>
        <mc:Fallback xmlns="">
          <p:sp>
            <p:nvSpPr>
              <p:cNvPr id="475" name="TextBox 474">
                <a:extLst>
                  <a:ext uri="{FF2B5EF4-FFF2-40B4-BE49-F238E27FC236}">
                    <a16:creationId xmlns:a16="http://schemas.microsoft.com/office/drawing/2014/main" id="{B0406A60-56D9-4D36-B83A-30BBAAC80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2446" y="25611627"/>
                <a:ext cx="895463" cy="276999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6" name="사각형: 둥근 모서리 475">
            <a:extLst>
              <a:ext uri="{FF2B5EF4-FFF2-40B4-BE49-F238E27FC236}">
                <a16:creationId xmlns:a16="http://schemas.microsoft.com/office/drawing/2014/main" id="{8F07478B-555E-45AB-8AE5-517BF754717E}"/>
              </a:ext>
            </a:extLst>
          </p:cNvPr>
          <p:cNvSpPr/>
          <p:nvPr/>
        </p:nvSpPr>
        <p:spPr>
          <a:xfrm>
            <a:off x="31579081" y="26513529"/>
            <a:ext cx="2883557" cy="234511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사각형: 둥근 모서리 476">
            <a:extLst>
              <a:ext uri="{FF2B5EF4-FFF2-40B4-BE49-F238E27FC236}">
                <a16:creationId xmlns:a16="http://schemas.microsoft.com/office/drawing/2014/main" id="{66F67FC7-6EA9-42D9-A5A5-6F2DC0786C13}"/>
              </a:ext>
            </a:extLst>
          </p:cNvPr>
          <p:cNvSpPr/>
          <p:nvPr/>
        </p:nvSpPr>
        <p:spPr>
          <a:xfrm>
            <a:off x="31991991" y="26226957"/>
            <a:ext cx="2102959" cy="452042"/>
          </a:xfrm>
          <a:prstGeom prst="roundRect">
            <a:avLst/>
          </a:prstGeom>
          <a:solidFill>
            <a:srgbClr val="ED7D3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Navigation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8" name="직사각형 477">
            <a:extLst>
              <a:ext uri="{FF2B5EF4-FFF2-40B4-BE49-F238E27FC236}">
                <a16:creationId xmlns:a16="http://schemas.microsoft.com/office/drawing/2014/main" id="{B2447403-DDD1-48F7-BDC0-EF12C6FAA109}"/>
              </a:ext>
            </a:extLst>
          </p:cNvPr>
          <p:cNvSpPr/>
          <p:nvPr/>
        </p:nvSpPr>
        <p:spPr>
          <a:xfrm>
            <a:off x="31710507" y="25846625"/>
            <a:ext cx="93592" cy="1395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9" name="사각형: 둥근 모서리 478">
            <a:extLst>
              <a:ext uri="{FF2B5EF4-FFF2-40B4-BE49-F238E27FC236}">
                <a16:creationId xmlns:a16="http://schemas.microsoft.com/office/drawing/2014/main" id="{E39AE76B-34E3-4F48-A2A9-3645C171B588}"/>
              </a:ext>
            </a:extLst>
          </p:cNvPr>
          <p:cNvSpPr/>
          <p:nvPr/>
        </p:nvSpPr>
        <p:spPr>
          <a:xfrm>
            <a:off x="30199479" y="29147415"/>
            <a:ext cx="2333608" cy="91062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0" name="사각형: 둥근 모서리 479">
            <a:extLst>
              <a:ext uri="{FF2B5EF4-FFF2-40B4-BE49-F238E27FC236}">
                <a16:creationId xmlns:a16="http://schemas.microsoft.com/office/drawing/2014/main" id="{388ACA80-90E6-4CAF-9C08-28CA4AF624A6}"/>
              </a:ext>
            </a:extLst>
          </p:cNvPr>
          <p:cNvSpPr/>
          <p:nvPr/>
        </p:nvSpPr>
        <p:spPr>
          <a:xfrm>
            <a:off x="30794235" y="28957738"/>
            <a:ext cx="1286176" cy="339229"/>
          </a:xfrm>
          <a:prstGeom prst="roundRect">
            <a:avLst/>
          </a:prstGeom>
          <a:solidFill>
            <a:srgbClr val="ED7D3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OpenCV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1" name="위쪽 화살표 56">
            <a:extLst>
              <a:ext uri="{FF2B5EF4-FFF2-40B4-BE49-F238E27FC236}">
                <a16:creationId xmlns:a16="http://schemas.microsoft.com/office/drawing/2014/main" id="{152A0C46-8FE4-4503-B04C-498864506448}"/>
              </a:ext>
            </a:extLst>
          </p:cNvPr>
          <p:cNvSpPr/>
          <p:nvPr/>
        </p:nvSpPr>
        <p:spPr>
          <a:xfrm rot="5400000">
            <a:off x="31262626" y="29499039"/>
            <a:ext cx="183007" cy="350214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2" name="위쪽 화살표 56">
            <a:extLst>
              <a:ext uri="{FF2B5EF4-FFF2-40B4-BE49-F238E27FC236}">
                <a16:creationId xmlns:a16="http://schemas.microsoft.com/office/drawing/2014/main" id="{0BDB3ACC-6552-46A2-820B-3F532328A421}"/>
              </a:ext>
            </a:extLst>
          </p:cNvPr>
          <p:cNvSpPr/>
          <p:nvPr/>
        </p:nvSpPr>
        <p:spPr>
          <a:xfrm rot="5400000">
            <a:off x="32905309" y="29085124"/>
            <a:ext cx="191390" cy="1164521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9CF2EBE3-0B4E-4BB5-9AB4-D3313EF59772}"/>
              </a:ext>
            </a:extLst>
          </p:cNvPr>
          <p:cNvSpPr txBox="1"/>
          <p:nvPr/>
        </p:nvSpPr>
        <p:spPr>
          <a:xfrm>
            <a:off x="32607268" y="29451233"/>
            <a:ext cx="751259" cy="461665"/>
          </a:xfrm>
          <a:prstGeom prst="rect">
            <a:avLst/>
          </a:prstGeom>
          <a:solidFill>
            <a:srgbClr val="8FAAD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object</a:t>
            </a:r>
          </a:p>
          <a:p>
            <a:pPr algn="ctr"/>
            <a:r>
              <a:rPr lang="en-US" altLang="ko-KR" sz="1200" dirty="0"/>
              <a:t>position</a:t>
            </a:r>
            <a:endParaRPr lang="ko-KR" altLang="en-US" sz="1200" dirty="0"/>
          </a:p>
        </p:txBody>
      </p:sp>
      <p:sp>
        <p:nvSpPr>
          <p:cNvPr id="484" name="위쪽 화살표 56">
            <a:extLst>
              <a:ext uri="{FF2B5EF4-FFF2-40B4-BE49-F238E27FC236}">
                <a16:creationId xmlns:a16="http://schemas.microsoft.com/office/drawing/2014/main" id="{C11A3A8E-0431-402C-8E03-8D226BFD8F66}"/>
              </a:ext>
            </a:extLst>
          </p:cNvPr>
          <p:cNvSpPr/>
          <p:nvPr/>
        </p:nvSpPr>
        <p:spPr>
          <a:xfrm rot="19540215">
            <a:off x="32997486" y="28763469"/>
            <a:ext cx="163825" cy="317445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5" name="위쪽 화살표 56">
            <a:extLst>
              <a:ext uri="{FF2B5EF4-FFF2-40B4-BE49-F238E27FC236}">
                <a16:creationId xmlns:a16="http://schemas.microsoft.com/office/drawing/2014/main" id="{51087A85-5DDD-4784-9D37-50D28FC639F8}"/>
              </a:ext>
            </a:extLst>
          </p:cNvPr>
          <p:cNvSpPr/>
          <p:nvPr/>
        </p:nvSpPr>
        <p:spPr>
          <a:xfrm rot="8216641">
            <a:off x="33728108" y="29160785"/>
            <a:ext cx="165533" cy="285954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C7F46A-241F-48BE-A666-B4379118A21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0" t="18108" r="19833" b="7895"/>
          <a:stretch/>
        </p:blipFill>
        <p:spPr>
          <a:xfrm>
            <a:off x="17129146" y="22640031"/>
            <a:ext cx="3717432" cy="41902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D1F44B-D950-43B9-A16C-FCA48103179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0" t="17194" r="19447" b="17290"/>
          <a:stretch/>
        </p:blipFill>
        <p:spPr>
          <a:xfrm>
            <a:off x="14036365" y="27042424"/>
            <a:ext cx="4358058" cy="4489117"/>
          </a:xfrm>
          <a:prstGeom prst="rect">
            <a:avLst/>
          </a:prstGeom>
        </p:spPr>
      </p:pic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4C5122D2-B4D8-4FD2-8202-615227EF0904}"/>
              </a:ext>
            </a:extLst>
          </p:cNvPr>
          <p:cNvCxnSpPr>
            <a:cxnSpLocks/>
            <a:stCxn id="62" idx="2"/>
          </p:cNvCxnSpPr>
          <p:nvPr/>
        </p:nvCxnSpPr>
        <p:spPr>
          <a:xfrm rot="16200000" flipH="1">
            <a:off x="16589194" y="23103469"/>
            <a:ext cx="1087853" cy="2564993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B948E65-5F0F-4F84-97D1-2517C4B7C723}"/>
              </a:ext>
            </a:extLst>
          </p:cNvPr>
          <p:cNvCxnSpPr>
            <a:cxnSpLocks/>
            <a:stCxn id="173" idx="1"/>
          </p:cNvCxnSpPr>
          <p:nvPr/>
        </p:nvCxnSpPr>
        <p:spPr>
          <a:xfrm rot="10800000">
            <a:off x="20360846" y="25131309"/>
            <a:ext cx="758513" cy="193178"/>
          </a:xfrm>
          <a:prstGeom prst="bent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D8CDEEC0-3A85-4797-94EE-9AD811BE7072}"/>
              </a:ext>
            </a:extLst>
          </p:cNvPr>
          <p:cNvCxnSpPr>
            <a:cxnSpLocks/>
            <a:stCxn id="172" idx="1"/>
          </p:cNvCxnSpPr>
          <p:nvPr/>
        </p:nvCxnSpPr>
        <p:spPr>
          <a:xfrm rot="10800000" flipV="1">
            <a:off x="20054491" y="22641768"/>
            <a:ext cx="1190331" cy="986446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B942B0B-33C3-4742-A8A4-B0487412C216}"/>
              </a:ext>
            </a:extLst>
          </p:cNvPr>
          <p:cNvSpPr txBox="1"/>
          <p:nvPr/>
        </p:nvSpPr>
        <p:spPr>
          <a:xfrm>
            <a:off x="13607712" y="22518601"/>
            <a:ext cx="4485824" cy="132343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/>
              <a:t>네비게이션</a:t>
            </a:r>
            <a:r>
              <a:rPr lang="en-US" altLang="ko-KR" sz="4000" spc="-150" dirty="0"/>
              <a:t>&amp; </a:t>
            </a:r>
            <a:r>
              <a:rPr lang="ko-KR" altLang="en-US" sz="4000" spc="-150" dirty="0"/>
              <a:t>회피 </a:t>
            </a:r>
            <a:endParaRPr lang="en-US" altLang="ko-KR" sz="4000" spc="-150" dirty="0"/>
          </a:p>
          <a:p>
            <a:pPr algn="ctr"/>
            <a:r>
              <a:rPr lang="en-US" altLang="ko-KR" sz="4000" spc="-150" dirty="0"/>
              <a:t>LiDAR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EEC56EF-C0B3-4B57-8933-166AD5468703}"/>
              </a:ext>
            </a:extLst>
          </p:cNvPr>
          <p:cNvSpPr txBox="1"/>
          <p:nvPr/>
        </p:nvSpPr>
        <p:spPr>
          <a:xfrm>
            <a:off x="21244821" y="21980048"/>
            <a:ext cx="2770109" cy="132343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/>
              <a:t>초동조치</a:t>
            </a:r>
            <a:endParaRPr lang="en-US" altLang="ko-KR" sz="4000" spc="-150" dirty="0"/>
          </a:p>
          <a:p>
            <a:pPr algn="ctr"/>
            <a:r>
              <a:rPr lang="ko-KR" altLang="en-US" sz="4000" spc="-150" dirty="0"/>
              <a:t>로봇 팔</a:t>
            </a:r>
            <a:endParaRPr lang="en-US" altLang="ko-KR" sz="4000" spc="-15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6F017D8-CCDA-4B1B-9ECA-A15347D9D6AC}"/>
              </a:ext>
            </a:extLst>
          </p:cNvPr>
          <p:cNvSpPr txBox="1"/>
          <p:nvPr/>
        </p:nvSpPr>
        <p:spPr>
          <a:xfrm>
            <a:off x="21119358" y="24970544"/>
            <a:ext cx="3126286" cy="70788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/>
              <a:t>모바일</a:t>
            </a:r>
            <a:r>
              <a:rPr lang="en-US" altLang="ko-KR" sz="4000" spc="-150" dirty="0"/>
              <a:t> </a:t>
            </a:r>
            <a:r>
              <a:rPr lang="ko-KR" altLang="en-US" sz="4000" spc="-150" dirty="0"/>
              <a:t>로봇</a:t>
            </a:r>
            <a:endParaRPr lang="en-US" altLang="ko-KR" sz="4000" spc="-150" dirty="0"/>
          </a:p>
        </p:txBody>
      </p:sp>
      <p:pic>
        <p:nvPicPr>
          <p:cNvPr id="511" name="그림 510">
            <a:extLst>
              <a:ext uri="{FF2B5EF4-FFF2-40B4-BE49-F238E27FC236}">
                <a16:creationId xmlns:a16="http://schemas.microsoft.com/office/drawing/2014/main" id="{7E80D0CF-ADDE-4EAB-A919-C47AF6EFB6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88" b="89972" l="6538" r="89972">
                        <a14:foregroundMark x1="22824" y1="39270" x2="8785" y2="23345"/>
                        <a14:foregroundMark x1="23499" y1="35254" x2="25191" y2="36623"/>
                        <a14:foregroundMark x1="8785" y1="23345" x2="21306" y2="33479"/>
                        <a14:foregroundMark x1="25191" y1="36623" x2="27838" y2="40794"/>
                        <a14:foregroundMark x1="28841" y1="39992" x2="26354" y2="30044"/>
                        <a14:foregroundMark x1="26354" y1="30044" x2="36342" y2="32972"/>
                        <a14:foregroundMark x1="36342" y1="32972" x2="38708" y2="36943"/>
                        <a14:foregroundMark x1="10108" y1="24709" x2="14200" y2="25231"/>
                        <a14:foregroundMark x1="12956" y1="23706" x2="12555" y2="25030"/>
                        <a14:foregroundMark x1="13277" y1="22984" x2="11953" y2="21059"/>
                        <a14:foregroundMark x1="12234" y1="21260" x2="6538" y2="23586"/>
                        <a14:foregroundMark x1="61011" y1="84035" x2="71681" y2="79462"/>
                        <a14:foregroundMark x1="71681" y1="79462" x2="79703" y2="71841"/>
                        <a14:foregroundMark x1="88608" y1="46209" x2="89450" y2="37888"/>
                        <a14:foregroundMark x1="79984" y1="32692" x2="75732" y2="34376"/>
                        <a14:backgroundMark x1="17529" y1="26955" x2="23426" y2="35299"/>
                        <a14:backgroundMark x1="23426" y1="35299" x2="23546" y2="24188"/>
                        <a14:backgroundMark x1="23546" y1="24188" x2="23345" y2="22463"/>
                        <a14:backgroundMark x1="20297" y1="38949" x2="14400" y2="31849"/>
                        <a14:backgroundMark x1="18452" y1="35098" x2="15925" y2="32050"/>
                        <a14:backgroundMark x1="90654" y1="38187" x2="82150" y2="28560"/>
                        <a14:backgroundMark x1="82150" y1="28560" x2="77216" y2="26394"/>
                        <a14:backgroundMark x1="78580" y1="31408" x2="88448" y2="35780"/>
                        <a14:backgroundMark x1="88448" y1="35780" x2="90895" y2="384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084377" y="26949223"/>
            <a:ext cx="4680000" cy="4680000"/>
          </a:xfrm>
          <a:prstGeom prst="rect">
            <a:avLst/>
          </a:prstGeom>
        </p:spPr>
      </p:pic>
      <p:pic>
        <p:nvPicPr>
          <p:cNvPr id="147" name="_x320247184">
            <a:extLst>
              <a:ext uri="{FF2B5EF4-FFF2-40B4-BE49-F238E27FC236}">
                <a16:creationId xmlns:a16="http://schemas.microsoft.com/office/drawing/2014/main" id="{AF63EFD4-86E1-461D-B4FD-8FB274D82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5746" y="33629244"/>
            <a:ext cx="9073232" cy="826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_x320247472">
            <a:extLst>
              <a:ext uri="{FF2B5EF4-FFF2-40B4-BE49-F238E27FC236}">
                <a16:creationId xmlns:a16="http://schemas.microsoft.com/office/drawing/2014/main" id="{05640146-F47C-4162-A85B-BB5CB7DB5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342" y="33628358"/>
            <a:ext cx="9073231" cy="837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_x320245672">
            <a:extLst>
              <a:ext uri="{FF2B5EF4-FFF2-40B4-BE49-F238E27FC236}">
                <a16:creationId xmlns:a16="http://schemas.microsoft.com/office/drawing/2014/main" id="{870CD3BA-8FDC-427A-ACB4-4F87FAA92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7058" y="33631200"/>
            <a:ext cx="9072000" cy="837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 descr="실외, 기차, 연기, 물이(가) 표시된 사진&#10;&#10;자동 생성된 설명">
            <a:extLst>
              <a:ext uri="{FF2B5EF4-FFF2-40B4-BE49-F238E27FC236}">
                <a16:creationId xmlns:a16="http://schemas.microsoft.com/office/drawing/2014/main" id="{9681E367-6FD7-47A3-8B95-1E16A35C1C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2367" y="16742230"/>
            <a:ext cx="4654634" cy="3490976"/>
          </a:xfrm>
          <a:prstGeom prst="rect">
            <a:avLst/>
          </a:prstGeom>
        </p:spPr>
      </p:pic>
      <p:pic>
        <p:nvPicPr>
          <p:cNvPr id="11" name="그림 10" descr="건물, 실외, 오토바이, 사람이(가) 표시된 사진&#10;&#10;자동 생성된 설명">
            <a:extLst>
              <a:ext uri="{FF2B5EF4-FFF2-40B4-BE49-F238E27FC236}">
                <a16:creationId xmlns:a16="http://schemas.microsoft.com/office/drawing/2014/main" id="{9C914E28-EC7E-4F96-A078-C5A6185D48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1647" y="16730142"/>
            <a:ext cx="4670752" cy="3503064"/>
          </a:xfrm>
          <a:prstGeom prst="rect">
            <a:avLst/>
          </a:prstGeom>
        </p:spPr>
      </p:pic>
      <p:pic>
        <p:nvPicPr>
          <p:cNvPr id="22" name="그림 21" descr="도로, 실외, 트럭, 자동차이(가) 표시된 사진&#10;&#10;자동 생성된 설명">
            <a:extLst>
              <a:ext uri="{FF2B5EF4-FFF2-40B4-BE49-F238E27FC236}">
                <a16:creationId xmlns:a16="http://schemas.microsoft.com/office/drawing/2014/main" id="{C4DEF6B9-9412-48BE-BE59-076CF82A0F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83" y="16370464"/>
            <a:ext cx="4659616" cy="3494713"/>
          </a:xfrm>
          <a:prstGeom prst="rect">
            <a:avLst/>
          </a:prstGeom>
        </p:spPr>
      </p:pic>
      <p:pic>
        <p:nvPicPr>
          <p:cNvPr id="162" name="그림 161" descr="잔디, 실외, 기차, 트랙이(가) 표시된 사진&#10;&#10;자동 생성된 설명">
            <a:extLst>
              <a:ext uri="{FF2B5EF4-FFF2-40B4-BE49-F238E27FC236}">
                <a16:creationId xmlns:a16="http://schemas.microsoft.com/office/drawing/2014/main" id="{BC563B5E-793E-49E6-9BBD-31DCE631A90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248" y="16370463"/>
            <a:ext cx="4674355" cy="3505766"/>
          </a:xfrm>
          <a:prstGeom prst="rect">
            <a:avLst/>
          </a:prstGeom>
        </p:spPr>
      </p:pic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F3EDAFA-0308-41DD-A336-2005A145F0B3}"/>
              </a:ext>
            </a:extLst>
          </p:cNvPr>
          <p:cNvSpPr/>
          <p:nvPr/>
        </p:nvSpPr>
        <p:spPr>
          <a:xfrm rot="10800000" flipV="1">
            <a:off x="2715420" y="2235081"/>
            <a:ext cx="5570223" cy="151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 err="1"/>
              <a:t>창의융합형</a:t>
            </a:r>
            <a:endParaRPr lang="ko-KR" altLang="en-US" sz="6000" b="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C46BEBE-D2BE-44B5-A77A-689E5C944617}"/>
              </a:ext>
            </a:extLst>
          </p:cNvPr>
          <p:cNvSpPr txBox="1"/>
          <p:nvPr/>
        </p:nvSpPr>
        <p:spPr>
          <a:xfrm>
            <a:off x="2910849" y="41981286"/>
            <a:ext cx="107292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000" dirty="0"/>
              <a:t>로봇이 장애물을 피해 자유롭게 움직이며 주변 환경 정보를 저장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779AA12-60DC-4ADC-BD85-7AE9CA503F69}"/>
              </a:ext>
            </a:extLst>
          </p:cNvPr>
          <p:cNvSpPr txBox="1"/>
          <p:nvPr/>
        </p:nvSpPr>
        <p:spPr>
          <a:xfrm>
            <a:off x="13645778" y="41981286"/>
            <a:ext cx="107292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000" dirty="0"/>
              <a:t>로봇은 초기위치에서 출발하여</a:t>
            </a:r>
            <a:r>
              <a:rPr kumimoji="1" lang="en-US" altLang="ko-KR" sz="5000" dirty="0"/>
              <a:t>, </a:t>
            </a:r>
            <a:r>
              <a:rPr kumimoji="1" lang="ko-KR" altLang="en-US" sz="5000" dirty="0"/>
              <a:t>최단 경로로 목적지에 도착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E6F92DD-CFA4-4918-A68F-C2AE11F43912}"/>
              </a:ext>
            </a:extLst>
          </p:cNvPr>
          <p:cNvSpPr txBox="1"/>
          <p:nvPr/>
        </p:nvSpPr>
        <p:spPr>
          <a:xfrm>
            <a:off x="24518910" y="41909278"/>
            <a:ext cx="107292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000" dirty="0"/>
              <a:t>목적지에서 임무 수행 후 새롭게 정해진 목적지로 이동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AAD02FA-F998-40B1-8B87-A7DBF92F32E7}"/>
              </a:ext>
            </a:extLst>
          </p:cNvPr>
          <p:cNvGrpSpPr/>
          <p:nvPr/>
        </p:nvGrpSpPr>
        <p:grpSpPr>
          <a:xfrm>
            <a:off x="8194890" y="22611134"/>
            <a:ext cx="4639857" cy="4940474"/>
            <a:chOff x="3043709" y="26620573"/>
            <a:chExt cx="4639857" cy="4940474"/>
          </a:xfrm>
        </p:grpSpPr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10571477-C576-413B-801D-BA9352971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831" y="26830331"/>
              <a:ext cx="2160000" cy="2160000"/>
            </a:xfrm>
            <a:prstGeom prst="rect">
              <a:avLst/>
            </a:prstGeom>
          </p:spPr>
        </p:pic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id="{E2E0D954-33EA-4EA1-BAC0-438EC9A4B71E}"/>
                </a:ext>
              </a:extLst>
            </p:cNvPr>
            <p:cNvSpPr/>
            <p:nvPr/>
          </p:nvSpPr>
          <p:spPr>
            <a:xfrm>
              <a:off x="3043709" y="26620573"/>
              <a:ext cx="4639857" cy="4940474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FA566DC9-B0E0-47B5-BB68-908537410392}"/>
                </a:ext>
              </a:extLst>
            </p:cNvPr>
            <p:cNvSpPr txBox="1"/>
            <p:nvPr/>
          </p:nvSpPr>
          <p:spPr>
            <a:xfrm>
              <a:off x="3115733" y="29406570"/>
              <a:ext cx="44865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spc="-150" dirty="0"/>
                <a:t>목표지점 도달 시 초동조치를 위한 </a:t>
              </a:r>
              <a:endParaRPr lang="en-US" altLang="ko-KR" sz="4000" spc="-150" dirty="0"/>
            </a:p>
            <a:p>
              <a:pPr algn="ctr"/>
              <a:r>
                <a:rPr lang="ko-KR" altLang="en-US" sz="4000" spc="-150" dirty="0"/>
                <a:t>로봇 팔 구동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2931EF0-34D9-4169-9C2D-50A5708FBB7A}"/>
              </a:ext>
            </a:extLst>
          </p:cNvPr>
          <p:cNvGrpSpPr/>
          <p:nvPr/>
        </p:nvGrpSpPr>
        <p:grpSpPr>
          <a:xfrm>
            <a:off x="2972100" y="22611134"/>
            <a:ext cx="4639857" cy="4940474"/>
            <a:chOff x="8290265" y="25842912"/>
            <a:chExt cx="4639857" cy="4940474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583C599-AC0E-4741-961B-23BD2D0C5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9755" y="26030947"/>
              <a:ext cx="2160000" cy="2160000"/>
            </a:xfrm>
            <a:prstGeom prst="rect">
              <a:avLst/>
            </a:prstGeom>
          </p:spPr>
        </p:pic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id="{0C694E4F-F53A-4B32-894E-7F34AB89F453}"/>
                </a:ext>
              </a:extLst>
            </p:cNvPr>
            <p:cNvSpPr/>
            <p:nvPr/>
          </p:nvSpPr>
          <p:spPr>
            <a:xfrm>
              <a:off x="8290265" y="25842912"/>
              <a:ext cx="4639857" cy="4940474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D609E68-060D-4489-8EF7-98D1E21C1C3D}"/>
                </a:ext>
              </a:extLst>
            </p:cNvPr>
            <p:cNvSpPr txBox="1"/>
            <p:nvPr/>
          </p:nvSpPr>
          <p:spPr>
            <a:xfrm>
              <a:off x="8362289" y="28628909"/>
              <a:ext cx="44865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spc="-150" dirty="0"/>
                <a:t>동적 물체를 피하며 최단경로로 </a:t>
              </a:r>
              <a:endParaRPr lang="en-US" altLang="ko-KR" sz="4000" spc="-150" dirty="0"/>
            </a:p>
            <a:p>
              <a:pPr algn="ctr"/>
              <a:r>
                <a:rPr lang="ko-KR" altLang="en-US" sz="4000" spc="-150" dirty="0"/>
                <a:t>목표지점 도달</a:t>
              </a:r>
              <a:endParaRPr lang="en-US" altLang="ko-KR" sz="4000" spc="-150" dirty="0"/>
            </a:p>
          </p:txBody>
        </p:sp>
      </p:grp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D881F22E-FD7C-4E4E-9CBB-77516588E54F}"/>
              </a:ext>
            </a:extLst>
          </p:cNvPr>
          <p:cNvSpPr/>
          <p:nvPr/>
        </p:nvSpPr>
        <p:spPr>
          <a:xfrm>
            <a:off x="2972100" y="28016006"/>
            <a:ext cx="9862647" cy="343672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FAA37F-5E5D-4438-A033-4CFC03848168}"/>
              </a:ext>
            </a:extLst>
          </p:cNvPr>
          <p:cNvGrpSpPr/>
          <p:nvPr/>
        </p:nvGrpSpPr>
        <p:grpSpPr>
          <a:xfrm>
            <a:off x="3563923" y="28452734"/>
            <a:ext cx="9101528" cy="2613600"/>
            <a:chOff x="3563923" y="28452734"/>
            <a:chExt cx="9101528" cy="2613600"/>
          </a:xfrm>
        </p:grpSpPr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EC8FCEA9-9D2B-49C5-80BB-68FB0C5E5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3923" y="28452734"/>
              <a:ext cx="2613600" cy="2613600"/>
            </a:xfrm>
            <a:prstGeom prst="rect">
              <a:avLst/>
            </a:prstGeom>
          </p:spPr>
        </p:pic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AF3D5C2A-27F1-4A89-85FF-C25029489B90}"/>
                </a:ext>
              </a:extLst>
            </p:cNvPr>
            <p:cNvSpPr txBox="1"/>
            <p:nvPr/>
          </p:nvSpPr>
          <p:spPr>
            <a:xfrm>
              <a:off x="6700333" y="28809046"/>
              <a:ext cx="596511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spc="-150" dirty="0"/>
                <a:t>원격으로 사고 현장 확인</a:t>
              </a:r>
              <a:endParaRPr lang="en-US" altLang="ko-KR" sz="4000" spc="-150" dirty="0"/>
            </a:p>
            <a:p>
              <a:pPr algn="ctr"/>
              <a:r>
                <a:rPr lang="ko-KR" altLang="en-US" sz="4000" spc="-150" dirty="0"/>
                <a:t>관리자의 판단에 따른 능동적인 조작 기능</a:t>
              </a:r>
              <a:endParaRPr lang="en-US" altLang="ko-KR" sz="4000" spc="-150" dirty="0"/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D9C4E278-DB95-4AE3-ACB7-103961631163}"/>
              </a:ext>
            </a:extLst>
          </p:cNvPr>
          <p:cNvSpPr txBox="1"/>
          <p:nvPr/>
        </p:nvSpPr>
        <p:spPr>
          <a:xfrm>
            <a:off x="24469442" y="14690254"/>
            <a:ext cx="107787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000" dirty="0"/>
              <a:t>Sensing</a:t>
            </a:r>
            <a:r>
              <a:rPr kumimoji="1" lang="ko-KR" altLang="en-US" sz="5000" dirty="0"/>
              <a:t>을 통해 사고위치와 자신의 위치</a:t>
            </a:r>
            <a:r>
              <a:rPr kumimoji="1" lang="en-US" altLang="ko-KR" sz="5000" dirty="0"/>
              <a:t>, </a:t>
            </a:r>
            <a:r>
              <a:rPr kumimoji="1" lang="ko-KR" altLang="en-US" sz="5000" dirty="0"/>
              <a:t>주변의 환경을 파악한다</a:t>
            </a:r>
            <a:r>
              <a:rPr kumimoji="1" lang="en-US" altLang="ko-KR" sz="5000" dirty="0"/>
              <a:t>.</a:t>
            </a:r>
          </a:p>
          <a:p>
            <a:endParaRPr kumimoji="1" lang="en-US" altLang="ko-KR" sz="5000" dirty="0"/>
          </a:p>
          <a:p>
            <a:r>
              <a:rPr kumimoji="1" lang="ko-KR" altLang="en-US" sz="5000" dirty="0"/>
              <a:t>물체 회피를 알고리즘을 통해 충돌로 인한 </a:t>
            </a:r>
            <a:r>
              <a:rPr kumimoji="1" lang="en-US" altLang="ko-KR" sz="5000" dirty="0"/>
              <a:t>2</a:t>
            </a:r>
            <a:r>
              <a:rPr kumimoji="1" lang="ko-KR" altLang="en-US" sz="5000" dirty="0"/>
              <a:t>차 피해를 방지하며 이동한다</a:t>
            </a:r>
            <a:r>
              <a:rPr kumimoji="1" lang="en-US" altLang="ko-KR" sz="5000" dirty="0"/>
              <a:t>.</a:t>
            </a:r>
          </a:p>
          <a:p>
            <a:endParaRPr kumimoji="1" lang="en-US" altLang="ko-KR" sz="5000" dirty="0"/>
          </a:p>
          <a:p>
            <a:r>
              <a:rPr kumimoji="1" lang="ko-KR" altLang="en-US" sz="5000" dirty="0"/>
              <a:t>로봇과 </a:t>
            </a:r>
            <a:r>
              <a:rPr kumimoji="1" lang="en-US" altLang="ko-KR" sz="5000" dirty="0"/>
              <a:t>user</a:t>
            </a:r>
            <a:r>
              <a:rPr kumimoji="1" lang="ko-KR" altLang="en-US" sz="5000" dirty="0"/>
              <a:t>간의 </a:t>
            </a:r>
            <a:r>
              <a:rPr kumimoji="1" lang="en-US" altLang="ko-KR" sz="5000" dirty="0"/>
              <a:t>Data </a:t>
            </a:r>
            <a:r>
              <a:rPr kumimoji="1" lang="ko-KR" altLang="en-US" sz="5000" dirty="0"/>
              <a:t>주고 받기 위한 통신 환경 구축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8902B98-CCF0-47CA-88B9-9BE6021916DF}"/>
              </a:ext>
            </a:extLst>
          </p:cNvPr>
          <p:cNvSpPr txBox="1"/>
          <p:nvPr/>
        </p:nvSpPr>
        <p:spPr>
          <a:xfrm>
            <a:off x="24246000" y="13538126"/>
            <a:ext cx="1072676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500" dirty="0"/>
              <a:t>[</a:t>
            </a:r>
            <a:r>
              <a:rPr kumimoji="1" lang="ko-KR" altLang="en-US" sz="6500" dirty="0"/>
              <a:t>로봇에 필요한 기술</a:t>
            </a:r>
            <a:r>
              <a:rPr kumimoji="1" lang="en-US" altLang="ko-KR" sz="6500" dirty="0"/>
              <a:t>]</a:t>
            </a:r>
            <a:endParaRPr kumimoji="1" lang="ko-KR" altLang="en-US" sz="6500" dirty="0"/>
          </a:p>
        </p:txBody>
      </p:sp>
    </p:spTree>
    <p:extLst>
      <p:ext uri="{BB962C8B-B14F-4D97-AF65-F5344CB8AC3E}">
        <p14:creationId xmlns:p14="http://schemas.microsoft.com/office/powerpoint/2010/main" val="89204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308</Words>
  <Application>Microsoft Office PowerPoint</Application>
  <PresentationFormat>사용자 지정</PresentationFormat>
  <Paragraphs>155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Broadway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soulfood</dc:creator>
  <cp:lastModifiedBy>함병일</cp:lastModifiedBy>
  <cp:revision>101</cp:revision>
  <dcterms:created xsi:type="dcterms:W3CDTF">2019-01-06T14:31:12Z</dcterms:created>
  <dcterms:modified xsi:type="dcterms:W3CDTF">2020-11-28T19:24:44Z</dcterms:modified>
</cp:coreProperties>
</file>