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0" r:id="rId2"/>
    <p:sldMasterId id="2147483720" r:id="rId3"/>
  </p:sldMasterIdLst>
  <p:notesMasterIdLst>
    <p:notesMasterId r:id="rId30"/>
  </p:notesMasterIdLst>
  <p:handoutMasterIdLst>
    <p:handoutMasterId r:id="rId31"/>
  </p:handoutMasterIdLst>
  <p:sldIdLst>
    <p:sldId id="1959" r:id="rId4"/>
    <p:sldId id="1961" r:id="rId5"/>
    <p:sldId id="7504" r:id="rId6"/>
    <p:sldId id="7468" r:id="rId7"/>
    <p:sldId id="7469" r:id="rId8"/>
    <p:sldId id="7470" r:id="rId9"/>
    <p:sldId id="7519" r:id="rId10"/>
    <p:sldId id="7472" r:id="rId11"/>
    <p:sldId id="7473" r:id="rId12"/>
    <p:sldId id="7708" r:id="rId13"/>
    <p:sldId id="7709" r:id="rId14"/>
    <p:sldId id="7710" r:id="rId15"/>
    <p:sldId id="7711" r:id="rId16"/>
    <p:sldId id="7480" r:id="rId17"/>
    <p:sldId id="7712" r:id="rId18"/>
    <p:sldId id="7713" r:id="rId19"/>
    <p:sldId id="7714" r:id="rId20"/>
    <p:sldId id="7715" r:id="rId21"/>
    <p:sldId id="7716" r:id="rId22"/>
    <p:sldId id="7717" r:id="rId23"/>
    <p:sldId id="7718" r:id="rId24"/>
    <p:sldId id="7723" r:id="rId25"/>
    <p:sldId id="7724" r:id="rId26"/>
    <p:sldId id="7726" r:id="rId27"/>
    <p:sldId id="7727" r:id="rId28"/>
    <p:sldId id="1890" r:id="rId2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3DC7CA8-A609-4D67-BC92-2830511AB4F9}">
          <p14:sldIdLst>
            <p14:sldId id="1959"/>
            <p14:sldId id="1961"/>
          </p14:sldIdLst>
        </p14:section>
        <p14:section name="1. 시스템 구성" id="{82E01CEE-1860-40C3-9156-CDE2BB1BF0E7}">
          <p14:sldIdLst>
            <p14:sldId id="7504"/>
          </p14:sldIdLst>
        </p14:section>
        <p14:section name="1-1. 시스템 개요" id="{5455BC3A-0D5A-4FA3-941B-F55D5F4B5ABC}">
          <p14:sldIdLst>
            <p14:sldId id="7468"/>
          </p14:sldIdLst>
        </p14:section>
        <p14:section name="1-2. 시스템 구성도" id="{4F90899B-7A9B-49F4-AE2E-3C415265E61D}">
          <p14:sldIdLst>
            <p14:sldId id="7469"/>
          </p14:sldIdLst>
        </p14:section>
        <p14:section name="1-3. 메뉴 구성도" id="{94A453FE-AD85-42F1-8083-6BFA54788FBD}">
          <p14:sldIdLst>
            <p14:sldId id="7470"/>
          </p14:sldIdLst>
        </p14:section>
        <p14:section name="1-4. 공통 사항" id="{A0AA7C42-7BDA-4579-A910-C212B9C5AAAF}">
          <p14:sldIdLst>
            <p14:sldId id="7519"/>
            <p14:sldId id="7472"/>
            <p14:sldId id="7473"/>
          </p14:sldIdLst>
        </p14:section>
        <p14:section name="2. 사용자 화면 설명" id="{C2CE2EDE-973D-4427-8FF5-83A2E1ED564C}">
          <p14:sldIdLst/>
        </p14:section>
        <p14:section name="2-1. 회원가입" id="{85ABF925-74BD-4309-A273-38481CD5480C}">
          <p14:sldIdLst>
            <p14:sldId id="7708"/>
            <p14:sldId id="7709"/>
            <p14:sldId id="7710"/>
          </p14:sldIdLst>
        </p14:section>
        <p14:section name="2-2. 회원정보" id="{D498C8E7-7D68-4B0C-A1F5-6B8D9CDE9814}">
          <p14:sldIdLst>
            <p14:sldId id="7711"/>
            <p14:sldId id="7480"/>
          </p14:sldIdLst>
        </p14:section>
        <p14:section name="2-3. AAS Template" id="{636808B9-8FFE-4865-9E67-DDA23108B2BF}">
          <p14:sldIdLst>
            <p14:sldId id="7712"/>
            <p14:sldId id="7713"/>
            <p14:sldId id="7714"/>
          </p14:sldIdLst>
        </p14:section>
        <p14:section name="2-4. Submodel Template" id="{9AE468D6-B817-44A5-8197-91476A937132}">
          <p14:sldIdLst>
            <p14:sldId id="7715"/>
            <p14:sldId id="7716"/>
            <p14:sldId id="7717"/>
          </p14:sldIdLst>
        </p14:section>
        <p14:section name="2-5. AAS Instance" id="{5B316D0D-1F04-409A-B1C4-7661B7536723}">
          <p14:sldIdLst>
            <p14:sldId id="7718"/>
            <p14:sldId id="7723"/>
            <p14:sldId id="7724"/>
            <p14:sldId id="7726"/>
            <p14:sldId id="7727"/>
            <p14:sldId id="18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bae" initials="A" lastIdx="1" clrIdx="0">
    <p:extLst>
      <p:ext uri="{19B8F6BF-5375-455C-9EA6-DF929625EA0E}">
        <p15:presenceInfo xmlns:p15="http://schemas.microsoft.com/office/powerpoint/2012/main" userId="hbae" providerId="None"/>
      </p:ext>
    </p:extLst>
  </p:cmAuthor>
  <p:cmAuthor id="2" name="527" initials="5" lastIdx="2" clrIdx="1">
    <p:extLst>
      <p:ext uri="{19B8F6BF-5375-455C-9EA6-DF929625EA0E}">
        <p15:presenceInfo xmlns:p15="http://schemas.microsoft.com/office/powerpoint/2012/main" userId="52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7295E4"/>
    <a:srgbClr val="0095DA"/>
    <a:srgbClr val="C5D3E9"/>
    <a:srgbClr val="C5D8F3"/>
    <a:srgbClr val="FFC1C1"/>
    <a:srgbClr val="860000"/>
    <a:srgbClr val="FFE7E5"/>
    <a:srgbClr val="FF9393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5591" autoAdjust="0"/>
  </p:normalViewPr>
  <p:slideViewPr>
    <p:cSldViewPr snapToGrid="0" showGuides="1">
      <p:cViewPr varScale="1">
        <p:scale>
          <a:sx n="77" d="100"/>
          <a:sy n="77" d="100"/>
        </p:scale>
        <p:origin x="696" y="84"/>
      </p:cViewPr>
      <p:guideLst>
        <p:guide orient="horz" pos="595"/>
        <p:guide pos="172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5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62B4D3-01E9-4F42-B272-8981DD82FB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1B2105-9752-4BC5-92F5-3D40F96C8A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C6AA-AD01-40CD-9BEF-AE49AE4D806C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F2533-FC42-4F4C-BB33-3A94800F77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B9497-B102-48C0-B603-DC4A8CF85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78144-621D-432F-B177-65B0434C97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7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2DDB-BEE2-43D0-B60D-37E60082FE57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altLang="ko-KR" dirty="0" err="1"/>
              <a:t>rd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79865-F34C-4C1F-B903-601E6D6E0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7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9865-F34C-4C1F-B903-601E6D6E09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9865-F34C-4C1F-B903-601E6D6E09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7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9865-F34C-4C1F-B903-601E6D6E0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8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9865-F34C-4C1F-B903-601E6D6E0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7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79865-F34C-4C1F-B903-601E6D6E0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5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55658" y="2590801"/>
            <a:ext cx="8594689" cy="990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3075436" y="3886200"/>
            <a:ext cx="3755132" cy="533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5F8AA8-622B-48C3-B224-E8E125C97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33" y="584908"/>
            <a:ext cx="1423674" cy="7600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3D06B7-C97D-43D8-B68B-F49FF8905C42}"/>
              </a:ext>
            </a:extLst>
          </p:cNvPr>
          <p:cNvGrpSpPr/>
          <p:nvPr userDrawn="1"/>
        </p:nvGrpSpPr>
        <p:grpSpPr>
          <a:xfrm>
            <a:off x="2038350" y="990599"/>
            <a:ext cx="7867649" cy="5724525"/>
            <a:chOff x="4751049" y="2420888"/>
            <a:chExt cx="5461661" cy="4416613"/>
          </a:xfrm>
        </p:grpSpPr>
        <p:sp>
          <p:nvSpPr>
            <p:cNvPr id="16" name="도넛 42">
              <a:extLst>
                <a:ext uri="{FF2B5EF4-FFF2-40B4-BE49-F238E27FC236}">
                  <a16:creationId xmlns:a16="http://schemas.microsoft.com/office/drawing/2014/main" id="{1817E5C8-652E-469A-8F3B-333FFCFBC503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도넛 43">
              <a:extLst>
                <a:ext uri="{FF2B5EF4-FFF2-40B4-BE49-F238E27FC236}">
                  <a16:creationId xmlns:a16="http://schemas.microsoft.com/office/drawing/2014/main" id="{FBF59AE5-33D6-42EB-B5D0-810628C20194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도넛 44">
              <a:extLst>
                <a:ext uri="{FF2B5EF4-FFF2-40B4-BE49-F238E27FC236}">
                  <a16:creationId xmlns:a16="http://schemas.microsoft.com/office/drawing/2014/main" id="{A2E89588-1B84-445A-8D2D-27D10F17BA61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도넛 45">
              <a:extLst>
                <a:ext uri="{FF2B5EF4-FFF2-40B4-BE49-F238E27FC236}">
                  <a16:creationId xmlns:a16="http://schemas.microsoft.com/office/drawing/2014/main" id="{94543AD1-9BD9-4C3D-AE2B-4B3132AC515D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도넛 46">
              <a:extLst>
                <a:ext uri="{FF2B5EF4-FFF2-40B4-BE49-F238E27FC236}">
                  <a16:creationId xmlns:a16="http://schemas.microsoft.com/office/drawing/2014/main" id="{1F8210F7-AD16-4105-8E95-AA750584732A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도넛 47">
              <a:extLst>
                <a:ext uri="{FF2B5EF4-FFF2-40B4-BE49-F238E27FC236}">
                  <a16:creationId xmlns:a16="http://schemas.microsoft.com/office/drawing/2014/main" id="{1D19538C-8E15-4382-ABA7-098EC823D59D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도넛 48">
              <a:extLst>
                <a:ext uri="{FF2B5EF4-FFF2-40B4-BE49-F238E27FC236}">
                  <a16:creationId xmlns:a16="http://schemas.microsoft.com/office/drawing/2014/main" id="{CEF132EE-41ED-4A6D-9AAC-F3F1D7D697DF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도넛 49">
              <a:extLst>
                <a:ext uri="{FF2B5EF4-FFF2-40B4-BE49-F238E27FC236}">
                  <a16:creationId xmlns:a16="http://schemas.microsoft.com/office/drawing/2014/main" id="{C4C63FE0-4520-4D38-BCA1-18B61011053B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도넛 50">
              <a:extLst>
                <a:ext uri="{FF2B5EF4-FFF2-40B4-BE49-F238E27FC236}">
                  <a16:creationId xmlns:a16="http://schemas.microsoft.com/office/drawing/2014/main" id="{2C16A613-2908-4535-8168-748974950125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도넛 51">
              <a:extLst>
                <a:ext uri="{FF2B5EF4-FFF2-40B4-BE49-F238E27FC236}">
                  <a16:creationId xmlns:a16="http://schemas.microsoft.com/office/drawing/2014/main" id="{F1663964-DE65-4C0C-BB36-492BD00D8846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도넛 52">
              <a:extLst>
                <a:ext uri="{FF2B5EF4-FFF2-40B4-BE49-F238E27FC236}">
                  <a16:creationId xmlns:a16="http://schemas.microsoft.com/office/drawing/2014/main" id="{1199A70A-E943-47A0-BAD6-617BD6CAF0A0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도넛 53">
              <a:extLst>
                <a:ext uri="{FF2B5EF4-FFF2-40B4-BE49-F238E27FC236}">
                  <a16:creationId xmlns:a16="http://schemas.microsoft.com/office/drawing/2014/main" id="{1B99AFAE-EF23-4044-AC16-266AF094CD7F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도넛 54">
              <a:extLst>
                <a:ext uri="{FF2B5EF4-FFF2-40B4-BE49-F238E27FC236}">
                  <a16:creationId xmlns:a16="http://schemas.microsoft.com/office/drawing/2014/main" id="{0CECF036-BCBB-44DF-80D3-00CAF5EEDA31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도넛 55">
              <a:extLst>
                <a:ext uri="{FF2B5EF4-FFF2-40B4-BE49-F238E27FC236}">
                  <a16:creationId xmlns:a16="http://schemas.microsoft.com/office/drawing/2014/main" id="{DFD903B1-8D92-4242-8AC6-B0A486D8802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480B4D-E64F-4523-B1CF-114DBDE2E179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BD519CB-368E-45F4-833A-BE226FE321E9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E658DC-2162-480F-B665-15B455DEF2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불빛.png">
            <a:extLst>
              <a:ext uri="{FF2B5EF4-FFF2-40B4-BE49-F238E27FC236}">
                <a16:creationId xmlns:a16="http://schemas.microsoft.com/office/drawing/2014/main" id="{B7A8D4B1-B808-4760-ADC8-556E2590B9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9900000" flipH="1">
            <a:off x="2366886" y="5493616"/>
            <a:ext cx="3161361" cy="1507242"/>
          </a:xfrm>
          <a:prstGeom prst="rect">
            <a:avLst/>
          </a:prstGeom>
        </p:spPr>
      </p:pic>
      <p:pic>
        <p:nvPicPr>
          <p:cNvPr id="34" name="그림 33" descr="불빛.png">
            <a:extLst>
              <a:ext uri="{FF2B5EF4-FFF2-40B4-BE49-F238E27FC236}">
                <a16:creationId xmlns:a16="http://schemas.microsoft.com/office/drawing/2014/main" id="{47E6C106-7627-4106-8DD3-417ABF559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81" y="3815751"/>
            <a:ext cx="5267148" cy="1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55658" y="2590801"/>
            <a:ext cx="8594689" cy="990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3075436" y="3886200"/>
            <a:ext cx="3755132" cy="533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5F8AA8-622B-48C3-B224-E8E125C97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33" y="584908"/>
            <a:ext cx="1423674" cy="7600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3D06B7-C97D-43D8-B68B-F49FF8905C42}"/>
              </a:ext>
            </a:extLst>
          </p:cNvPr>
          <p:cNvGrpSpPr/>
          <p:nvPr userDrawn="1"/>
        </p:nvGrpSpPr>
        <p:grpSpPr>
          <a:xfrm>
            <a:off x="2038350" y="990599"/>
            <a:ext cx="7867649" cy="5724525"/>
            <a:chOff x="4751049" y="2420888"/>
            <a:chExt cx="5461661" cy="4416613"/>
          </a:xfrm>
        </p:grpSpPr>
        <p:sp>
          <p:nvSpPr>
            <p:cNvPr id="16" name="도넛 42">
              <a:extLst>
                <a:ext uri="{FF2B5EF4-FFF2-40B4-BE49-F238E27FC236}">
                  <a16:creationId xmlns:a16="http://schemas.microsoft.com/office/drawing/2014/main" id="{1817E5C8-652E-469A-8F3B-333FFCFBC503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도넛 43">
              <a:extLst>
                <a:ext uri="{FF2B5EF4-FFF2-40B4-BE49-F238E27FC236}">
                  <a16:creationId xmlns:a16="http://schemas.microsoft.com/office/drawing/2014/main" id="{FBF59AE5-33D6-42EB-B5D0-810628C20194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도넛 44">
              <a:extLst>
                <a:ext uri="{FF2B5EF4-FFF2-40B4-BE49-F238E27FC236}">
                  <a16:creationId xmlns:a16="http://schemas.microsoft.com/office/drawing/2014/main" id="{A2E89588-1B84-445A-8D2D-27D10F17BA61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도넛 45">
              <a:extLst>
                <a:ext uri="{FF2B5EF4-FFF2-40B4-BE49-F238E27FC236}">
                  <a16:creationId xmlns:a16="http://schemas.microsoft.com/office/drawing/2014/main" id="{94543AD1-9BD9-4C3D-AE2B-4B3132AC515D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도넛 46">
              <a:extLst>
                <a:ext uri="{FF2B5EF4-FFF2-40B4-BE49-F238E27FC236}">
                  <a16:creationId xmlns:a16="http://schemas.microsoft.com/office/drawing/2014/main" id="{1F8210F7-AD16-4105-8E95-AA750584732A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넛 47">
              <a:extLst>
                <a:ext uri="{FF2B5EF4-FFF2-40B4-BE49-F238E27FC236}">
                  <a16:creationId xmlns:a16="http://schemas.microsoft.com/office/drawing/2014/main" id="{1D19538C-8E15-4382-ABA7-098EC823D59D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도넛 48">
              <a:extLst>
                <a:ext uri="{FF2B5EF4-FFF2-40B4-BE49-F238E27FC236}">
                  <a16:creationId xmlns:a16="http://schemas.microsoft.com/office/drawing/2014/main" id="{CEF132EE-41ED-4A6D-9AAC-F3F1D7D697DF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도넛 49">
              <a:extLst>
                <a:ext uri="{FF2B5EF4-FFF2-40B4-BE49-F238E27FC236}">
                  <a16:creationId xmlns:a16="http://schemas.microsoft.com/office/drawing/2014/main" id="{C4C63FE0-4520-4D38-BCA1-18B61011053B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도넛 50">
              <a:extLst>
                <a:ext uri="{FF2B5EF4-FFF2-40B4-BE49-F238E27FC236}">
                  <a16:creationId xmlns:a16="http://schemas.microsoft.com/office/drawing/2014/main" id="{2C16A613-2908-4535-8168-748974950125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도넛 51">
              <a:extLst>
                <a:ext uri="{FF2B5EF4-FFF2-40B4-BE49-F238E27FC236}">
                  <a16:creationId xmlns:a16="http://schemas.microsoft.com/office/drawing/2014/main" id="{F1663964-DE65-4C0C-BB36-492BD00D8846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도넛 52">
              <a:extLst>
                <a:ext uri="{FF2B5EF4-FFF2-40B4-BE49-F238E27FC236}">
                  <a16:creationId xmlns:a16="http://schemas.microsoft.com/office/drawing/2014/main" id="{1199A70A-E943-47A0-BAD6-617BD6CAF0A0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도넛 53">
              <a:extLst>
                <a:ext uri="{FF2B5EF4-FFF2-40B4-BE49-F238E27FC236}">
                  <a16:creationId xmlns:a16="http://schemas.microsoft.com/office/drawing/2014/main" id="{1B99AFAE-EF23-4044-AC16-266AF094CD7F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도넛 54">
              <a:extLst>
                <a:ext uri="{FF2B5EF4-FFF2-40B4-BE49-F238E27FC236}">
                  <a16:creationId xmlns:a16="http://schemas.microsoft.com/office/drawing/2014/main" id="{0CECF036-BCBB-44DF-80D3-00CAF5EEDA31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도넛 55">
              <a:extLst>
                <a:ext uri="{FF2B5EF4-FFF2-40B4-BE49-F238E27FC236}">
                  <a16:creationId xmlns:a16="http://schemas.microsoft.com/office/drawing/2014/main" id="{DFD903B1-8D92-4242-8AC6-B0A486D8802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480B4D-E64F-4523-B1CF-114DBDE2E179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BD519CB-368E-45F4-833A-BE226FE321E9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E658DC-2162-480F-B665-15B455DEF2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불빛.png">
            <a:extLst>
              <a:ext uri="{FF2B5EF4-FFF2-40B4-BE49-F238E27FC236}">
                <a16:creationId xmlns:a16="http://schemas.microsoft.com/office/drawing/2014/main" id="{B7A8D4B1-B808-4760-ADC8-556E2590B9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9900000" flipH="1">
            <a:off x="2366886" y="5493616"/>
            <a:ext cx="3161361" cy="1507242"/>
          </a:xfrm>
          <a:prstGeom prst="rect">
            <a:avLst/>
          </a:prstGeom>
        </p:spPr>
      </p:pic>
      <p:pic>
        <p:nvPicPr>
          <p:cNvPr id="34" name="그림 33" descr="불빛.png">
            <a:extLst>
              <a:ext uri="{FF2B5EF4-FFF2-40B4-BE49-F238E27FC236}">
                <a16:creationId xmlns:a16="http://schemas.microsoft.com/office/drawing/2014/main" id="{47E6C106-7627-4106-8DD3-417ABF559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81" y="3815751"/>
            <a:ext cx="5267148" cy="1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218493" y="273043"/>
            <a:ext cx="946901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CBC683FB-55EE-4D6F-B16D-8458D0E0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07" y="2133971"/>
            <a:ext cx="7732986" cy="533400"/>
          </a:xfrm>
          <a:ln>
            <a:solidFill>
              <a:srgbClr val="00B0F0"/>
            </a:solidFill>
          </a:ln>
        </p:spPr>
        <p:txBody>
          <a:bodyPr/>
          <a:lstStyle>
            <a:lvl1pPr algn="ctr">
              <a:defRPr sz="2800">
                <a:solidFill>
                  <a:srgbClr val="0095DA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EFBC83-3CAD-4C82-805B-D62FA4A7D24F}"/>
              </a:ext>
            </a:extLst>
          </p:cNvPr>
          <p:cNvGrpSpPr/>
          <p:nvPr userDrawn="1"/>
        </p:nvGrpSpPr>
        <p:grpSpPr>
          <a:xfrm>
            <a:off x="1044184" y="1852524"/>
            <a:ext cx="7817632" cy="1096294"/>
            <a:chOff x="821035" y="3790341"/>
            <a:chExt cx="7817632" cy="109629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BC7EBFA-2348-4394-B3EA-EDB0410947AD}"/>
                </a:ext>
              </a:extLst>
            </p:cNvPr>
            <p:cNvCxnSpPr/>
            <p:nvPr/>
          </p:nvCxnSpPr>
          <p:spPr bwMode="auto">
            <a:xfrm flipH="1">
              <a:off x="821035" y="3790341"/>
              <a:ext cx="7805341" cy="0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84991C0-9CA6-4563-94A5-0600DCCEAB6C}"/>
                </a:ext>
              </a:extLst>
            </p:cNvPr>
            <p:cNvCxnSpPr/>
            <p:nvPr userDrawn="1"/>
          </p:nvCxnSpPr>
          <p:spPr bwMode="auto">
            <a:xfrm flipH="1">
              <a:off x="833326" y="4886635"/>
              <a:ext cx="7805341" cy="0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126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2" y="7647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AC946C52-032E-46A8-8DC0-535D72FB29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4A874A13-76CA-40B4-BBB2-E105A1D51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B0E103B-0933-406B-99E4-6978C0FF2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D274172D-D626-4B42-A4A8-33B7F0F8C3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85" y="6957536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97D76-7A00-4F9A-BD48-3706C6BAE42B}"/>
              </a:ext>
            </a:extLst>
          </p:cNvPr>
          <p:cNvSpPr/>
          <p:nvPr userDrawn="1"/>
        </p:nvSpPr>
        <p:spPr>
          <a:xfrm>
            <a:off x="5766902" y="708306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88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013786B-BD8F-4F3F-BBED-8D84603D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02CC6E1-2335-400A-B60C-EF37036BE0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0AFFD4CE-D85F-4D62-AAAC-956C0C0DF9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02A3C3CE-35D3-4B24-9ED3-82F322B806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02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80694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325F66C8-72E5-412B-B295-5788E46987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B336E7F0-A67B-4717-918C-EAC3FDC678A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7617B8DE-6F61-4639-B595-55E9E78216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57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964FA-1CE1-48C8-8171-52930381B7B1}"/>
              </a:ext>
            </a:extLst>
          </p:cNvPr>
          <p:cNvSpPr/>
          <p:nvPr userDrawn="1"/>
        </p:nvSpPr>
        <p:spPr bwMode="auto">
          <a:xfrm>
            <a:off x="0" y="7374"/>
            <a:ext cx="9906000" cy="589397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495A164-A5EB-4A88-AACF-67BDDBA3194D}"/>
              </a:ext>
            </a:extLst>
          </p:cNvPr>
          <p:cNvSpPr/>
          <p:nvPr userDrawn="1"/>
        </p:nvSpPr>
        <p:spPr>
          <a:xfrm>
            <a:off x="613145" y="723902"/>
            <a:ext cx="9099780" cy="5692665"/>
          </a:xfrm>
          <a:prstGeom prst="roundRect">
            <a:avLst>
              <a:gd name="adj" fmla="val 14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E4B7072-BE14-4EE8-B5A2-6BB7D6EE925D}"/>
              </a:ext>
            </a:extLst>
          </p:cNvPr>
          <p:cNvSpPr/>
          <p:nvPr userDrawn="1"/>
        </p:nvSpPr>
        <p:spPr>
          <a:xfrm flipH="1" flipV="1">
            <a:off x="193076" y="1288174"/>
            <a:ext cx="420068" cy="131562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A5841-119C-46DC-AFB9-03BAA9580057}"/>
              </a:ext>
            </a:extLst>
          </p:cNvPr>
          <p:cNvSpPr/>
          <p:nvPr userDrawn="1"/>
        </p:nvSpPr>
        <p:spPr bwMode="auto">
          <a:xfrm>
            <a:off x="193075" y="890903"/>
            <a:ext cx="1969100" cy="394972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ABCFE21C-D535-4064-B09F-BAAB1590C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1" y="923091"/>
            <a:ext cx="1889124" cy="330596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389626" indent="0">
              <a:buNone/>
              <a:defRPr sz="1200">
                <a:solidFill>
                  <a:schemeClr val="bg1"/>
                </a:solidFill>
              </a:defRPr>
            </a:lvl2pPr>
            <a:lvl3pPr marL="779252" indent="0">
              <a:buNone/>
              <a:defRPr sz="1200">
                <a:solidFill>
                  <a:schemeClr val="bg1"/>
                </a:solidFill>
              </a:defRPr>
            </a:lvl3pPr>
            <a:lvl4pPr marL="1168878" indent="0">
              <a:buNone/>
              <a:defRPr sz="1200">
                <a:solidFill>
                  <a:schemeClr val="bg1"/>
                </a:solidFill>
              </a:defRPr>
            </a:lvl4pPr>
            <a:lvl5pPr marL="1558503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1DAF336-A7B7-4C9C-8B39-54FB8148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22295"/>
            <a:ext cx="9432926" cy="5334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1C095BB5-E742-4286-99A0-E10C6FE58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22" y="6480822"/>
            <a:ext cx="452643" cy="2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84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38">
            <a:extLst>
              <a:ext uri="{FF2B5EF4-FFF2-40B4-BE49-F238E27FC236}">
                <a16:creationId xmlns:a16="http://schemas.microsoft.com/office/drawing/2014/main" id="{21CB71B0-2B97-43D8-8856-7FC17776507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2088768"/>
              </p:ext>
            </p:extLst>
          </p:nvPr>
        </p:nvGraphicFramePr>
        <p:xfrm>
          <a:off x="88024" y="58569"/>
          <a:ext cx="9739136" cy="489940"/>
        </p:xfrm>
        <a:graphic>
          <a:graphicData uri="http://schemas.openxmlformats.org/drawingml/2006/table">
            <a:tbl>
              <a:tblPr/>
              <a:tblGrid>
                <a:gridCol w="143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9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화면명칭</a:t>
                      </a: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메뉴단계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9DF933-B8C5-4502-A193-3ED52C302586}"/>
              </a:ext>
            </a:extLst>
          </p:cNvPr>
          <p:cNvSpPr/>
          <p:nvPr userDrawn="1"/>
        </p:nvSpPr>
        <p:spPr>
          <a:xfrm>
            <a:off x="1587371" y="126226"/>
            <a:ext cx="3235482" cy="136899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r>
              <a:rPr lang="en-US" altLang="ko-KR" sz="900" dirty="0">
                <a:solidFill>
                  <a:srgbClr val="000000"/>
                </a:solidFill>
              </a:rPr>
              <a:t>DATALAKE</a:t>
            </a:r>
          </a:p>
        </p:txBody>
      </p:sp>
      <p:graphicFrame>
        <p:nvGraphicFramePr>
          <p:cNvPr id="5" name="Group 238">
            <a:extLst>
              <a:ext uri="{FF2B5EF4-FFF2-40B4-BE49-F238E27FC236}">
                <a16:creationId xmlns:a16="http://schemas.microsoft.com/office/drawing/2014/main" id="{8AA686E0-4076-4A0E-ADDD-12048873AE7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3260877"/>
              </p:ext>
            </p:extLst>
          </p:nvPr>
        </p:nvGraphicFramePr>
        <p:xfrm>
          <a:off x="7048500" y="695289"/>
          <a:ext cx="2769477" cy="5706523"/>
        </p:xfrm>
        <a:graphic>
          <a:graphicData uri="http://schemas.openxmlformats.org/drawingml/2006/table">
            <a:tbl>
              <a:tblPr/>
              <a:tblGrid>
                <a:gridCol w="27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7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38">
            <a:extLst>
              <a:ext uri="{FF2B5EF4-FFF2-40B4-BE49-F238E27FC236}">
                <a16:creationId xmlns:a16="http://schemas.microsoft.com/office/drawing/2014/main" id="{C87CA6EF-6099-42AE-BD6F-3A16503F46C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148445"/>
              </p:ext>
            </p:extLst>
          </p:nvPr>
        </p:nvGraphicFramePr>
        <p:xfrm>
          <a:off x="88024" y="703715"/>
          <a:ext cx="6884277" cy="5706484"/>
        </p:xfrm>
        <a:graphic>
          <a:graphicData uri="http://schemas.openxmlformats.org/drawingml/2006/table">
            <a:tbl>
              <a:tblPr/>
              <a:tblGrid>
                <a:gridCol w="688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6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5EE1625-3382-426A-92DB-3CF8B9EE01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27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331839" y="420531"/>
            <a:ext cx="8605684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963394-1639-4992-BBF5-D2ABE3ED1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182"/>
            <a:ext cx="812698" cy="812698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3A22F5C-58EC-4C5F-943B-3532CFC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9" y="6769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656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3F208B-4A93-4FC0-A434-7ACF8DBB080C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88E4916C-6B82-4075-930F-E6FC0DCA34AE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CEF2B57-A88E-48CA-BBF1-C8DB6BBB752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 descr="불빛.png">
            <a:extLst>
              <a:ext uri="{FF2B5EF4-FFF2-40B4-BE49-F238E27FC236}">
                <a16:creationId xmlns:a16="http://schemas.microsoft.com/office/drawing/2014/main" id="{0E177559-C499-4664-96C1-E4FF67ACE0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9900000" flipH="1">
            <a:off x="3202490" y="5292920"/>
            <a:ext cx="3161361" cy="1507242"/>
          </a:xfrm>
          <a:prstGeom prst="rect">
            <a:avLst/>
          </a:prstGeom>
        </p:spPr>
      </p:pic>
      <p:pic>
        <p:nvPicPr>
          <p:cNvPr id="6" name="그림 5" descr="불빛.png">
            <a:extLst>
              <a:ext uri="{FF2B5EF4-FFF2-40B4-BE49-F238E27FC236}">
                <a16:creationId xmlns:a16="http://schemas.microsoft.com/office/drawing/2014/main" id="{E3D1397A-CAAC-4411-8E06-E752B500D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1187" y="-960263"/>
            <a:ext cx="5267148" cy="17958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2CE8FF0-3FF4-4650-8BA6-787F3AD23F48}"/>
              </a:ext>
            </a:extLst>
          </p:cNvPr>
          <p:cNvGrpSpPr/>
          <p:nvPr userDrawn="1"/>
        </p:nvGrpSpPr>
        <p:grpSpPr>
          <a:xfrm>
            <a:off x="895350" y="371475"/>
            <a:ext cx="9010649" cy="6343650"/>
            <a:chOff x="4751049" y="2420888"/>
            <a:chExt cx="5461661" cy="4416613"/>
          </a:xfrm>
        </p:grpSpPr>
        <p:sp>
          <p:nvSpPr>
            <p:cNvPr id="8" name="도넛 42">
              <a:extLst>
                <a:ext uri="{FF2B5EF4-FFF2-40B4-BE49-F238E27FC236}">
                  <a16:creationId xmlns:a16="http://schemas.microsoft.com/office/drawing/2014/main" id="{744667D3-5964-48C5-A4CF-1DD51B328236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넛 43">
              <a:extLst>
                <a:ext uri="{FF2B5EF4-FFF2-40B4-BE49-F238E27FC236}">
                  <a16:creationId xmlns:a16="http://schemas.microsoft.com/office/drawing/2014/main" id="{26E2874E-95D7-4E40-8294-5B7CAA8715EE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넛 44">
              <a:extLst>
                <a:ext uri="{FF2B5EF4-FFF2-40B4-BE49-F238E27FC236}">
                  <a16:creationId xmlns:a16="http://schemas.microsoft.com/office/drawing/2014/main" id="{1296BABC-8637-44D7-AC33-50A97BCADEFA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넛 45">
              <a:extLst>
                <a:ext uri="{FF2B5EF4-FFF2-40B4-BE49-F238E27FC236}">
                  <a16:creationId xmlns:a16="http://schemas.microsoft.com/office/drawing/2014/main" id="{9428AE45-F6A8-4D09-BCC1-087342AD46BC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도넛 46">
              <a:extLst>
                <a:ext uri="{FF2B5EF4-FFF2-40B4-BE49-F238E27FC236}">
                  <a16:creationId xmlns:a16="http://schemas.microsoft.com/office/drawing/2014/main" id="{626C6EC2-F1FB-4918-A61F-650E4D7E12DD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도넛 47">
              <a:extLst>
                <a:ext uri="{FF2B5EF4-FFF2-40B4-BE49-F238E27FC236}">
                  <a16:creationId xmlns:a16="http://schemas.microsoft.com/office/drawing/2014/main" id="{F2966628-7E17-458C-988A-8B92A767BD62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도넛 48">
              <a:extLst>
                <a:ext uri="{FF2B5EF4-FFF2-40B4-BE49-F238E27FC236}">
                  <a16:creationId xmlns:a16="http://schemas.microsoft.com/office/drawing/2014/main" id="{93D104AC-5C65-49DA-8F23-B2D2F002F80C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도넛 49">
              <a:extLst>
                <a:ext uri="{FF2B5EF4-FFF2-40B4-BE49-F238E27FC236}">
                  <a16:creationId xmlns:a16="http://schemas.microsoft.com/office/drawing/2014/main" id="{195B6E21-7919-401B-AF76-12F0809C3143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도넛 50">
              <a:extLst>
                <a:ext uri="{FF2B5EF4-FFF2-40B4-BE49-F238E27FC236}">
                  <a16:creationId xmlns:a16="http://schemas.microsoft.com/office/drawing/2014/main" id="{6A392256-ED0C-4BF9-A133-CD0B98516A91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도넛 51">
              <a:extLst>
                <a:ext uri="{FF2B5EF4-FFF2-40B4-BE49-F238E27FC236}">
                  <a16:creationId xmlns:a16="http://schemas.microsoft.com/office/drawing/2014/main" id="{8CDC4ACE-380F-4C29-BB3E-89F5B272BA73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도넛 52">
              <a:extLst>
                <a:ext uri="{FF2B5EF4-FFF2-40B4-BE49-F238E27FC236}">
                  <a16:creationId xmlns:a16="http://schemas.microsoft.com/office/drawing/2014/main" id="{340E3949-293E-490C-B2F3-8C7BA6A3AE73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도넛 53">
              <a:extLst>
                <a:ext uri="{FF2B5EF4-FFF2-40B4-BE49-F238E27FC236}">
                  <a16:creationId xmlns:a16="http://schemas.microsoft.com/office/drawing/2014/main" id="{4894A2D0-37F6-4FE8-995D-A00DB22DF484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도넛 54">
              <a:extLst>
                <a:ext uri="{FF2B5EF4-FFF2-40B4-BE49-F238E27FC236}">
                  <a16:creationId xmlns:a16="http://schemas.microsoft.com/office/drawing/2014/main" id="{C25B24D9-428F-4E90-91B4-16067411190C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넛 55">
              <a:extLst>
                <a:ext uri="{FF2B5EF4-FFF2-40B4-BE49-F238E27FC236}">
                  <a16:creationId xmlns:a16="http://schemas.microsoft.com/office/drawing/2014/main" id="{302190B9-61AC-4B5B-8E77-78C3C43111B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F37229D-DA08-43DC-9B04-5E6D5E45C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47" y="5624379"/>
            <a:ext cx="1261220" cy="67329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7F861C-5FC5-4D20-A2E6-D3ACB1FD3EC8}"/>
              </a:ext>
            </a:extLst>
          </p:cNvPr>
          <p:cNvGrpSpPr/>
          <p:nvPr userDrawn="1"/>
        </p:nvGrpSpPr>
        <p:grpSpPr>
          <a:xfrm>
            <a:off x="9010650" y="1350603"/>
            <a:ext cx="72332" cy="2078397"/>
            <a:chOff x="8494779" y="1297157"/>
            <a:chExt cx="97018" cy="135104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1AD0DF-1D49-4FF7-A4FC-7000E42B69AA}"/>
                </a:ext>
              </a:extLst>
            </p:cNvPr>
            <p:cNvSpPr/>
            <p:nvPr/>
          </p:nvSpPr>
          <p:spPr>
            <a:xfrm>
              <a:off x="8494779" y="1297157"/>
              <a:ext cx="97018" cy="760849"/>
            </a:xfrm>
            <a:prstGeom prst="rect">
              <a:avLst/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EC6D76-AFC6-4E3D-BC79-95B04EF8A0CB}"/>
                </a:ext>
              </a:extLst>
            </p:cNvPr>
            <p:cNvSpPr/>
            <p:nvPr/>
          </p:nvSpPr>
          <p:spPr>
            <a:xfrm>
              <a:off x="8494779" y="2058006"/>
              <a:ext cx="97018" cy="5901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683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55658" y="2590801"/>
            <a:ext cx="8594689" cy="990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3075436" y="3886200"/>
            <a:ext cx="3755132" cy="533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5F8AA8-622B-48C3-B224-E8E125C97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33" y="584908"/>
            <a:ext cx="1423674" cy="7600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3D06B7-C97D-43D8-B68B-F49FF8905C42}"/>
              </a:ext>
            </a:extLst>
          </p:cNvPr>
          <p:cNvGrpSpPr/>
          <p:nvPr userDrawn="1"/>
        </p:nvGrpSpPr>
        <p:grpSpPr>
          <a:xfrm>
            <a:off x="2038350" y="990599"/>
            <a:ext cx="7867649" cy="5724525"/>
            <a:chOff x="4751049" y="2420888"/>
            <a:chExt cx="5461661" cy="4416613"/>
          </a:xfrm>
        </p:grpSpPr>
        <p:sp>
          <p:nvSpPr>
            <p:cNvPr id="16" name="도넛 42">
              <a:extLst>
                <a:ext uri="{FF2B5EF4-FFF2-40B4-BE49-F238E27FC236}">
                  <a16:creationId xmlns:a16="http://schemas.microsoft.com/office/drawing/2014/main" id="{1817E5C8-652E-469A-8F3B-333FFCFBC503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도넛 43">
              <a:extLst>
                <a:ext uri="{FF2B5EF4-FFF2-40B4-BE49-F238E27FC236}">
                  <a16:creationId xmlns:a16="http://schemas.microsoft.com/office/drawing/2014/main" id="{FBF59AE5-33D6-42EB-B5D0-810628C20194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도넛 44">
              <a:extLst>
                <a:ext uri="{FF2B5EF4-FFF2-40B4-BE49-F238E27FC236}">
                  <a16:creationId xmlns:a16="http://schemas.microsoft.com/office/drawing/2014/main" id="{A2E89588-1B84-445A-8D2D-27D10F17BA61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도넛 45">
              <a:extLst>
                <a:ext uri="{FF2B5EF4-FFF2-40B4-BE49-F238E27FC236}">
                  <a16:creationId xmlns:a16="http://schemas.microsoft.com/office/drawing/2014/main" id="{94543AD1-9BD9-4C3D-AE2B-4B3132AC515D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도넛 46">
              <a:extLst>
                <a:ext uri="{FF2B5EF4-FFF2-40B4-BE49-F238E27FC236}">
                  <a16:creationId xmlns:a16="http://schemas.microsoft.com/office/drawing/2014/main" id="{1F8210F7-AD16-4105-8E95-AA750584732A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넛 47">
              <a:extLst>
                <a:ext uri="{FF2B5EF4-FFF2-40B4-BE49-F238E27FC236}">
                  <a16:creationId xmlns:a16="http://schemas.microsoft.com/office/drawing/2014/main" id="{1D19538C-8E15-4382-ABA7-098EC823D59D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도넛 48">
              <a:extLst>
                <a:ext uri="{FF2B5EF4-FFF2-40B4-BE49-F238E27FC236}">
                  <a16:creationId xmlns:a16="http://schemas.microsoft.com/office/drawing/2014/main" id="{CEF132EE-41ED-4A6D-9AAC-F3F1D7D697DF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도넛 49">
              <a:extLst>
                <a:ext uri="{FF2B5EF4-FFF2-40B4-BE49-F238E27FC236}">
                  <a16:creationId xmlns:a16="http://schemas.microsoft.com/office/drawing/2014/main" id="{C4C63FE0-4520-4D38-BCA1-18B61011053B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도넛 50">
              <a:extLst>
                <a:ext uri="{FF2B5EF4-FFF2-40B4-BE49-F238E27FC236}">
                  <a16:creationId xmlns:a16="http://schemas.microsoft.com/office/drawing/2014/main" id="{2C16A613-2908-4535-8168-748974950125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도넛 51">
              <a:extLst>
                <a:ext uri="{FF2B5EF4-FFF2-40B4-BE49-F238E27FC236}">
                  <a16:creationId xmlns:a16="http://schemas.microsoft.com/office/drawing/2014/main" id="{F1663964-DE65-4C0C-BB36-492BD00D8846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도넛 52">
              <a:extLst>
                <a:ext uri="{FF2B5EF4-FFF2-40B4-BE49-F238E27FC236}">
                  <a16:creationId xmlns:a16="http://schemas.microsoft.com/office/drawing/2014/main" id="{1199A70A-E943-47A0-BAD6-617BD6CAF0A0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도넛 53">
              <a:extLst>
                <a:ext uri="{FF2B5EF4-FFF2-40B4-BE49-F238E27FC236}">
                  <a16:creationId xmlns:a16="http://schemas.microsoft.com/office/drawing/2014/main" id="{1B99AFAE-EF23-4044-AC16-266AF094CD7F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도넛 54">
              <a:extLst>
                <a:ext uri="{FF2B5EF4-FFF2-40B4-BE49-F238E27FC236}">
                  <a16:creationId xmlns:a16="http://schemas.microsoft.com/office/drawing/2014/main" id="{0CECF036-BCBB-44DF-80D3-00CAF5EEDA31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도넛 55">
              <a:extLst>
                <a:ext uri="{FF2B5EF4-FFF2-40B4-BE49-F238E27FC236}">
                  <a16:creationId xmlns:a16="http://schemas.microsoft.com/office/drawing/2014/main" id="{DFD903B1-8D92-4242-8AC6-B0A486D8802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4480B4D-E64F-4523-B1CF-114DBDE2E179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BD519CB-368E-45F4-833A-BE226FE321E9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DE658DC-2162-480F-B665-15B455DEF29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 descr="불빛.png">
            <a:extLst>
              <a:ext uri="{FF2B5EF4-FFF2-40B4-BE49-F238E27FC236}">
                <a16:creationId xmlns:a16="http://schemas.microsoft.com/office/drawing/2014/main" id="{B7A8D4B1-B808-4760-ADC8-556E2590B9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9900000" flipH="1">
            <a:off x="2366886" y="5493616"/>
            <a:ext cx="3161361" cy="1507242"/>
          </a:xfrm>
          <a:prstGeom prst="rect">
            <a:avLst/>
          </a:prstGeom>
        </p:spPr>
      </p:pic>
      <p:pic>
        <p:nvPicPr>
          <p:cNvPr id="34" name="그림 33" descr="불빛.png">
            <a:extLst>
              <a:ext uri="{FF2B5EF4-FFF2-40B4-BE49-F238E27FC236}">
                <a16:creationId xmlns:a16="http://schemas.microsoft.com/office/drawing/2014/main" id="{47E6C106-7627-4106-8DD3-417ABF5591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2681" y="3815751"/>
            <a:ext cx="5267148" cy="1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FDE3ED-F4AD-4423-A49A-9CF37B24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07" y="2133971"/>
            <a:ext cx="7732986" cy="533400"/>
          </a:xfrm>
          <a:ln>
            <a:solidFill>
              <a:srgbClr val="00B0F0"/>
            </a:solidFill>
          </a:ln>
        </p:spPr>
        <p:txBody>
          <a:bodyPr/>
          <a:lstStyle>
            <a:lvl1pPr algn="ctr">
              <a:defRPr sz="2800">
                <a:solidFill>
                  <a:srgbClr val="0095DA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218493" y="273043"/>
            <a:ext cx="946901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596ECD9-045D-4632-A20D-48B253EEF564}"/>
              </a:ext>
            </a:extLst>
          </p:cNvPr>
          <p:cNvGrpSpPr/>
          <p:nvPr userDrawn="1"/>
        </p:nvGrpSpPr>
        <p:grpSpPr>
          <a:xfrm>
            <a:off x="1044184" y="1852524"/>
            <a:ext cx="7817632" cy="1096294"/>
            <a:chOff x="821035" y="3790341"/>
            <a:chExt cx="7817632" cy="109629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789A918-954B-4685-B41A-55A2172A41DF}"/>
                </a:ext>
              </a:extLst>
            </p:cNvPr>
            <p:cNvCxnSpPr/>
            <p:nvPr/>
          </p:nvCxnSpPr>
          <p:spPr bwMode="auto">
            <a:xfrm flipH="1">
              <a:off x="821035" y="3790341"/>
              <a:ext cx="7805341" cy="0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5FD04-8D63-4F31-AB02-1A404FAA87CE}"/>
                </a:ext>
              </a:extLst>
            </p:cNvPr>
            <p:cNvCxnSpPr/>
            <p:nvPr userDrawn="1"/>
          </p:nvCxnSpPr>
          <p:spPr bwMode="auto">
            <a:xfrm flipH="1">
              <a:off x="833326" y="4886635"/>
              <a:ext cx="7805341" cy="0"/>
            </a:xfrm>
            <a:prstGeom prst="line">
              <a:avLst/>
            </a:prstGeom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012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FDE3ED-F4AD-4423-A49A-9CF37B24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07" y="2133971"/>
            <a:ext cx="7732986" cy="533400"/>
          </a:xfrm>
        </p:spPr>
        <p:txBody>
          <a:bodyPr/>
          <a:lstStyle>
            <a:lvl1pPr algn="ctr">
              <a:defRPr sz="2800">
                <a:solidFill>
                  <a:srgbClr val="0095DA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218493" y="273043"/>
            <a:ext cx="946901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596ECD9-045D-4632-A20D-48B253EEF564}"/>
              </a:ext>
            </a:extLst>
          </p:cNvPr>
          <p:cNvGrpSpPr/>
          <p:nvPr userDrawn="1"/>
        </p:nvGrpSpPr>
        <p:grpSpPr>
          <a:xfrm>
            <a:off x="1044184" y="1852524"/>
            <a:ext cx="7817632" cy="1096294"/>
            <a:chOff x="821035" y="3790341"/>
            <a:chExt cx="7817632" cy="109629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789A918-954B-4685-B41A-55A2172A41DF}"/>
                </a:ext>
              </a:extLst>
            </p:cNvPr>
            <p:cNvCxnSpPr/>
            <p:nvPr/>
          </p:nvCxnSpPr>
          <p:spPr bwMode="auto">
            <a:xfrm flipH="1">
              <a:off x="821035" y="3790341"/>
              <a:ext cx="7805341" cy="0"/>
            </a:xfrm>
            <a:prstGeom prst="line">
              <a:avLst/>
            </a:prstGeom>
            <a:ln>
              <a:solidFill>
                <a:srgbClr val="0095DA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5FD04-8D63-4F31-AB02-1A404FAA87CE}"/>
                </a:ext>
              </a:extLst>
            </p:cNvPr>
            <p:cNvCxnSpPr/>
            <p:nvPr userDrawn="1"/>
          </p:nvCxnSpPr>
          <p:spPr bwMode="auto">
            <a:xfrm flipH="1">
              <a:off x="833326" y="4886635"/>
              <a:ext cx="7805341" cy="0"/>
            </a:xfrm>
            <a:prstGeom prst="line">
              <a:avLst/>
            </a:prstGeom>
            <a:ln>
              <a:solidFill>
                <a:srgbClr val="0095DA"/>
              </a:solidFill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227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2" y="7647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AC946C52-032E-46A8-8DC0-535D72FB29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4A874A13-76CA-40B4-BBB2-E105A1D51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B0E103B-0933-406B-99E4-6978C0FF2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D274172D-D626-4B42-A4A8-33B7F0F8C3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85" y="6957536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97D76-7A00-4F9A-BD48-3706C6BAE42B}"/>
              </a:ext>
            </a:extLst>
          </p:cNvPr>
          <p:cNvSpPr/>
          <p:nvPr userDrawn="1"/>
        </p:nvSpPr>
        <p:spPr>
          <a:xfrm>
            <a:off x="5766902" y="708306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518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013786B-BD8F-4F3F-BBED-8D84603D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02CC6E1-2335-400A-B60C-EF37036BE0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0AFFD4CE-D85F-4D62-AAAC-956C0C0DF9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02A3C3CE-35D3-4B24-9ED3-82F322B806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72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80694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325F66C8-72E5-412B-B295-5788E46987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B336E7F0-A67B-4717-918C-EAC3FDC678A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7617B8DE-6F61-4639-B595-55E9E78216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4DE562-438C-416D-9C1A-75B07DA010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4166" y="3483456"/>
            <a:ext cx="4151811" cy="292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964FA-1CE1-48C8-8171-52930381B7B1}"/>
              </a:ext>
            </a:extLst>
          </p:cNvPr>
          <p:cNvSpPr/>
          <p:nvPr userDrawn="1"/>
        </p:nvSpPr>
        <p:spPr bwMode="auto">
          <a:xfrm>
            <a:off x="0" y="7374"/>
            <a:ext cx="9906000" cy="589397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0095DA"/>
              </a:solidFill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495A164-A5EB-4A88-AACF-67BDDBA3194D}"/>
              </a:ext>
            </a:extLst>
          </p:cNvPr>
          <p:cNvSpPr/>
          <p:nvPr userDrawn="1"/>
        </p:nvSpPr>
        <p:spPr>
          <a:xfrm>
            <a:off x="613145" y="723902"/>
            <a:ext cx="9099780" cy="5692665"/>
          </a:xfrm>
          <a:prstGeom prst="roundRect">
            <a:avLst>
              <a:gd name="adj" fmla="val 14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E4B7072-BE14-4EE8-B5A2-6BB7D6EE925D}"/>
              </a:ext>
            </a:extLst>
          </p:cNvPr>
          <p:cNvSpPr/>
          <p:nvPr userDrawn="1"/>
        </p:nvSpPr>
        <p:spPr>
          <a:xfrm flipH="1" flipV="1">
            <a:off x="193076" y="1288174"/>
            <a:ext cx="420068" cy="131562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A5841-119C-46DC-AFB9-03BAA9580057}"/>
              </a:ext>
            </a:extLst>
          </p:cNvPr>
          <p:cNvSpPr/>
          <p:nvPr userDrawn="1"/>
        </p:nvSpPr>
        <p:spPr bwMode="auto">
          <a:xfrm>
            <a:off x="193075" y="890903"/>
            <a:ext cx="1969100" cy="394972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ABCFE21C-D535-4064-B09F-BAAB1590C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1" y="923091"/>
            <a:ext cx="1889124" cy="330596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389626" indent="0">
              <a:buNone/>
              <a:defRPr sz="1200">
                <a:solidFill>
                  <a:schemeClr val="bg1"/>
                </a:solidFill>
              </a:defRPr>
            </a:lvl2pPr>
            <a:lvl3pPr marL="779252" indent="0">
              <a:buNone/>
              <a:defRPr sz="1200">
                <a:solidFill>
                  <a:schemeClr val="bg1"/>
                </a:solidFill>
              </a:defRPr>
            </a:lvl3pPr>
            <a:lvl4pPr marL="1168878" indent="0">
              <a:buNone/>
              <a:defRPr sz="1200">
                <a:solidFill>
                  <a:schemeClr val="bg1"/>
                </a:solidFill>
              </a:defRPr>
            </a:lvl4pPr>
            <a:lvl5pPr marL="1558503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1DAF336-A7B7-4C9C-8B39-54FB8148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22295"/>
            <a:ext cx="9432926" cy="5334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1C095BB5-E742-4286-99A0-E10C6FE58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22" y="6480822"/>
            <a:ext cx="452643" cy="2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7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38">
            <a:extLst>
              <a:ext uri="{FF2B5EF4-FFF2-40B4-BE49-F238E27FC236}">
                <a16:creationId xmlns:a16="http://schemas.microsoft.com/office/drawing/2014/main" id="{21CB71B0-2B97-43D8-8856-7FC17776507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6917369"/>
              </p:ext>
            </p:extLst>
          </p:nvPr>
        </p:nvGraphicFramePr>
        <p:xfrm>
          <a:off x="88024" y="58569"/>
          <a:ext cx="9739136" cy="489940"/>
        </p:xfrm>
        <a:graphic>
          <a:graphicData uri="http://schemas.openxmlformats.org/drawingml/2006/table">
            <a:tbl>
              <a:tblPr/>
              <a:tblGrid>
                <a:gridCol w="143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9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화면명칭</a:t>
                      </a: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메뉴단계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9DF933-B8C5-4502-A193-3ED52C302586}"/>
              </a:ext>
            </a:extLst>
          </p:cNvPr>
          <p:cNvSpPr/>
          <p:nvPr userDrawn="1"/>
        </p:nvSpPr>
        <p:spPr>
          <a:xfrm>
            <a:off x="1587371" y="126226"/>
            <a:ext cx="2956382" cy="136899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r>
              <a:rPr lang="en-US" altLang="ko-KR" sz="900" dirty="0">
                <a:solidFill>
                  <a:srgbClr val="000000"/>
                </a:solidFill>
              </a:rPr>
              <a:t>DATALAKE</a:t>
            </a:r>
          </a:p>
        </p:txBody>
      </p:sp>
      <p:graphicFrame>
        <p:nvGraphicFramePr>
          <p:cNvPr id="5" name="Group 238">
            <a:extLst>
              <a:ext uri="{FF2B5EF4-FFF2-40B4-BE49-F238E27FC236}">
                <a16:creationId xmlns:a16="http://schemas.microsoft.com/office/drawing/2014/main" id="{8AA686E0-4076-4A0E-ADDD-12048873AE7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30573861"/>
              </p:ext>
            </p:extLst>
          </p:nvPr>
        </p:nvGraphicFramePr>
        <p:xfrm>
          <a:off x="7048500" y="695289"/>
          <a:ext cx="2769477" cy="5706523"/>
        </p:xfrm>
        <a:graphic>
          <a:graphicData uri="http://schemas.openxmlformats.org/drawingml/2006/table">
            <a:tbl>
              <a:tblPr/>
              <a:tblGrid>
                <a:gridCol w="27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7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38">
            <a:extLst>
              <a:ext uri="{FF2B5EF4-FFF2-40B4-BE49-F238E27FC236}">
                <a16:creationId xmlns:a16="http://schemas.microsoft.com/office/drawing/2014/main" id="{C87CA6EF-6099-42AE-BD6F-3A16503F46C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031758"/>
              </p:ext>
            </p:extLst>
          </p:nvPr>
        </p:nvGraphicFramePr>
        <p:xfrm>
          <a:off x="88024" y="703715"/>
          <a:ext cx="6884277" cy="5706484"/>
        </p:xfrm>
        <a:graphic>
          <a:graphicData uri="http://schemas.openxmlformats.org/drawingml/2006/table">
            <a:tbl>
              <a:tblPr/>
              <a:tblGrid>
                <a:gridCol w="688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6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5EE1625-3382-426A-92DB-3CF8B9EE01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6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331839" y="420531"/>
            <a:ext cx="8605684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963394-1639-4992-BBF5-D2ABE3ED1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182"/>
            <a:ext cx="812698" cy="812698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3A22F5C-58EC-4C5F-943B-3532CFC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9" y="6769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87098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3F208B-4A93-4FC0-A434-7ACF8DBB080C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88E4916C-6B82-4075-930F-E6FC0DCA34AE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CEF2B57-A88E-48CA-BBF1-C8DB6BBB752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 descr="불빛.png">
            <a:extLst>
              <a:ext uri="{FF2B5EF4-FFF2-40B4-BE49-F238E27FC236}">
                <a16:creationId xmlns:a16="http://schemas.microsoft.com/office/drawing/2014/main" id="{0E177559-C499-4664-96C1-E4FF67ACE0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9900000" flipH="1">
            <a:off x="3202490" y="5292920"/>
            <a:ext cx="3161361" cy="1507242"/>
          </a:xfrm>
          <a:prstGeom prst="rect">
            <a:avLst/>
          </a:prstGeom>
        </p:spPr>
      </p:pic>
      <p:pic>
        <p:nvPicPr>
          <p:cNvPr id="6" name="그림 5" descr="불빛.png">
            <a:extLst>
              <a:ext uri="{FF2B5EF4-FFF2-40B4-BE49-F238E27FC236}">
                <a16:creationId xmlns:a16="http://schemas.microsoft.com/office/drawing/2014/main" id="{E3D1397A-CAAC-4411-8E06-E752B500D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1187" y="-960263"/>
            <a:ext cx="5267148" cy="17958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2CE8FF0-3FF4-4650-8BA6-787F3AD23F48}"/>
              </a:ext>
            </a:extLst>
          </p:cNvPr>
          <p:cNvGrpSpPr/>
          <p:nvPr userDrawn="1"/>
        </p:nvGrpSpPr>
        <p:grpSpPr>
          <a:xfrm>
            <a:off x="895350" y="371475"/>
            <a:ext cx="9010649" cy="6343650"/>
            <a:chOff x="4751049" y="2420888"/>
            <a:chExt cx="5461661" cy="4416613"/>
          </a:xfrm>
        </p:grpSpPr>
        <p:sp>
          <p:nvSpPr>
            <p:cNvPr id="8" name="도넛 42">
              <a:extLst>
                <a:ext uri="{FF2B5EF4-FFF2-40B4-BE49-F238E27FC236}">
                  <a16:creationId xmlns:a16="http://schemas.microsoft.com/office/drawing/2014/main" id="{744667D3-5964-48C5-A4CF-1DD51B328236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도넛 43">
              <a:extLst>
                <a:ext uri="{FF2B5EF4-FFF2-40B4-BE49-F238E27FC236}">
                  <a16:creationId xmlns:a16="http://schemas.microsoft.com/office/drawing/2014/main" id="{26E2874E-95D7-4E40-8294-5B7CAA8715EE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도넛 44">
              <a:extLst>
                <a:ext uri="{FF2B5EF4-FFF2-40B4-BE49-F238E27FC236}">
                  <a16:creationId xmlns:a16="http://schemas.microsoft.com/office/drawing/2014/main" id="{1296BABC-8637-44D7-AC33-50A97BCADEFA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도넛 45">
              <a:extLst>
                <a:ext uri="{FF2B5EF4-FFF2-40B4-BE49-F238E27FC236}">
                  <a16:creationId xmlns:a16="http://schemas.microsoft.com/office/drawing/2014/main" id="{9428AE45-F6A8-4D09-BCC1-087342AD46BC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도넛 46">
              <a:extLst>
                <a:ext uri="{FF2B5EF4-FFF2-40B4-BE49-F238E27FC236}">
                  <a16:creationId xmlns:a16="http://schemas.microsoft.com/office/drawing/2014/main" id="{626C6EC2-F1FB-4918-A61F-650E4D7E12DD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도넛 47">
              <a:extLst>
                <a:ext uri="{FF2B5EF4-FFF2-40B4-BE49-F238E27FC236}">
                  <a16:creationId xmlns:a16="http://schemas.microsoft.com/office/drawing/2014/main" id="{F2966628-7E17-458C-988A-8B92A767BD62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도넛 48">
              <a:extLst>
                <a:ext uri="{FF2B5EF4-FFF2-40B4-BE49-F238E27FC236}">
                  <a16:creationId xmlns:a16="http://schemas.microsoft.com/office/drawing/2014/main" id="{93D104AC-5C65-49DA-8F23-B2D2F002F80C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도넛 49">
              <a:extLst>
                <a:ext uri="{FF2B5EF4-FFF2-40B4-BE49-F238E27FC236}">
                  <a16:creationId xmlns:a16="http://schemas.microsoft.com/office/drawing/2014/main" id="{195B6E21-7919-401B-AF76-12F0809C3143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도넛 50">
              <a:extLst>
                <a:ext uri="{FF2B5EF4-FFF2-40B4-BE49-F238E27FC236}">
                  <a16:creationId xmlns:a16="http://schemas.microsoft.com/office/drawing/2014/main" id="{6A392256-ED0C-4BF9-A133-CD0B98516A91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도넛 51">
              <a:extLst>
                <a:ext uri="{FF2B5EF4-FFF2-40B4-BE49-F238E27FC236}">
                  <a16:creationId xmlns:a16="http://schemas.microsoft.com/office/drawing/2014/main" id="{8CDC4ACE-380F-4C29-BB3E-89F5B272BA73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도넛 52">
              <a:extLst>
                <a:ext uri="{FF2B5EF4-FFF2-40B4-BE49-F238E27FC236}">
                  <a16:creationId xmlns:a16="http://schemas.microsoft.com/office/drawing/2014/main" id="{340E3949-293E-490C-B2F3-8C7BA6A3AE73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도넛 53">
              <a:extLst>
                <a:ext uri="{FF2B5EF4-FFF2-40B4-BE49-F238E27FC236}">
                  <a16:creationId xmlns:a16="http://schemas.microsoft.com/office/drawing/2014/main" id="{4894A2D0-37F6-4FE8-995D-A00DB22DF484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도넛 54">
              <a:extLst>
                <a:ext uri="{FF2B5EF4-FFF2-40B4-BE49-F238E27FC236}">
                  <a16:creationId xmlns:a16="http://schemas.microsoft.com/office/drawing/2014/main" id="{C25B24D9-428F-4E90-91B4-16067411190C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도넛 55">
              <a:extLst>
                <a:ext uri="{FF2B5EF4-FFF2-40B4-BE49-F238E27FC236}">
                  <a16:creationId xmlns:a16="http://schemas.microsoft.com/office/drawing/2014/main" id="{302190B9-61AC-4B5B-8E77-78C3C43111B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F37229D-DA08-43DC-9B04-5E6D5E45C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47" y="5624379"/>
            <a:ext cx="1261220" cy="67329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7F861C-5FC5-4D20-A2E6-D3ACB1FD3EC8}"/>
              </a:ext>
            </a:extLst>
          </p:cNvPr>
          <p:cNvGrpSpPr/>
          <p:nvPr userDrawn="1"/>
        </p:nvGrpSpPr>
        <p:grpSpPr>
          <a:xfrm>
            <a:off x="9010650" y="1350603"/>
            <a:ext cx="72332" cy="2078397"/>
            <a:chOff x="8494779" y="1297157"/>
            <a:chExt cx="97018" cy="135104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1AD0DF-1D49-4FF7-A4FC-7000E42B69AA}"/>
                </a:ext>
              </a:extLst>
            </p:cNvPr>
            <p:cNvSpPr/>
            <p:nvPr/>
          </p:nvSpPr>
          <p:spPr>
            <a:xfrm>
              <a:off x="8494779" y="1297157"/>
              <a:ext cx="97018" cy="760849"/>
            </a:xfrm>
            <a:prstGeom prst="rect">
              <a:avLst/>
            </a:prstGeom>
            <a:solidFill>
              <a:srgbClr val="D2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EC6D76-AFC6-4E3D-BC79-95B04EF8A0CB}"/>
                </a:ext>
              </a:extLst>
            </p:cNvPr>
            <p:cNvSpPr/>
            <p:nvPr/>
          </p:nvSpPr>
          <p:spPr>
            <a:xfrm>
              <a:off x="8494779" y="2058006"/>
              <a:ext cx="97018" cy="5901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164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2" y="7647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AC946C52-032E-46A8-8DC0-535D72FB29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4A874A13-76CA-40B4-BBB2-E105A1D515C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B0E103B-0933-406B-99E4-6978C0FF2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D274172D-D626-4B42-A4A8-33B7F0F8C3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585" y="6957536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897D76-7A00-4F9A-BD48-3706C6BAE42B}"/>
              </a:ext>
            </a:extLst>
          </p:cNvPr>
          <p:cNvSpPr/>
          <p:nvPr userDrawn="1"/>
        </p:nvSpPr>
        <p:spPr>
          <a:xfrm>
            <a:off x="5766902" y="708306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94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013786B-BD8F-4F3F-BBED-8D84603D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152400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ine 24">
            <a:extLst>
              <a:ext uri="{FF2B5EF4-FFF2-40B4-BE49-F238E27FC236}">
                <a16:creationId xmlns:a16="http://schemas.microsoft.com/office/drawing/2014/main" id="{402CC6E1-2335-400A-B60C-EF37036BE0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0AFFD4CE-D85F-4D62-AAAC-956C0C0DF9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pic>
        <p:nvPicPr>
          <p:cNvPr id="8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02A3C3CE-35D3-4B24-9ED3-82F322B806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4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목차 및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2" y="80694"/>
            <a:ext cx="9432926" cy="533400"/>
          </a:xfrm>
        </p:spPr>
        <p:txBody>
          <a:bodyPr/>
          <a:lstStyle>
            <a:lvl1pPr>
              <a:defRPr sz="2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Line 24">
            <a:extLst>
              <a:ext uri="{FF2B5EF4-FFF2-40B4-BE49-F238E27FC236}">
                <a16:creationId xmlns:a16="http://schemas.microsoft.com/office/drawing/2014/main" id="{325F66C8-72E5-412B-B295-5788E46987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85800"/>
            <a:ext cx="943292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sp>
        <p:nvSpPr>
          <p:cNvPr id="4" name="Line 25">
            <a:extLst>
              <a:ext uri="{FF2B5EF4-FFF2-40B4-BE49-F238E27FC236}">
                <a16:creationId xmlns:a16="http://schemas.microsoft.com/office/drawing/2014/main" id="{B336E7F0-A67B-4717-918C-EAC3FDC678A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2" y="6477000"/>
            <a:ext cx="94329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800" dirty="0"/>
          </a:p>
        </p:txBody>
      </p:sp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7617B8DE-6F61-4639-B595-55E9E78216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7964FA-1CE1-48C8-8171-52930381B7B1}"/>
              </a:ext>
            </a:extLst>
          </p:cNvPr>
          <p:cNvSpPr/>
          <p:nvPr userDrawn="1"/>
        </p:nvSpPr>
        <p:spPr bwMode="auto">
          <a:xfrm>
            <a:off x="0" y="7374"/>
            <a:ext cx="9906000" cy="589397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495A164-A5EB-4A88-AACF-67BDDBA3194D}"/>
              </a:ext>
            </a:extLst>
          </p:cNvPr>
          <p:cNvSpPr/>
          <p:nvPr userDrawn="1"/>
        </p:nvSpPr>
        <p:spPr>
          <a:xfrm>
            <a:off x="613145" y="723902"/>
            <a:ext cx="9099780" cy="5692665"/>
          </a:xfrm>
          <a:prstGeom prst="roundRect">
            <a:avLst>
              <a:gd name="adj" fmla="val 147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EE4B7072-BE14-4EE8-B5A2-6BB7D6EE925D}"/>
              </a:ext>
            </a:extLst>
          </p:cNvPr>
          <p:cNvSpPr/>
          <p:nvPr userDrawn="1"/>
        </p:nvSpPr>
        <p:spPr>
          <a:xfrm flipH="1" flipV="1">
            <a:off x="193076" y="1288174"/>
            <a:ext cx="420068" cy="131562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A5841-119C-46DC-AFB9-03BAA9580057}"/>
              </a:ext>
            </a:extLst>
          </p:cNvPr>
          <p:cNvSpPr/>
          <p:nvPr userDrawn="1"/>
        </p:nvSpPr>
        <p:spPr bwMode="auto">
          <a:xfrm>
            <a:off x="193075" y="890903"/>
            <a:ext cx="1969100" cy="394972"/>
          </a:xfrm>
          <a:prstGeom prst="rect">
            <a:avLst/>
          </a:prstGeom>
          <a:solidFill>
            <a:srgbClr val="0095D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ABCFE21C-D535-4064-B09F-BAAB1590C9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1" y="923091"/>
            <a:ext cx="1889124" cy="330596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389626" indent="0">
              <a:buNone/>
              <a:defRPr sz="1200">
                <a:solidFill>
                  <a:schemeClr val="bg1"/>
                </a:solidFill>
              </a:defRPr>
            </a:lvl2pPr>
            <a:lvl3pPr marL="779252" indent="0">
              <a:buNone/>
              <a:defRPr sz="1200">
                <a:solidFill>
                  <a:schemeClr val="bg1"/>
                </a:solidFill>
              </a:defRPr>
            </a:lvl3pPr>
            <a:lvl4pPr marL="1168878" indent="0">
              <a:buNone/>
              <a:defRPr sz="1200">
                <a:solidFill>
                  <a:schemeClr val="bg1"/>
                </a:solidFill>
              </a:defRPr>
            </a:lvl4pPr>
            <a:lvl5pPr marL="1558503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01DAF336-A7B7-4C9C-8B39-54FB8148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2" y="22295"/>
            <a:ext cx="9432926" cy="5334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1C095BB5-E742-4286-99A0-E10C6FE58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322" y="6480822"/>
            <a:ext cx="452643" cy="2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57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238">
            <a:extLst>
              <a:ext uri="{FF2B5EF4-FFF2-40B4-BE49-F238E27FC236}">
                <a16:creationId xmlns:a16="http://schemas.microsoft.com/office/drawing/2014/main" id="{21CB71B0-2B97-43D8-8856-7FC17776507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6201459"/>
              </p:ext>
            </p:extLst>
          </p:nvPr>
        </p:nvGraphicFramePr>
        <p:xfrm>
          <a:off x="88024" y="58569"/>
          <a:ext cx="9739136" cy="489940"/>
        </p:xfrm>
        <a:graphic>
          <a:graphicData uri="http://schemas.openxmlformats.org/drawingml/2006/table">
            <a:tbl>
              <a:tblPr/>
              <a:tblGrid>
                <a:gridCol w="143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97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화면명칭</a:t>
                      </a: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메뉴단계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39DF933-B8C5-4502-A193-3ED52C302586}"/>
              </a:ext>
            </a:extLst>
          </p:cNvPr>
          <p:cNvSpPr/>
          <p:nvPr userDrawn="1"/>
        </p:nvSpPr>
        <p:spPr>
          <a:xfrm>
            <a:off x="1587371" y="126226"/>
            <a:ext cx="2956382" cy="136899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r>
              <a:rPr lang="en-US" altLang="ko-KR" sz="900" baseline="0">
                <a:solidFill>
                  <a:schemeClr val="tx1"/>
                </a:solidFill>
                <a:latin typeface="+mn-ea"/>
                <a:ea typeface="+mn-ea"/>
              </a:rPr>
              <a:t>AAS Repository</a:t>
            </a:r>
            <a:endParaRPr lang="en-US" altLang="ko-KR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roup 238">
            <a:extLst>
              <a:ext uri="{FF2B5EF4-FFF2-40B4-BE49-F238E27FC236}">
                <a16:creationId xmlns:a16="http://schemas.microsoft.com/office/drawing/2014/main" id="{8AA686E0-4076-4A0E-ADDD-12048873AE7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98635239"/>
              </p:ext>
            </p:extLst>
          </p:nvPr>
        </p:nvGraphicFramePr>
        <p:xfrm>
          <a:off x="7048500" y="695289"/>
          <a:ext cx="2769477" cy="5706523"/>
        </p:xfrm>
        <a:graphic>
          <a:graphicData uri="http://schemas.openxmlformats.org/drawingml/2006/table">
            <a:tbl>
              <a:tblPr/>
              <a:tblGrid>
                <a:gridCol w="2769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74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16402" marR="16402" marT="36861" marB="36861" anchor="ctr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7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238">
            <a:extLst>
              <a:ext uri="{FF2B5EF4-FFF2-40B4-BE49-F238E27FC236}">
                <a16:creationId xmlns:a16="http://schemas.microsoft.com/office/drawing/2014/main" id="{C87CA6EF-6099-42AE-BD6F-3A16503F46C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1765223"/>
              </p:ext>
            </p:extLst>
          </p:nvPr>
        </p:nvGraphicFramePr>
        <p:xfrm>
          <a:off x="88024" y="703715"/>
          <a:ext cx="6884277" cy="5706484"/>
        </p:xfrm>
        <a:graphic>
          <a:graphicData uri="http://schemas.openxmlformats.org/drawingml/2006/table">
            <a:tbl>
              <a:tblPr/>
              <a:tblGrid>
                <a:gridCol w="6884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648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16402" marR="16402" marT="36861" marB="36861" horzOverflow="overflow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7" descr="Z:\100. 회사자료\임픽스 로고파일\임픽스로고(타이포제거_아웃라인).jpg">
            <a:extLst>
              <a:ext uri="{FF2B5EF4-FFF2-40B4-BE49-F238E27FC236}">
                <a16:creationId xmlns:a16="http://schemas.microsoft.com/office/drawing/2014/main" id="{95EE1625-3382-426A-92DB-3CF8B9EE01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32" y="6493843"/>
            <a:ext cx="514745" cy="33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1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">
            <a:extLst>
              <a:ext uri="{FF2B5EF4-FFF2-40B4-BE49-F238E27FC236}">
                <a16:creationId xmlns:a16="http://schemas.microsoft.com/office/drawing/2014/main" id="{49D75830-BD81-49A8-9598-FDCD384F522A}"/>
              </a:ext>
            </a:extLst>
          </p:cNvPr>
          <p:cNvSpPr/>
          <p:nvPr userDrawn="1"/>
        </p:nvSpPr>
        <p:spPr>
          <a:xfrm rot="10800000" flipH="1">
            <a:off x="0" y="6021096"/>
            <a:ext cx="9906000" cy="836905"/>
          </a:xfrm>
          <a:custGeom>
            <a:avLst/>
            <a:gdLst/>
            <a:ahLst/>
            <a:cxnLst/>
            <a:rect l="l" t="t" r="r" b="b"/>
            <a:pathLst>
              <a:path w="9906000" h="1076746">
                <a:moveTo>
                  <a:pt x="0" y="0"/>
                </a:moveTo>
                <a:lnTo>
                  <a:pt x="9906000" y="0"/>
                </a:lnTo>
                <a:lnTo>
                  <a:pt x="9906000" y="702536"/>
                </a:lnTo>
                <a:cubicBezTo>
                  <a:pt x="9879069" y="695886"/>
                  <a:pt x="9850926" y="692696"/>
                  <a:pt x="9822037" y="692696"/>
                </a:cubicBezTo>
                <a:lnTo>
                  <a:pt x="384050" y="692696"/>
                </a:lnTo>
                <a:cubicBezTo>
                  <a:pt x="171945" y="692696"/>
                  <a:pt x="0" y="864641"/>
                  <a:pt x="0" y="107674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8" rIns="91438" bIns="45718" rtlCol="0" anchor="ctr"/>
          <a:lstStyle/>
          <a:p>
            <a:pPr algn="ctr"/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 descr="Z:\100. 회사자료\임픽스 로고파일\임픽스_로고(화이트).png">
            <a:extLst>
              <a:ext uri="{FF2B5EF4-FFF2-40B4-BE49-F238E27FC236}">
                <a16:creationId xmlns:a16="http://schemas.microsoft.com/office/drawing/2014/main" id="{4C47AA93-DD9D-41B9-A167-86178EFA41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879" y="6411848"/>
            <a:ext cx="612261" cy="36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3B74F3-EDF3-4ABA-AF40-B7C3D43249BB}"/>
              </a:ext>
            </a:extLst>
          </p:cNvPr>
          <p:cNvSpPr/>
          <p:nvPr userDrawn="1"/>
        </p:nvSpPr>
        <p:spPr>
          <a:xfrm>
            <a:off x="5732454" y="6537373"/>
            <a:ext cx="3496466" cy="261606"/>
          </a:xfrm>
          <a:prstGeom prst="rect">
            <a:avLst/>
          </a:prstGeom>
        </p:spPr>
        <p:txBody>
          <a:bodyPr wrap="none" lIns="91438" tIns="45718" rIns="91438" bIns="45718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기계의 마음을 읽고 사람의 마음을 전달하는 ㈜</a:t>
            </a:r>
            <a:r>
              <a:rPr lang="ko-KR" altLang="en-US" sz="1100" b="1" dirty="0" err="1">
                <a:ln>
                  <a:solidFill>
                    <a:schemeClr val="tx2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임픽스</a:t>
            </a:r>
            <a:endParaRPr lang="ko-KR" altLang="en-US" sz="1100" b="1" dirty="0">
              <a:ln>
                <a:solidFill>
                  <a:schemeClr val="tx2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DB2E5-B116-4323-A782-21AC19658CED}"/>
              </a:ext>
            </a:extLst>
          </p:cNvPr>
          <p:cNvCxnSpPr>
            <a:cxnSpLocks/>
          </p:cNvCxnSpPr>
          <p:nvPr userDrawn="1"/>
        </p:nvCxnSpPr>
        <p:spPr>
          <a:xfrm>
            <a:off x="331839" y="420531"/>
            <a:ext cx="8605684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963394-1639-4992-BBF5-D2ABE3ED1C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42" y="14182"/>
            <a:ext cx="812698" cy="812698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3A22F5C-58EC-4C5F-943B-3532CFC1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39" y="676904"/>
            <a:ext cx="9432926" cy="454486"/>
          </a:xfrm>
        </p:spPr>
        <p:txBody>
          <a:bodyPr anchor="t" anchorCtr="0"/>
          <a:lstStyle>
            <a:lvl1pPr>
              <a:defRPr sz="14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8742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3F208B-4A93-4FC0-A434-7ACF8DBB080C}"/>
              </a:ext>
            </a:extLst>
          </p:cNvPr>
          <p:cNvGrpSpPr/>
          <p:nvPr userDrawn="1"/>
        </p:nvGrpSpPr>
        <p:grpSpPr>
          <a:xfrm flipH="1">
            <a:off x="-2010" y="3203334"/>
            <a:ext cx="6108196" cy="3641877"/>
            <a:chOff x="4321188" y="2950709"/>
            <a:chExt cx="5584811" cy="3914631"/>
          </a:xfrm>
          <a:solidFill>
            <a:srgbClr val="0062A7"/>
          </a:solidFill>
        </p:grpSpPr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88E4916C-6B82-4075-930F-E6FC0DCA34AE}"/>
                </a:ext>
              </a:extLst>
            </p:cNvPr>
            <p:cNvSpPr/>
            <p:nvPr userDrawn="1"/>
          </p:nvSpPr>
          <p:spPr>
            <a:xfrm>
              <a:off x="4321188" y="2960947"/>
              <a:ext cx="5584811" cy="3904393"/>
            </a:xfrm>
            <a:prstGeom prst="triangle">
              <a:avLst>
                <a:gd name="adj" fmla="val 100000"/>
              </a:avLst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CEF2B57-A88E-48CA-BBF1-C8DB6BBB752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321188" y="2950709"/>
              <a:ext cx="5557460" cy="3904393"/>
            </a:xfrm>
            <a:prstGeom prst="line">
              <a:avLst/>
            </a:prstGeom>
            <a:grpFill/>
            <a:ln w="57150" cap="sq">
              <a:solidFill>
                <a:srgbClr val="7F7F7F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 descr="불빛.png">
            <a:extLst>
              <a:ext uri="{FF2B5EF4-FFF2-40B4-BE49-F238E27FC236}">
                <a16:creationId xmlns:a16="http://schemas.microsoft.com/office/drawing/2014/main" id="{0E177559-C499-4664-96C1-E4FF67ACE0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9900000" flipH="1">
            <a:off x="3202490" y="5292920"/>
            <a:ext cx="3161361" cy="1507242"/>
          </a:xfrm>
          <a:prstGeom prst="rect">
            <a:avLst/>
          </a:prstGeom>
        </p:spPr>
      </p:pic>
      <p:pic>
        <p:nvPicPr>
          <p:cNvPr id="6" name="그림 5" descr="불빛.png">
            <a:extLst>
              <a:ext uri="{FF2B5EF4-FFF2-40B4-BE49-F238E27FC236}">
                <a16:creationId xmlns:a16="http://schemas.microsoft.com/office/drawing/2014/main" id="{E3D1397A-CAAC-4411-8E06-E752B500DF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61187" y="-960263"/>
            <a:ext cx="5267148" cy="17958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2CE8FF0-3FF4-4650-8BA6-787F3AD23F48}"/>
              </a:ext>
            </a:extLst>
          </p:cNvPr>
          <p:cNvGrpSpPr/>
          <p:nvPr userDrawn="1"/>
        </p:nvGrpSpPr>
        <p:grpSpPr>
          <a:xfrm>
            <a:off x="895350" y="371475"/>
            <a:ext cx="9010649" cy="6343650"/>
            <a:chOff x="4751049" y="2420888"/>
            <a:chExt cx="5461661" cy="4416613"/>
          </a:xfrm>
        </p:grpSpPr>
        <p:sp>
          <p:nvSpPr>
            <p:cNvPr id="8" name="도넛 42">
              <a:extLst>
                <a:ext uri="{FF2B5EF4-FFF2-40B4-BE49-F238E27FC236}">
                  <a16:creationId xmlns:a16="http://schemas.microsoft.com/office/drawing/2014/main" id="{744667D3-5964-48C5-A4CF-1DD51B328236}"/>
                </a:ext>
              </a:extLst>
            </p:cNvPr>
            <p:cNvSpPr/>
            <p:nvPr userDrawn="1"/>
          </p:nvSpPr>
          <p:spPr>
            <a:xfrm>
              <a:off x="8422054" y="3416357"/>
              <a:ext cx="782932" cy="782932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도넛 43">
              <a:extLst>
                <a:ext uri="{FF2B5EF4-FFF2-40B4-BE49-F238E27FC236}">
                  <a16:creationId xmlns:a16="http://schemas.microsoft.com/office/drawing/2014/main" id="{26E2874E-95D7-4E40-8294-5B7CAA8715EE}"/>
                </a:ext>
              </a:extLst>
            </p:cNvPr>
            <p:cNvSpPr/>
            <p:nvPr userDrawn="1"/>
          </p:nvSpPr>
          <p:spPr>
            <a:xfrm>
              <a:off x="6178641" y="3573016"/>
              <a:ext cx="939230" cy="939230"/>
            </a:xfrm>
            <a:prstGeom prst="donut">
              <a:avLst>
                <a:gd name="adj" fmla="val 8616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도넛 44">
              <a:extLst>
                <a:ext uri="{FF2B5EF4-FFF2-40B4-BE49-F238E27FC236}">
                  <a16:creationId xmlns:a16="http://schemas.microsoft.com/office/drawing/2014/main" id="{1296BABC-8637-44D7-AC33-50A97BCADEFA}"/>
                </a:ext>
              </a:extLst>
            </p:cNvPr>
            <p:cNvSpPr/>
            <p:nvPr userDrawn="1"/>
          </p:nvSpPr>
          <p:spPr>
            <a:xfrm>
              <a:off x="9273480" y="4199289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도넛 45">
              <a:extLst>
                <a:ext uri="{FF2B5EF4-FFF2-40B4-BE49-F238E27FC236}">
                  <a16:creationId xmlns:a16="http://schemas.microsoft.com/office/drawing/2014/main" id="{9428AE45-F6A8-4D09-BCC1-087342AD46BC}"/>
                </a:ext>
              </a:extLst>
            </p:cNvPr>
            <p:cNvSpPr/>
            <p:nvPr userDrawn="1"/>
          </p:nvSpPr>
          <p:spPr>
            <a:xfrm>
              <a:off x="9260465" y="2786753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도넛 46">
              <a:extLst>
                <a:ext uri="{FF2B5EF4-FFF2-40B4-BE49-F238E27FC236}">
                  <a16:creationId xmlns:a16="http://schemas.microsoft.com/office/drawing/2014/main" id="{626C6EC2-F1FB-4918-A61F-650E4D7E12DD}"/>
                </a:ext>
              </a:extLst>
            </p:cNvPr>
            <p:cNvSpPr/>
            <p:nvPr userDrawn="1"/>
          </p:nvSpPr>
          <p:spPr>
            <a:xfrm>
              <a:off x="6465168" y="5776647"/>
              <a:ext cx="652703" cy="652703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도넛 47">
              <a:extLst>
                <a:ext uri="{FF2B5EF4-FFF2-40B4-BE49-F238E27FC236}">
                  <a16:creationId xmlns:a16="http://schemas.microsoft.com/office/drawing/2014/main" id="{F2966628-7E17-458C-988A-8B92A767BD62}"/>
                </a:ext>
              </a:extLst>
            </p:cNvPr>
            <p:cNvSpPr/>
            <p:nvPr userDrawn="1"/>
          </p:nvSpPr>
          <p:spPr>
            <a:xfrm>
              <a:off x="4751049" y="2420888"/>
              <a:ext cx="1008112" cy="1008112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도넛 48">
              <a:extLst>
                <a:ext uri="{FF2B5EF4-FFF2-40B4-BE49-F238E27FC236}">
                  <a16:creationId xmlns:a16="http://schemas.microsoft.com/office/drawing/2014/main" id="{93D104AC-5C65-49DA-8F23-B2D2F002F80C}"/>
                </a:ext>
              </a:extLst>
            </p:cNvPr>
            <p:cNvSpPr/>
            <p:nvPr userDrawn="1"/>
          </p:nvSpPr>
          <p:spPr>
            <a:xfrm>
              <a:off x="6743626" y="3198771"/>
              <a:ext cx="748490" cy="748490"/>
            </a:xfrm>
            <a:prstGeom prst="donut">
              <a:avLst>
                <a:gd name="adj" fmla="val 11695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도넛 49">
              <a:extLst>
                <a:ext uri="{FF2B5EF4-FFF2-40B4-BE49-F238E27FC236}">
                  <a16:creationId xmlns:a16="http://schemas.microsoft.com/office/drawing/2014/main" id="{195B6E21-7919-401B-AF76-12F0809C3143}"/>
                </a:ext>
              </a:extLst>
            </p:cNvPr>
            <p:cNvSpPr/>
            <p:nvPr userDrawn="1"/>
          </p:nvSpPr>
          <p:spPr>
            <a:xfrm>
              <a:off x="6743626" y="5898271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도넛 50">
              <a:extLst>
                <a:ext uri="{FF2B5EF4-FFF2-40B4-BE49-F238E27FC236}">
                  <a16:creationId xmlns:a16="http://schemas.microsoft.com/office/drawing/2014/main" id="{6A392256-ED0C-4BF9-A133-CD0B98516A91}"/>
                </a:ext>
              </a:extLst>
            </p:cNvPr>
            <p:cNvSpPr/>
            <p:nvPr userDrawn="1"/>
          </p:nvSpPr>
          <p:spPr>
            <a:xfrm>
              <a:off x="9127037" y="4767547"/>
              <a:ext cx="939230" cy="939230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도넛 51">
              <a:extLst>
                <a:ext uri="{FF2B5EF4-FFF2-40B4-BE49-F238E27FC236}">
                  <a16:creationId xmlns:a16="http://schemas.microsoft.com/office/drawing/2014/main" id="{8CDC4ACE-380F-4C29-BB3E-89F5B272BA73}"/>
                </a:ext>
              </a:extLst>
            </p:cNvPr>
            <p:cNvSpPr/>
            <p:nvPr userDrawn="1"/>
          </p:nvSpPr>
          <p:spPr>
            <a:xfrm>
              <a:off x="7941551" y="540292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도넛 52">
              <a:extLst>
                <a:ext uri="{FF2B5EF4-FFF2-40B4-BE49-F238E27FC236}">
                  <a16:creationId xmlns:a16="http://schemas.microsoft.com/office/drawing/2014/main" id="{340E3949-293E-490C-B2F3-8C7BA6A3AE73}"/>
                </a:ext>
              </a:extLst>
            </p:cNvPr>
            <p:cNvSpPr/>
            <p:nvPr userDrawn="1"/>
          </p:nvSpPr>
          <p:spPr>
            <a:xfrm>
              <a:off x="7337648" y="2554043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도넛 53">
              <a:extLst>
                <a:ext uri="{FF2B5EF4-FFF2-40B4-BE49-F238E27FC236}">
                  <a16:creationId xmlns:a16="http://schemas.microsoft.com/office/drawing/2014/main" id="{4894A2D0-37F6-4FE8-995D-A00DB22DF484}"/>
                </a:ext>
              </a:extLst>
            </p:cNvPr>
            <p:cNvSpPr/>
            <p:nvPr userDrawn="1"/>
          </p:nvSpPr>
          <p:spPr>
            <a:xfrm>
              <a:off x="8046179" y="2832704"/>
              <a:ext cx="423664" cy="423664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도넛 54">
              <a:extLst>
                <a:ext uri="{FF2B5EF4-FFF2-40B4-BE49-F238E27FC236}">
                  <a16:creationId xmlns:a16="http://schemas.microsoft.com/office/drawing/2014/main" id="{C25B24D9-428F-4E90-91B4-16067411190C}"/>
                </a:ext>
              </a:extLst>
            </p:cNvPr>
            <p:cNvSpPr/>
            <p:nvPr userDrawn="1"/>
          </p:nvSpPr>
          <p:spPr>
            <a:xfrm>
              <a:off x="5911561" y="2554043"/>
              <a:ext cx="644728" cy="644728"/>
            </a:xfrm>
            <a:prstGeom prst="donut">
              <a:avLst>
                <a:gd name="adj" fmla="val 7639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도넛 55">
              <a:extLst>
                <a:ext uri="{FF2B5EF4-FFF2-40B4-BE49-F238E27FC236}">
                  <a16:creationId xmlns:a16="http://schemas.microsoft.com/office/drawing/2014/main" id="{302190B9-61AC-4B5B-8E77-78C3C43111B8}"/>
                </a:ext>
              </a:extLst>
            </p:cNvPr>
            <p:cNvSpPr/>
            <p:nvPr userDrawn="1"/>
          </p:nvSpPr>
          <p:spPr>
            <a:xfrm>
              <a:off x="8153383" y="4668904"/>
              <a:ext cx="568258" cy="568258"/>
            </a:xfrm>
            <a:prstGeom prst="donut">
              <a:avLst>
                <a:gd name="adj" fmla="val 13133"/>
              </a:avLst>
            </a:prstGeom>
            <a:solidFill>
              <a:srgbClr val="CFCFCF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AF37229D-DA08-43DC-9B04-5E6D5E45C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47" y="5624379"/>
            <a:ext cx="1261220" cy="673296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7F861C-5FC5-4D20-A2E6-D3ACB1FD3EC8}"/>
              </a:ext>
            </a:extLst>
          </p:cNvPr>
          <p:cNvGrpSpPr/>
          <p:nvPr userDrawn="1"/>
        </p:nvGrpSpPr>
        <p:grpSpPr>
          <a:xfrm>
            <a:off x="9010650" y="1350603"/>
            <a:ext cx="72332" cy="2078397"/>
            <a:chOff x="8494779" y="1297157"/>
            <a:chExt cx="97018" cy="135104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71AD0DF-1D49-4FF7-A4FC-7000E42B69AA}"/>
                </a:ext>
              </a:extLst>
            </p:cNvPr>
            <p:cNvSpPr/>
            <p:nvPr/>
          </p:nvSpPr>
          <p:spPr>
            <a:xfrm>
              <a:off x="8494779" y="1297157"/>
              <a:ext cx="97018" cy="760849"/>
            </a:xfrm>
            <a:prstGeom prst="rect">
              <a:avLst/>
            </a:prstGeom>
            <a:solidFill>
              <a:srgbClr val="009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EC6D76-AFC6-4E3D-BC79-95B04EF8A0CB}"/>
                </a:ext>
              </a:extLst>
            </p:cNvPr>
            <p:cNvSpPr/>
            <p:nvPr/>
          </p:nvSpPr>
          <p:spPr>
            <a:xfrm>
              <a:off x="8494779" y="2058006"/>
              <a:ext cx="97018" cy="5901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01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600" dirty="0"/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152400"/>
            <a:ext cx="94329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2" y="838200"/>
            <a:ext cx="94329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슬라이드 번호 개체 틀 28"/>
          <p:cNvSpPr txBox="1">
            <a:spLocks/>
          </p:cNvSpPr>
          <p:nvPr userDrawn="1"/>
        </p:nvSpPr>
        <p:spPr bwMode="gray">
          <a:xfrm>
            <a:off x="4641851" y="6524625"/>
            <a:ext cx="622300" cy="2857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0B8B26-9AAE-45CD-8BDD-ACE1F5456579}" type="slidenum">
              <a:rPr lang="ko-KR" altLang="en-US" sz="1200" b="1" smtClean="0">
                <a:solidFill>
                  <a:prstClr val="black">
                    <a:tint val="7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아리따-돋움(OTF)-Medium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ko-KR" altLang="en-US" sz="1200" b="1" dirty="0">
              <a:solidFill>
                <a:prstClr val="black">
                  <a:tint val="7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5140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  <p:sldLayoutId id="2147483701" r:id="rId3"/>
    <p:sldLayoutId id="2147483704" r:id="rId4"/>
    <p:sldLayoutId id="2147483702" r:id="rId5"/>
    <p:sldLayoutId id="2147483703" r:id="rId6"/>
    <p:sldLayoutId id="2147483706" r:id="rId7"/>
    <p:sldLayoutId id="2147483709" r:id="rId8"/>
    <p:sldLayoutId id="2147483705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5pPr>
      <a:lvl6pPr marL="45718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6pPr>
      <a:lvl7pPr marL="91436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7pPr>
      <a:lvl8pPr marL="1371543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8pPr>
      <a:lvl9pPr marL="1828724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4482" indent="-177792" algn="l" rtl="0" eaLnBrk="0" fontAlgn="base" hangingPunct="0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50890" indent="-228591" algn="l" rtl="0" eaLnBrk="0" fontAlgn="base" hangingPunct="0">
        <a:spcBef>
          <a:spcPct val="20000"/>
        </a:spcBef>
        <a:spcAft>
          <a:spcPct val="0"/>
        </a:spcAft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rtl="0" eaLnBrk="0" fontAlgn="base" hangingPunct="0">
        <a:spcBef>
          <a:spcPct val="20000"/>
        </a:spcBef>
        <a:spcAft>
          <a:spcPct val="0"/>
        </a:spcAft>
        <a:buChar char="–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rtl="0" eaLnBrk="0" fontAlgn="base" hangingPunct="0">
        <a:spcBef>
          <a:spcPct val="20000"/>
        </a:spcBef>
        <a:spcAft>
          <a:spcPct val="0"/>
        </a:spcAft>
        <a:buChar char="»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152400"/>
            <a:ext cx="94329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2" y="838200"/>
            <a:ext cx="94329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슬라이드 번호 개체 틀 28"/>
          <p:cNvSpPr txBox="1">
            <a:spLocks/>
          </p:cNvSpPr>
          <p:nvPr userDrawn="1"/>
        </p:nvSpPr>
        <p:spPr bwMode="gray">
          <a:xfrm>
            <a:off x="4641851" y="6524625"/>
            <a:ext cx="622300" cy="2857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0B8B26-9AAE-45CD-8BDD-ACE1F5456579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650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5pPr>
      <a:lvl6pPr marL="45718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6pPr>
      <a:lvl7pPr marL="91436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7pPr>
      <a:lvl8pPr marL="1371543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8pPr>
      <a:lvl9pPr marL="1828724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4482" indent="-177792" algn="l" rtl="0" eaLnBrk="0" fontAlgn="base" hangingPunct="0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50890" indent="-228591" algn="l" rtl="0" eaLnBrk="0" fontAlgn="base" hangingPunct="0">
        <a:spcBef>
          <a:spcPct val="20000"/>
        </a:spcBef>
        <a:spcAft>
          <a:spcPct val="0"/>
        </a:spcAft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rtl="0" eaLnBrk="0" fontAlgn="base" hangingPunct="0">
        <a:spcBef>
          <a:spcPct val="20000"/>
        </a:spcBef>
        <a:spcAft>
          <a:spcPct val="0"/>
        </a:spcAft>
        <a:buChar char="–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rtl="0" eaLnBrk="0" fontAlgn="base" hangingPunct="0">
        <a:spcBef>
          <a:spcPct val="20000"/>
        </a:spcBef>
        <a:spcAft>
          <a:spcPct val="0"/>
        </a:spcAft>
        <a:buChar char="»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660400" y="5867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FEF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 Unicode" panose="020B0602030504020204" pitchFamily="34" charset="0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273052" y="152400"/>
            <a:ext cx="94329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2" y="838200"/>
            <a:ext cx="9432926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3" name="슬라이드 번호 개체 틀 28"/>
          <p:cNvSpPr txBox="1">
            <a:spLocks/>
          </p:cNvSpPr>
          <p:nvPr userDrawn="1"/>
        </p:nvSpPr>
        <p:spPr bwMode="gray">
          <a:xfrm>
            <a:off x="4641851" y="6524625"/>
            <a:ext cx="622300" cy="28575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0B8B26-9AAE-45CD-8BDD-ACE1F5456579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  <a:sym typeface="아리따-돋움(OTF)-Medium"/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  <a:sym typeface="아리따-돋움(OTF)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317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5pPr>
      <a:lvl6pPr marL="45718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6pPr>
      <a:lvl7pPr marL="914361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7pPr>
      <a:lvl8pPr marL="1371543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8pPr>
      <a:lvl9pPr marL="1828724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 Unicode" panose="020B0602030504020204" pitchFamily="34" charset="0"/>
          <a:ea typeface="HY헤드라인M" panose="02030600000101010101" pitchFamily="18" charset="-127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4482" indent="-177792" algn="l" rtl="0" eaLnBrk="0" fontAlgn="base" hangingPunct="0">
        <a:spcBef>
          <a:spcPct val="20000"/>
        </a:spcBef>
        <a:spcAft>
          <a:spcPct val="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50890" indent="-228591" algn="l" rtl="0" eaLnBrk="0" fontAlgn="base" hangingPunct="0">
        <a:spcBef>
          <a:spcPct val="20000"/>
        </a:spcBef>
        <a:spcAft>
          <a:spcPct val="0"/>
        </a:spcAft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3" indent="-228591" algn="l" rtl="0" eaLnBrk="0" fontAlgn="base" hangingPunct="0">
        <a:spcBef>
          <a:spcPct val="20000"/>
        </a:spcBef>
        <a:spcAft>
          <a:spcPct val="0"/>
        </a:spcAft>
        <a:buChar char="–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4" indent="-228591" algn="l" rtl="0" eaLnBrk="0" fontAlgn="base" hangingPunct="0">
        <a:spcBef>
          <a:spcPct val="20000"/>
        </a:spcBef>
        <a:spcAft>
          <a:spcPct val="0"/>
        </a:spcAft>
        <a:buChar char="»"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5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7" indent="-228591" algn="l" defTabSz="91436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4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5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7" algn="l" defTabSz="91436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769BFAD9-B6B0-4CC5-B505-4FB54D761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920" y="2389703"/>
            <a:ext cx="9288840" cy="1080034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altLang="ko-KR" sz="4000">
                <a:latin typeface="+mj-ea"/>
              </a:rPr>
              <a:t>AAS Repository Hub</a:t>
            </a:r>
            <a:br>
              <a:rPr lang="en-US" altLang="ko-KR" sz="4000">
                <a:latin typeface="+mj-ea"/>
              </a:rPr>
            </a:br>
            <a:r>
              <a:rPr lang="ko-KR" altLang="en-US" sz="4000">
                <a:latin typeface="+mj-ea"/>
              </a:rPr>
              <a:t>사용자 매뉴얼</a:t>
            </a:r>
            <a:endParaRPr lang="ko-KR" altLang="en-US" sz="4000" dirty="0"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77285C-2C36-4F18-B38C-155DB3E4EDA1}"/>
              </a:ext>
            </a:extLst>
          </p:cNvPr>
          <p:cNvSpPr txBox="1"/>
          <p:nvPr/>
        </p:nvSpPr>
        <p:spPr>
          <a:xfrm>
            <a:off x="3793633" y="4975123"/>
            <a:ext cx="2318734" cy="5437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 fontAlgn="base" latinLnBrk="1"/>
            <a:r>
              <a:rPr lang="en-US" altLang="ko-KR" sz="2159" b="1">
                <a:latin typeface="+mn-ea"/>
              </a:rPr>
              <a:t>2025.05</a:t>
            </a:r>
            <a:endParaRPr lang="ko-KR" altLang="en-US" sz="2159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81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284F-D235-43E9-84B1-717E866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사용자 화면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5A2ADA-4752-4EE5-869C-6CFCFF8EEF60}"/>
              </a:ext>
            </a:extLst>
          </p:cNvPr>
          <p:cNvGrpSpPr/>
          <p:nvPr/>
        </p:nvGrpSpPr>
        <p:grpSpPr>
          <a:xfrm>
            <a:off x="5199831" y="3203912"/>
            <a:ext cx="3515857" cy="1886784"/>
            <a:chOff x="5199831" y="3303500"/>
            <a:chExt cx="3515857" cy="1886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5416C-BC91-4F68-B541-61527B74F4DB}"/>
                </a:ext>
              </a:extLst>
            </p:cNvPr>
            <p:cNvSpPr txBox="1"/>
            <p:nvPr/>
          </p:nvSpPr>
          <p:spPr>
            <a:xfrm>
              <a:off x="5971411" y="330350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2-1</a:t>
              </a:r>
              <a:r>
                <a:rPr lang="en-US" altLang="ko-KR" b="1">
                  <a:latin typeface="+mn-ea"/>
                </a:rPr>
                <a:t>. </a:t>
              </a:r>
              <a:r>
                <a:rPr lang="ko-KR" altLang="en-US" b="1">
                  <a:latin typeface="+mn-ea"/>
                </a:rPr>
                <a:t>회원가입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8B342-99B9-48ED-8C57-7354B1E398F8}"/>
                </a:ext>
              </a:extLst>
            </p:cNvPr>
            <p:cNvSpPr txBox="1"/>
            <p:nvPr/>
          </p:nvSpPr>
          <p:spPr>
            <a:xfrm>
              <a:off x="5971411" y="3682863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2-2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회원정보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5E5A8F-DF9A-4807-AD45-6EEB51793D3B}"/>
                </a:ext>
              </a:extLst>
            </p:cNvPr>
            <p:cNvSpPr txBox="1"/>
            <p:nvPr/>
          </p:nvSpPr>
          <p:spPr>
            <a:xfrm>
              <a:off x="5971411" y="4062226"/>
              <a:ext cx="211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2-3</a:t>
              </a:r>
              <a:r>
                <a:rPr lang="en-US" altLang="ko-KR">
                  <a:latin typeface="+mn-ea"/>
                </a:rPr>
                <a:t>. AAS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5AD3C7-9A77-40F4-B33F-3C280A4E0434}"/>
                </a:ext>
              </a:extLst>
            </p:cNvPr>
            <p:cNvSpPr/>
            <p:nvPr/>
          </p:nvSpPr>
          <p:spPr>
            <a:xfrm>
              <a:off x="5199831" y="3303501"/>
              <a:ext cx="480640" cy="188678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9260B-7C56-4D16-87D3-ECF97DC48D18}"/>
                </a:ext>
              </a:extLst>
            </p:cNvPr>
            <p:cNvSpPr txBox="1"/>
            <p:nvPr/>
          </p:nvSpPr>
          <p:spPr>
            <a:xfrm>
              <a:off x="5971411" y="4441589"/>
              <a:ext cx="274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2-4</a:t>
              </a:r>
              <a:r>
                <a:rPr lang="en-US" altLang="ko-KR">
                  <a:latin typeface="+mn-ea"/>
                </a:rPr>
                <a:t>. Submodel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C0265-71F3-40D9-8580-3F6004C44F2D}"/>
                </a:ext>
              </a:extLst>
            </p:cNvPr>
            <p:cNvSpPr txBox="1"/>
            <p:nvPr/>
          </p:nvSpPr>
          <p:spPr>
            <a:xfrm>
              <a:off x="5971411" y="482095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2-5</a:t>
              </a:r>
              <a:r>
                <a:rPr lang="en-US" altLang="ko-KR">
                  <a:latin typeface="+mn-ea"/>
                </a:rPr>
                <a:t>. AAS Instance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83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U_AAS_001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36860" y="1104728"/>
            <a:ext cx="2483328" cy="688778"/>
            <a:chOff x="7136860" y="1104728"/>
            <a:chExt cx="2483328" cy="688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>
                  <a:latin typeface="+mn-ea"/>
                </a:rPr>
                <a:t>회원가입</a:t>
              </a:r>
              <a:r>
                <a:rPr lang="en-US" altLang="ko-KR" sz="900" b="1">
                  <a:latin typeface="+mn-ea"/>
                </a:rPr>
                <a:t>:</a:t>
              </a:r>
              <a:endParaRPr lang="en-US" altLang="ko-KR" sz="900" b="1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사용자가 이메일</a:t>
              </a:r>
              <a:r>
                <a:rPr lang="en-US" altLang="ko-KR" sz="900"/>
                <a:t>, </a:t>
              </a:r>
              <a:r>
                <a:rPr lang="ko-KR" altLang="en-US" sz="900"/>
                <a:t>비밀번호 등을 입력하여 계정을 생성하는 화면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36860" y="1887299"/>
            <a:ext cx="2740437" cy="688778"/>
            <a:chOff x="7145571" y="2993866"/>
            <a:chExt cx="2740437" cy="6887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381BC-C0D4-487F-B15D-BF7E50C63D8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>
                  <a:latin typeface="+mn-ea"/>
                </a:rPr>
                <a:t>회원가입 이동</a:t>
              </a:r>
              <a:endParaRPr lang="en-US" altLang="ko-KR" sz="9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>
                  <a:latin typeface="+mn-ea"/>
                </a:rPr>
                <a:t>- </a:t>
              </a:r>
              <a:r>
                <a:rPr lang="ko-KR" altLang="en-US" sz="900"/>
                <a:t>로그인 화면에서 계정이 없는 경우 회원가입 화면으로 이동하는 링크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72DFC3-097A-49C9-A86C-E0B0217A8F3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4F1B22B-9930-4C8A-89A9-AF72F0DC1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728" y="1945055"/>
            <a:ext cx="4711500" cy="3076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A886A-CD55-4662-A23A-DD189472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5" y="935156"/>
            <a:ext cx="1837285" cy="20197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C2E4665-C60D-4C01-970D-90DE42E375D9}"/>
              </a:ext>
            </a:extLst>
          </p:cNvPr>
          <p:cNvGrpSpPr/>
          <p:nvPr/>
        </p:nvGrpSpPr>
        <p:grpSpPr>
          <a:xfrm>
            <a:off x="1244613" y="2643637"/>
            <a:ext cx="501780" cy="339891"/>
            <a:chOff x="5402616" y="1036048"/>
            <a:chExt cx="470126" cy="37302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1C1C2D-8912-4680-8F04-A779570F49D3}"/>
                </a:ext>
              </a:extLst>
            </p:cNvPr>
            <p:cNvSpPr/>
            <p:nvPr/>
          </p:nvSpPr>
          <p:spPr>
            <a:xfrm>
              <a:off x="5491238" y="1131897"/>
              <a:ext cx="381504" cy="2771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FCE9ED-3992-405F-9C40-8E76EB81FBDD}"/>
                </a:ext>
              </a:extLst>
            </p:cNvPr>
            <p:cNvSpPr/>
            <p:nvPr/>
          </p:nvSpPr>
          <p:spPr>
            <a:xfrm>
              <a:off x="5402616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FC2E792-ED8E-490C-AE78-04AD63719408}"/>
              </a:ext>
            </a:extLst>
          </p:cNvPr>
          <p:cNvGrpSpPr/>
          <p:nvPr/>
        </p:nvGrpSpPr>
        <p:grpSpPr>
          <a:xfrm>
            <a:off x="2359037" y="4064282"/>
            <a:ext cx="1631937" cy="262004"/>
            <a:chOff x="5402616" y="1036048"/>
            <a:chExt cx="1528989" cy="2875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42A570-BC29-4358-A107-90ECDE0CC7B3}"/>
                </a:ext>
              </a:extLst>
            </p:cNvPr>
            <p:cNvSpPr/>
            <p:nvPr/>
          </p:nvSpPr>
          <p:spPr>
            <a:xfrm>
              <a:off x="5491238" y="1131897"/>
              <a:ext cx="1440367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DA847E8-73D0-4A51-804F-616D29D3F76F}"/>
                </a:ext>
              </a:extLst>
            </p:cNvPr>
            <p:cNvSpPr/>
            <p:nvPr/>
          </p:nvSpPr>
          <p:spPr>
            <a:xfrm>
              <a:off x="5402616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78D000-2A41-4C96-86BD-91443630C5E7}"/>
              </a:ext>
            </a:extLst>
          </p:cNvPr>
          <p:cNvGrpSpPr/>
          <p:nvPr/>
        </p:nvGrpSpPr>
        <p:grpSpPr>
          <a:xfrm>
            <a:off x="7136860" y="2658824"/>
            <a:ext cx="2740437" cy="688778"/>
            <a:chOff x="7145571" y="2993866"/>
            <a:chExt cx="2740437" cy="6887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DAA3F8-63DE-4739-B7B1-2CB83917BC44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>
                  <a:latin typeface="+mn-ea"/>
                </a:rPr>
                <a:t>회원가입 진행</a:t>
              </a:r>
              <a:endParaRPr lang="en-US" altLang="ko-KR" sz="9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>
                  <a:latin typeface="+mn-ea"/>
                </a:rPr>
                <a:t>- </a:t>
              </a:r>
              <a:r>
                <a:rPr lang="ko-KR" altLang="en-US" sz="900"/>
                <a:t>이메일</a:t>
              </a:r>
              <a:r>
                <a:rPr lang="en-US" altLang="ko-KR" sz="900"/>
                <a:t>, </a:t>
              </a:r>
              <a:r>
                <a:rPr lang="ko-KR" altLang="en-US" sz="900"/>
                <a:t>비밀번호</a:t>
              </a:r>
              <a:r>
                <a:rPr lang="en-US" altLang="ko-KR" sz="900"/>
                <a:t>, </a:t>
              </a:r>
              <a:r>
                <a:rPr lang="ko-KR" altLang="en-US" sz="900"/>
                <a:t>비밀번호 확인을 입력한 후 계정을 생성하는 버튼 클릭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105D9F-1EB6-4BB3-B164-E0EE6BCDEFA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E7DAF2-EF9F-4E24-BEF8-4D1E53FCF2C4}"/>
              </a:ext>
            </a:extLst>
          </p:cNvPr>
          <p:cNvSpPr/>
          <p:nvPr/>
        </p:nvSpPr>
        <p:spPr>
          <a:xfrm>
            <a:off x="1589040" y="311259"/>
            <a:ext cx="1298095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로그인 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&gt;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98739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회원가입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U_AAS_001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>
                <a:latin typeface="+mn-ea"/>
              </a:rPr>
              <a:t>로그인 </a:t>
            </a:r>
            <a:r>
              <a:rPr lang="en-US" altLang="ko-KR" sz="1000">
                <a:latin typeface="+mn-ea"/>
              </a:rPr>
              <a:t>&gt; </a:t>
            </a:r>
            <a:r>
              <a:rPr lang="ko-KR" altLang="en-US" sz="1000">
                <a:latin typeface="+mn-ea"/>
              </a:rPr>
              <a:t>회원가입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 b="1">
                  <a:latin typeface="+mn-ea"/>
                </a:rPr>
                <a:t>소셜 계정 회원가입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사용자가 </a:t>
              </a:r>
              <a:r>
                <a:rPr lang="en-US" altLang="ko-KR" sz="900"/>
                <a:t>Google / Naver </a:t>
              </a:r>
              <a:r>
                <a:rPr lang="ko-KR" altLang="en-US" sz="900"/>
                <a:t>계정으로 로그인하여 회원가입 또는 인증하는 화면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36860" y="1982549"/>
            <a:ext cx="2740437" cy="688778"/>
            <a:chOff x="7145571" y="2993866"/>
            <a:chExt cx="2740437" cy="68877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381BC-C0D4-487F-B15D-BF7E50C63D8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Google / Naver </a:t>
              </a:r>
              <a:r>
                <a:rPr lang="ko-KR" altLang="en-US" sz="900"/>
                <a:t>계정 로그인 버튼</a:t>
              </a:r>
              <a:endParaRPr lang="en-US" altLang="ko-KR" sz="9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900" b="1">
                  <a:latin typeface="+mn-ea"/>
                </a:rPr>
                <a:t>- </a:t>
              </a:r>
              <a:r>
                <a:rPr lang="ko-KR" altLang="en-US" sz="900"/>
                <a:t>로그인 화면에서 </a:t>
              </a:r>
              <a:r>
                <a:rPr lang="en-US" altLang="ko-KR" sz="900"/>
                <a:t>Google </a:t>
              </a:r>
              <a:r>
                <a:rPr lang="ko-KR" altLang="en-US" sz="900"/>
                <a:t>계정으로 로그인 또는 회원가입을 진행할 수 있는 버튼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72DFC3-097A-49C9-A86C-E0B0217A8F3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53A886A-CD55-4662-A23A-DD1894720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15" y="935156"/>
            <a:ext cx="1837285" cy="201979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C2E4665-C60D-4C01-970D-90DE42E375D9}"/>
              </a:ext>
            </a:extLst>
          </p:cNvPr>
          <p:cNvGrpSpPr/>
          <p:nvPr/>
        </p:nvGrpSpPr>
        <p:grpSpPr>
          <a:xfrm>
            <a:off x="403917" y="1279173"/>
            <a:ext cx="1718463" cy="262006"/>
            <a:chOff x="5402621" y="1036048"/>
            <a:chExt cx="1610058" cy="2875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61C1C2D-8912-4680-8F04-A779570F49D3}"/>
                </a:ext>
              </a:extLst>
            </p:cNvPr>
            <p:cNvSpPr/>
            <p:nvPr/>
          </p:nvSpPr>
          <p:spPr>
            <a:xfrm>
              <a:off x="5491236" y="1131899"/>
              <a:ext cx="1521443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FCE9ED-3992-405F-9C40-8E76EB81FBDD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78D000-2A41-4C96-86BD-91443630C5E7}"/>
              </a:ext>
            </a:extLst>
          </p:cNvPr>
          <p:cNvGrpSpPr/>
          <p:nvPr/>
        </p:nvGrpSpPr>
        <p:grpSpPr>
          <a:xfrm>
            <a:off x="7136860" y="2658824"/>
            <a:ext cx="2740437" cy="688778"/>
            <a:chOff x="7145571" y="2993866"/>
            <a:chExt cx="2740437" cy="6887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DAA3F8-63DE-4739-B7B1-2CB83917BC44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로그인 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 b="1">
                  <a:latin typeface="+mn-ea"/>
                </a:rPr>
                <a:t>-</a:t>
              </a:r>
              <a:r>
                <a:rPr lang="ko-KR" altLang="en-US" sz="900"/>
                <a:t> </a:t>
              </a:r>
              <a:r>
                <a:rPr lang="en-US" altLang="ko-KR" sz="900"/>
                <a:t>Google / Naver </a:t>
              </a:r>
              <a:r>
                <a:rPr lang="ko-KR" altLang="en-US" sz="900"/>
                <a:t>계정 </a:t>
              </a:r>
              <a:r>
                <a:rPr lang="en-US" altLang="ko-KR" sz="900"/>
                <a:t>ID, </a:t>
              </a:r>
              <a:r>
                <a:rPr lang="ko-KR" altLang="en-US" sz="900"/>
                <a:t>비밀번호 입력 후</a:t>
              </a:r>
              <a:r>
                <a:rPr lang="en-US" altLang="ko-KR" sz="900"/>
                <a:t> </a:t>
              </a:r>
              <a:r>
                <a:rPr lang="ko-KR" altLang="en-US" sz="900"/>
                <a:t>로그인 진행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6105D9F-1EB6-4BB3-B164-E0EE6BCDEFA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815FAA0-0C1F-464E-A6D7-1970C1A7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89" y="948994"/>
            <a:ext cx="3635073" cy="168902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8EEE62-61E1-45CD-B87A-AEC9494836B4}"/>
              </a:ext>
            </a:extLst>
          </p:cNvPr>
          <p:cNvGrpSpPr/>
          <p:nvPr/>
        </p:nvGrpSpPr>
        <p:grpSpPr>
          <a:xfrm>
            <a:off x="5442639" y="2052889"/>
            <a:ext cx="529534" cy="299784"/>
            <a:chOff x="5402621" y="1036048"/>
            <a:chExt cx="496130" cy="3290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126B61-8A52-4F03-BF86-D333E716F216}"/>
                </a:ext>
              </a:extLst>
            </p:cNvPr>
            <p:cNvSpPr/>
            <p:nvPr/>
          </p:nvSpPr>
          <p:spPr>
            <a:xfrm>
              <a:off x="5491237" y="1131899"/>
              <a:ext cx="407514" cy="2331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4C57F9-0AA8-4448-B835-55A5EA088D03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D0D6BC8-93C2-4F4D-9C00-CF552373F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489" y="4633482"/>
            <a:ext cx="3763138" cy="166745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BEAC1F43-7526-4865-A636-AEF5563186F9}"/>
              </a:ext>
            </a:extLst>
          </p:cNvPr>
          <p:cNvGrpSpPr/>
          <p:nvPr/>
        </p:nvGrpSpPr>
        <p:grpSpPr>
          <a:xfrm>
            <a:off x="5147973" y="5959652"/>
            <a:ext cx="967686" cy="262005"/>
            <a:chOff x="5402621" y="1036048"/>
            <a:chExt cx="906643" cy="28755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F131622-1F08-4044-B3DB-9039116D233E}"/>
                </a:ext>
              </a:extLst>
            </p:cNvPr>
            <p:cNvSpPr/>
            <p:nvPr/>
          </p:nvSpPr>
          <p:spPr>
            <a:xfrm>
              <a:off x="5455540" y="1131899"/>
              <a:ext cx="853724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45A2F72-D022-4E59-91F8-9AB99D78F0EF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3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430EB37-72B1-4D1F-85ED-EE9FEF7B9881}"/>
              </a:ext>
            </a:extLst>
          </p:cNvPr>
          <p:cNvGrpSpPr/>
          <p:nvPr/>
        </p:nvGrpSpPr>
        <p:grpSpPr>
          <a:xfrm>
            <a:off x="7136860" y="3392249"/>
            <a:ext cx="2740437" cy="896527"/>
            <a:chOff x="7145571" y="2993866"/>
            <a:chExt cx="2740437" cy="89652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739C67-7374-4446-930D-FDF05BA6EDC8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계속 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 b="1">
                  <a:latin typeface="+mn-ea"/>
                </a:rPr>
                <a:t>-</a:t>
              </a:r>
              <a:r>
                <a:rPr lang="ko-KR" altLang="en-US" sz="900"/>
                <a:t> 로그인된 정을 확인한 후</a:t>
              </a:r>
              <a:r>
                <a:rPr lang="en-US" altLang="ko-KR" sz="900"/>
                <a:t>, </a:t>
              </a:r>
              <a:r>
                <a:rPr lang="en-US" altLang="ko-KR" sz="900" b="1"/>
                <a:t>"</a:t>
              </a:r>
              <a:r>
                <a:rPr lang="ko-KR" altLang="en-US" sz="900" b="1"/>
                <a:t>계속</a:t>
              </a:r>
              <a:r>
                <a:rPr lang="en-US" altLang="ko-KR" sz="900" b="1"/>
                <a:t>"</a:t>
              </a:r>
              <a:r>
                <a:rPr lang="ko-KR" altLang="en-US" sz="900"/>
                <a:t> 버튼을 클릭하여 </a:t>
              </a:r>
              <a:r>
                <a:rPr lang="en-US" altLang="ko-KR" sz="900"/>
                <a:t>AAS REPOSITORY </a:t>
              </a:r>
              <a:r>
                <a:rPr lang="ko-KR" altLang="en-US" sz="900"/>
                <a:t>서비스 접근을 허용</a:t>
              </a:r>
            </a:p>
            <a:p>
              <a:pPr>
                <a:lnSpc>
                  <a:spcPct val="150000"/>
                </a:lnSpc>
              </a:pPr>
              <a:endParaRPr lang="en-US" altLang="ko-KR" sz="900" b="1" dirty="0">
                <a:latin typeface="+mn-ea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C7E7F70-1516-4301-B75B-BB2BFAD267AE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49A4FCD-8FDC-40DF-B559-6BA268EB8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489" y="2692469"/>
            <a:ext cx="1865097" cy="18865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BF08A00D-59FE-41DE-BA32-3F86C15C79D4}"/>
              </a:ext>
            </a:extLst>
          </p:cNvPr>
          <p:cNvGrpSpPr/>
          <p:nvPr/>
        </p:nvGrpSpPr>
        <p:grpSpPr>
          <a:xfrm>
            <a:off x="2594665" y="4081733"/>
            <a:ext cx="1348687" cy="262005"/>
            <a:chOff x="5402621" y="1036048"/>
            <a:chExt cx="1263609" cy="28755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A6A3CE-BA5E-4E4F-B1D5-E10CC5EFFCC7}"/>
                </a:ext>
              </a:extLst>
            </p:cNvPr>
            <p:cNvSpPr/>
            <p:nvPr/>
          </p:nvSpPr>
          <p:spPr>
            <a:xfrm>
              <a:off x="5491237" y="1131899"/>
              <a:ext cx="1174993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4F02A99-0D56-4FE2-A65E-EFFC3AC92A57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06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284F-D235-43E9-84B1-717E866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사용자 화면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5A2ADA-4752-4EE5-869C-6CFCFF8EEF60}"/>
              </a:ext>
            </a:extLst>
          </p:cNvPr>
          <p:cNvGrpSpPr/>
          <p:nvPr/>
        </p:nvGrpSpPr>
        <p:grpSpPr>
          <a:xfrm>
            <a:off x="5199831" y="3203912"/>
            <a:ext cx="3515857" cy="1886784"/>
            <a:chOff x="5199831" y="3303500"/>
            <a:chExt cx="3515857" cy="1886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5416C-BC91-4F68-B541-61527B74F4DB}"/>
                </a:ext>
              </a:extLst>
            </p:cNvPr>
            <p:cNvSpPr txBox="1"/>
            <p:nvPr/>
          </p:nvSpPr>
          <p:spPr>
            <a:xfrm>
              <a:off x="5971411" y="330350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2-1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회원가입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8B342-99B9-48ED-8C57-7354B1E398F8}"/>
                </a:ext>
              </a:extLst>
            </p:cNvPr>
            <p:cNvSpPr txBox="1"/>
            <p:nvPr/>
          </p:nvSpPr>
          <p:spPr>
            <a:xfrm>
              <a:off x="5971411" y="368286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2-2</a:t>
              </a:r>
              <a:r>
                <a:rPr lang="en-US" altLang="ko-KR" b="1">
                  <a:latin typeface="+mn-ea"/>
                </a:rPr>
                <a:t>. </a:t>
              </a:r>
              <a:r>
                <a:rPr lang="ko-KR" altLang="en-US" b="1">
                  <a:latin typeface="+mn-ea"/>
                </a:rPr>
                <a:t>회원정보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5E5A8F-DF9A-4807-AD45-6EEB51793D3B}"/>
                </a:ext>
              </a:extLst>
            </p:cNvPr>
            <p:cNvSpPr txBox="1"/>
            <p:nvPr/>
          </p:nvSpPr>
          <p:spPr>
            <a:xfrm>
              <a:off x="5971411" y="4062226"/>
              <a:ext cx="211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2-3</a:t>
              </a:r>
              <a:r>
                <a:rPr lang="en-US" altLang="ko-KR">
                  <a:latin typeface="+mn-ea"/>
                </a:rPr>
                <a:t>. AAS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5AD3C7-9A77-40F4-B33F-3C280A4E0434}"/>
                </a:ext>
              </a:extLst>
            </p:cNvPr>
            <p:cNvSpPr/>
            <p:nvPr/>
          </p:nvSpPr>
          <p:spPr>
            <a:xfrm>
              <a:off x="5199831" y="3303501"/>
              <a:ext cx="480640" cy="188678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9260B-7C56-4D16-87D3-ECF97DC48D18}"/>
                </a:ext>
              </a:extLst>
            </p:cNvPr>
            <p:cNvSpPr txBox="1"/>
            <p:nvPr/>
          </p:nvSpPr>
          <p:spPr>
            <a:xfrm>
              <a:off x="5971411" y="4441589"/>
              <a:ext cx="274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2-4</a:t>
              </a:r>
              <a:r>
                <a:rPr lang="en-US" altLang="ko-KR">
                  <a:latin typeface="+mn-ea"/>
                </a:rPr>
                <a:t>. Submodel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C0265-71F3-40D9-8580-3F6004C44F2D}"/>
                </a:ext>
              </a:extLst>
            </p:cNvPr>
            <p:cNvSpPr txBox="1"/>
            <p:nvPr/>
          </p:nvSpPr>
          <p:spPr>
            <a:xfrm>
              <a:off x="5971411" y="482095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2-5</a:t>
              </a:r>
              <a:r>
                <a:rPr lang="en-US" altLang="ko-KR">
                  <a:latin typeface="+mn-ea"/>
                </a:rPr>
                <a:t>. AAS Instance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5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회원정보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</a:t>
            </a:r>
            <a:r>
              <a:rPr lang="en-US" altLang="ko-KR" sz="900" dirty="0">
                <a:solidFill>
                  <a:schemeClr val="dk1"/>
                </a:solidFill>
                <a:cs typeface="맑은 고딕"/>
                <a:sym typeface="Arial"/>
              </a:rPr>
              <a:t>003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000">
                <a:latin typeface="+mn-ea"/>
              </a:rPr>
              <a:t>회원정보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36860" y="1104728"/>
            <a:ext cx="2483328" cy="1312026"/>
            <a:chOff x="7136860" y="1104728"/>
            <a:chExt cx="2483328" cy="13120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13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사용자 프로필 조회</a:t>
              </a:r>
              <a:r>
                <a:rPr lang="en-US" altLang="ko-KR" sz="900" b="1">
                  <a:latin typeface="+mn-ea"/>
                </a:rPr>
                <a:t>:</a:t>
              </a:r>
              <a:endParaRPr lang="en-US" altLang="ko-KR" sz="900" b="1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로그인한 사용자가 본인의 계정 정보를 조회할 수 있는 화면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/>
                <a:t>ID, </a:t>
              </a:r>
              <a:r>
                <a:rPr lang="ko-KR" altLang="en-US" sz="900"/>
                <a:t>이름</a:t>
              </a:r>
              <a:r>
                <a:rPr lang="en-US" altLang="ko-KR" sz="900"/>
                <a:t>, </a:t>
              </a:r>
              <a:r>
                <a:rPr lang="ko-KR" altLang="en-US" sz="900"/>
                <a:t>생성일</a:t>
              </a:r>
              <a:r>
                <a:rPr lang="en-US" altLang="ko-KR" sz="900"/>
                <a:t>, </a:t>
              </a:r>
              <a:r>
                <a:rPr lang="ko-KR" altLang="en-US" sz="900"/>
                <a:t>역할</a:t>
              </a:r>
              <a:r>
                <a:rPr lang="en-US" altLang="ko-KR" sz="900"/>
                <a:t>(Role), </a:t>
              </a:r>
              <a:r>
                <a:rPr lang="ko-KR" altLang="en-US" sz="900"/>
                <a:t>활성화 상태</a:t>
              </a:r>
              <a:r>
                <a:rPr lang="en-US" altLang="ko-KR" sz="900"/>
                <a:t>(Activate) </a:t>
              </a:r>
              <a:r>
                <a:rPr lang="ko-KR" altLang="en-US" sz="900"/>
                <a:t>등 기본 정보를 확인 가능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36860" y="2532473"/>
            <a:ext cx="2740437" cy="896527"/>
            <a:chOff x="7145571" y="2993866"/>
            <a:chExt cx="2740437" cy="89652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381BC-C0D4-487F-B15D-BF7E50C63D8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My Profile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우측 상단 사용자 메뉴를 클릭한 후</a:t>
              </a:r>
              <a:r>
                <a:rPr lang="en-US" altLang="ko-KR" sz="900"/>
                <a:t>, "My Profile" </a:t>
              </a:r>
              <a:r>
                <a:rPr lang="ko-KR" altLang="en-US" sz="900"/>
                <a:t>항목을 선택하여 프로필 상세 화면으로 이동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72DFC3-097A-49C9-A86C-E0B0217A8F3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48224A5-BCBC-4D15-B5FC-ED3F8D4307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3" r="3635"/>
          <a:stretch/>
        </p:blipFill>
        <p:spPr>
          <a:xfrm>
            <a:off x="137786" y="1393237"/>
            <a:ext cx="6789108" cy="405296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ECA0C6-B96A-4FE0-A056-CADD34487A92}"/>
              </a:ext>
            </a:extLst>
          </p:cNvPr>
          <p:cNvGrpSpPr/>
          <p:nvPr/>
        </p:nvGrpSpPr>
        <p:grpSpPr>
          <a:xfrm>
            <a:off x="5398578" y="2170422"/>
            <a:ext cx="626438" cy="262006"/>
            <a:chOff x="5402621" y="1036048"/>
            <a:chExt cx="586921" cy="28755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AA80A96-7E1D-4CD1-9E01-47640AB0D84E}"/>
                </a:ext>
              </a:extLst>
            </p:cNvPr>
            <p:cNvSpPr/>
            <p:nvPr/>
          </p:nvSpPr>
          <p:spPr>
            <a:xfrm>
              <a:off x="5491236" y="1131899"/>
              <a:ext cx="498306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096A7E-E2F7-4DDB-B9DD-F6DB6A0381D4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83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284F-D235-43E9-84B1-717E866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사용자 화면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5A2ADA-4752-4EE5-869C-6CFCFF8EEF60}"/>
              </a:ext>
            </a:extLst>
          </p:cNvPr>
          <p:cNvGrpSpPr/>
          <p:nvPr/>
        </p:nvGrpSpPr>
        <p:grpSpPr>
          <a:xfrm>
            <a:off x="5199831" y="3203912"/>
            <a:ext cx="3515857" cy="1886784"/>
            <a:chOff x="5199831" y="3303500"/>
            <a:chExt cx="3515857" cy="1886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5416C-BC91-4F68-B541-61527B74F4DB}"/>
                </a:ext>
              </a:extLst>
            </p:cNvPr>
            <p:cNvSpPr txBox="1"/>
            <p:nvPr/>
          </p:nvSpPr>
          <p:spPr>
            <a:xfrm>
              <a:off x="5971411" y="330350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2-1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회원가입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8B342-99B9-48ED-8C57-7354B1E398F8}"/>
                </a:ext>
              </a:extLst>
            </p:cNvPr>
            <p:cNvSpPr txBox="1"/>
            <p:nvPr/>
          </p:nvSpPr>
          <p:spPr>
            <a:xfrm>
              <a:off x="5971411" y="368286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2-2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회원정보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5E5A8F-DF9A-4807-AD45-6EEB51793D3B}"/>
                </a:ext>
              </a:extLst>
            </p:cNvPr>
            <p:cNvSpPr txBox="1"/>
            <p:nvPr/>
          </p:nvSpPr>
          <p:spPr>
            <a:xfrm>
              <a:off x="5971411" y="4062226"/>
              <a:ext cx="2223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2-3</a:t>
              </a:r>
              <a:r>
                <a:rPr lang="en-US" altLang="ko-KR" b="1">
                  <a:latin typeface="+mn-ea"/>
                </a:rPr>
                <a:t>. AAS Template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5AD3C7-9A77-40F4-B33F-3C280A4E0434}"/>
                </a:ext>
              </a:extLst>
            </p:cNvPr>
            <p:cNvSpPr/>
            <p:nvPr/>
          </p:nvSpPr>
          <p:spPr>
            <a:xfrm>
              <a:off x="5199831" y="3303501"/>
              <a:ext cx="480640" cy="188678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9260B-7C56-4D16-87D3-ECF97DC48D18}"/>
                </a:ext>
              </a:extLst>
            </p:cNvPr>
            <p:cNvSpPr txBox="1"/>
            <p:nvPr/>
          </p:nvSpPr>
          <p:spPr>
            <a:xfrm>
              <a:off x="5971411" y="4441589"/>
              <a:ext cx="274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2-4</a:t>
              </a:r>
              <a:r>
                <a:rPr lang="en-US" altLang="ko-KR">
                  <a:latin typeface="+mn-ea"/>
                </a:rPr>
                <a:t>. Submodel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C0265-71F3-40D9-8580-3F6004C44F2D}"/>
                </a:ext>
              </a:extLst>
            </p:cNvPr>
            <p:cNvSpPr txBox="1"/>
            <p:nvPr/>
          </p:nvSpPr>
          <p:spPr>
            <a:xfrm>
              <a:off x="5971411" y="482095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2-5</a:t>
              </a:r>
              <a:r>
                <a:rPr lang="en-US" altLang="ko-KR">
                  <a:latin typeface="+mn-ea"/>
                </a:rPr>
                <a:t>. AAS Instance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37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D0EFAA3-1D91-4985-84E9-B8047FC0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1" y="1449117"/>
            <a:ext cx="6535783" cy="45100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Template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U_AAS_004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Template &gt; AAS Template </a:t>
            </a:r>
            <a:r>
              <a:rPr lang="ko-KR" altLang="en-US" sz="1000">
                <a:latin typeface="+mn-ea"/>
              </a:rPr>
              <a:t>현황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36860" y="1104728"/>
            <a:ext cx="2483328" cy="688778"/>
            <a:chOff x="7136860" y="1104728"/>
            <a:chExt cx="2483328" cy="688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 AAS Template </a:t>
              </a:r>
              <a:r>
                <a:rPr lang="ko-KR" altLang="en-US" sz="900"/>
                <a:t>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배포된 </a:t>
              </a:r>
              <a:r>
                <a:rPr lang="en-US" altLang="ko-KR" sz="900"/>
                <a:t>AAS </a:t>
              </a:r>
              <a:r>
                <a:rPr lang="ko-KR" altLang="en-US" sz="900"/>
                <a:t>템플릿을 조회할 수 있는 목록 화면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34427" y="1837814"/>
            <a:ext cx="2740437" cy="1104277"/>
            <a:chOff x="7145571" y="2993866"/>
            <a:chExt cx="2740437" cy="11042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381BC-C0D4-487F-B15D-BF7E50C63D8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1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Search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카테고리 및 검색어 입력 후 클릭 시 조건에 맞는 </a:t>
              </a:r>
              <a:r>
                <a:rPr lang="en-US" altLang="ko-KR" sz="900"/>
                <a:t>AAS Template</a:t>
              </a:r>
              <a:r>
                <a:rPr lang="ko-KR" altLang="en-US" sz="900"/>
                <a:t>을 검색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결과는 하단 리스트 영역에 출력됨</a:t>
              </a:r>
            </a:p>
            <a:p>
              <a:pPr>
                <a:lnSpc>
                  <a:spcPct val="150000"/>
                </a:lnSpc>
              </a:pP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72DFC3-097A-49C9-A86C-E0B0217A8F3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10946-793B-464C-B0BB-7C76B20860BB}"/>
              </a:ext>
            </a:extLst>
          </p:cNvPr>
          <p:cNvGrpSpPr/>
          <p:nvPr/>
        </p:nvGrpSpPr>
        <p:grpSpPr>
          <a:xfrm>
            <a:off x="4322669" y="2923317"/>
            <a:ext cx="630331" cy="399516"/>
            <a:chOff x="5402621" y="1036048"/>
            <a:chExt cx="590571" cy="43846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F39248-5CCD-408B-866B-8B1CCADA7325}"/>
                </a:ext>
              </a:extLst>
            </p:cNvPr>
            <p:cNvSpPr/>
            <p:nvPr/>
          </p:nvSpPr>
          <p:spPr>
            <a:xfrm>
              <a:off x="5461489" y="1131899"/>
              <a:ext cx="531703" cy="34261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03ED13-E4B0-4319-B397-69763DE0D0BB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592D65-53A0-4E20-8704-F0BF8855741C}"/>
              </a:ext>
            </a:extLst>
          </p:cNvPr>
          <p:cNvGrpSpPr/>
          <p:nvPr/>
        </p:nvGrpSpPr>
        <p:grpSpPr>
          <a:xfrm>
            <a:off x="1625783" y="4968163"/>
            <a:ext cx="529586" cy="309230"/>
            <a:chOff x="5402621" y="1036048"/>
            <a:chExt cx="496181" cy="33937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3167C46-C666-4124-91E9-FC82EE14DA5B}"/>
                </a:ext>
              </a:extLst>
            </p:cNvPr>
            <p:cNvSpPr/>
            <p:nvPr/>
          </p:nvSpPr>
          <p:spPr>
            <a:xfrm>
              <a:off x="5461489" y="1131899"/>
              <a:ext cx="437313" cy="2435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8332AFF-8469-423F-B9E1-9D0634592604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6AB98-3E5A-4CD7-84EC-6B2DED67E024}"/>
              </a:ext>
            </a:extLst>
          </p:cNvPr>
          <p:cNvGrpSpPr/>
          <p:nvPr/>
        </p:nvGrpSpPr>
        <p:grpSpPr>
          <a:xfrm>
            <a:off x="7130071" y="2826234"/>
            <a:ext cx="2740437" cy="1104277"/>
            <a:chOff x="7145571" y="2993866"/>
            <a:chExt cx="2740437" cy="11042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12CF9F-2581-4823-9C94-9FDE3432D8E1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1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해당 템플릿을 </a:t>
              </a:r>
              <a:r>
                <a:rPr lang="en-US" altLang="ko-KR" sz="900"/>
                <a:t>AASX </a:t>
              </a:r>
              <a:r>
                <a:rPr lang="ko-KR" altLang="en-US" sz="900"/>
                <a:t>파일 형식 등으로 내보내기</a:t>
              </a:r>
              <a:r>
                <a:rPr lang="en-US" altLang="ko-KR" sz="900"/>
                <a:t>(export) </a:t>
              </a:r>
              <a:r>
                <a:rPr lang="ko-KR" altLang="en-US" sz="900"/>
                <a:t>하기 위한 버튼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/>
                <a:t>AASX, JSON, XML </a:t>
              </a:r>
              <a:r>
                <a:rPr lang="ko-KR" altLang="en-US" sz="900"/>
                <a:t>형식 선택하여 </a:t>
              </a:r>
              <a:r>
                <a:rPr lang="en-US" altLang="ko-KR" sz="900"/>
                <a:t>export</a:t>
              </a:r>
              <a:r>
                <a:rPr lang="ko-KR" altLang="en-US" sz="900"/>
                <a:t> 가능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1A191F-4B81-4050-A451-BA48D253336D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52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Template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상세현황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U_AAS_007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Template &gt; AAS Template </a:t>
            </a:r>
            <a:r>
              <a:rPr lang="ko-KR" altLang="en-US" sz="1000">
                <a:latin typeface="+mn-ea"/>
              </a:rPr>
              <a:t>상세현황 </a:t>
            </a:r>
            <a:endParaRPr lang="ko-KR" altLang="en-US" sz="10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6B50A2-245C-4171-9A6A-8CAE3E52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97" y="768557"/>
            <a:ext cx="4788253" cy="5610236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52EF0A-C38D-4A12-885A-BFF2E669DED9}"/>
              </a:ext>
            </a:extLst>
          </p:cNvPr>
          <p:cNvGrpSpPr/>
          <p:nvPr/>
        </p:nvGrpSpPr>
        <p:grpSpPr>
          <a:xfrm>
            <a:off x="5137149" y="6133441"/>
            <a:ext cx="331290" cy="225442"/>
            <a:chOff x="5402621" y="1036048"/>
            <a:chExt cx="310393" cy="24742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C45E2F-CE89-4FC6-AEAB-742BF55D3426}"/>
                </a:ext>
              </a:extLst>
            </p:cNvPr>
            <p:cNvSpPr/>
            <p:nvPr/>
          </p:nvSpPr>
          <p:spPr>
            <a:xfrm>
              <a:off x="5461490" y="1131899"/>
              <a:ext cx="251524" cy="1515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4F32FE-EA7B-42EB-867A-926D81D3763C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3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B9F59-DCED-4E67-80D8-15928D07A06A}"/>
              </a:ext>
            </a:extLst>
          </p:cNvPr>
          <p:cNvSpPr/>
          <p:nvPr/>
        </p:nvSpPr>
        <p:spPr>
          <a:xfrm>
            <a:off x="1199181" y="1465656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818CF0-9987-49DC-B082-6BDC556D9856}"/>
              </a:ext>
            </a:extLst>
          </p:cNvPr>
          <p:cNvSpPr/>
          <p:nvPr/>
        </p:nvSpPr>
        <p:spPr>
          <a:xfrm>
            <a:off x="1199181" y="3591276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15A469-19AA-4C37-B9BE-546118AA0624}"/>
              </a:ext>
            </a:extLst>
          </p:cNvPr>
          <p:cNvGrpSpPr/>
          <p:nvPr/>
        </p:nvGrpSpPr>
        <p:grpSpPr>
          <a:xfrm>
            <a:off x="5448620" y="6133441"/>
            <a:ext cx="404497" cy="225442"/>
            <a:chOff x="5402621" y="1036048"/>
            <a:chExt cx="378982" cy="24742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A04BE0-0D7E-471A-9F10-C4EDF572234A}"/>
                </a:ext>
              </a:extLst>
            </p:cNvPr>
            <p:cNvSpPr/>
            <p:nvPr/>
          </p:nvSpPr>
          <p:spPr>
            <a:xfrm>
              <a:off x="5461489" y="1131899"/>
              <a:ext cx="320114" cy="15157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6E8C220-5D21-4872-8ED6-822B0083BCBA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4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F86835-58A1-4EF4-AF2A-6277CF84D970}"/>
              </a:ext>
            </a:extLst>
          </p:cNvPr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FB0DEF-22AF-41F1-A0F7-46D5C7038160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 AAS Template </a:t>
              </a:r>
              <a:r>
                <a:rPr lang="ko-KR" altLang="en-US" sz="900"/>
                <a:t>상세현황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등록된 </a:t>
              </a:r>
              <a:r>
                <a:rPr lang="en-US" altLang="ko-KR" sz="900"/>
                <a:t>AAS </a:t>
              </a:r>
              <a:r>
                <a:rPr lang="ko-KR" altLang="en-US" sz="900"/>
                <a:t>템플릿의 상세 정보를 읽기 전용</a:t>
              </a:r>
              <a:r>
                <a:rPr lang="en-US" altLang="ko-KR" sz="900"/>
                <a:t>(Read-Only) </a:t>
              </a:r>
              <a:r>
                <a:rPr lang="ko-KR" altLang="en-US" sz="900"/>
                <a:t>으로 확인할 수 있는 화면</a:t>
              </a:r>
              <a:endParaRPr lang="en-US" altLang="ko-KR" sz="9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B6FE51-A506-4FC4-8F5D-69D98206F295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6CAF6B-7B81-4F0F-B78E-885049CA4C8F}"/>
              </a:ext>
            </a:extLst>
          </p:cNvPr>
          <p:cNvGrpSpPr/>
          <p:nvPr/>
        </p:nvGrpSpPr>
        <p:grpSpPr>
          <a:xfrm>
            <a:off x="7134427" y="2056889"/>
            <a:ext cx="2740437" cy="896527"/>
            <a:chOff x="7145571" y="2993866"/>
            <a:chExt cx="2740437" cy="89652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65746C-D36B-435B-B37C-32AD447F7C46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Template info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Template ID / Name / Description / Category / Model Id </a:t>
              </a:r>
              <a:r>
                <a:rPr lang="ko-KR" altLang="en-US" sz="900"/>
                <a:t>등록된 템플릿의 주요 메타데이터 확인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A6022E-F444-4A53-971D-536394799168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216B2A-3B29-4356-B70A-6AE1C6C0AC1B}"/>
              </a:ext>
            </a:extLst>
          </p:cNvPr>
          <p:cNvGrpSpPr/>
          <p:nvPr/>
        </p:nvGrpSpPr>
        <p:grpSpPr>
          <a:xfrm>
            <a:off x="7134427" y="2942714"/>
            <a:ext cx="2740437" cy="481029"/>
            <a:chOff x="7145571" y="2993866"/>
            <a:chExt cx="2740437" cy="48102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A21457-2594-45F0-B269-E48A39D3BD13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Model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등록된 </a:t>
              </a:r>
              <a:r>
                <a:rPr lang="en-US" altLang="ko-KR" sz="900"/>
                <a:t>AAS </a:t>
              </a:r>
              <a:r>
                <a:rPr lang="ko-KR" altLang="en-US" sz="900"/>
                <a:t>모델 구조를 트리 형태로 표시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705892A-CA46-454C-8029-BD028DE1BD44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1D60EA-D915-4ABB-85BA-D240E0C5E6EF}"/>
              </a:ext>
            </a:extLst>
          </p:cNvPr>
          <p:cNvGrpSpPr/>
          <p:nvPr/>
        </p:nvGrpSpPr>
        <p:grpSpPr>
          <a:xfrm>
            <a:off x="7134427" y="3438014"/>
            <a:ext cx="2740437" cy="688778"/>
            <a:chOff x="7145571" y="2993866"/>
            <a:chExt cx="2740437" cy="6887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6B4606-4E14-405A-A39C-D8744FCCA575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현재 템플릿을 </a:t>
              </a:r>
              <a:r>
                <a:rPr lang="en-US" altLang="ko-KR" sz="900"/>
                <a:t>AASX, JSON, XML </a:t>
              </a:r>
              <a:r>
                <a:rPr lang="ko-KR" altLang="en-US" sz="900"/>
                <a:t>등의 형식으로 내보내기 가능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5746A4-E511-4299-93C4-2A817A7557B7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190C17-067E-4E6A-B24D-1DECC06D3182}"/>
              </a:ext>
            </a:extLst>
          </p:cNvPr>
          <p:cNvGrpSpPr/>
          <p:nvPr/>
        </p:nvGrpSpPr>
        <p:grpSpPr>
          <a:xfrm>
            <a:off x="7134427" y="4075360"/>
            <a:ext cx="2740437" cy="688778"/>
            <a:chOff x="7145571" y="2993866"/>
            <a:chExt cx="2740437" cy="688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C264E3-3625-48AC-A90F-0EC404A3A385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Instance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해당 템플릿을 적용하여 </a:t>
              </a:r>
              <a:r>
                <a:rPr lang="en-US" altLang="ko-KR" sz="900"/>
                <a:t>AAS </a:t>
              </a:r>
              <a:r>
                <a:rPr lang="ko-KR" altLang="en-US" sz="900"/>
                <a:t>인스턴스를 작성하는 화면으로 이동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8E7DF9E-2E28-405B-AD22-50177E56D839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4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08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284F-D235-43E9-84B1-717E866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사용자 화면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5A2ADA-4752-4EE5-869C-6CFCFF8EEF60}"/>
              </a:ext>
            </a:extLst>
          </p:cNvPr>
          <p:cNvGrpSpPr/>
          <p:nvPr/>
        </p:nvGrpSpPr>
        <p:grpSpPr>
          <a:xfrm>
            <a:off x="5199831" y="3203912"/>
            <a:ext cx="3647945" cy="1886784"/>
            <a:chOff x="5199831" y="3303500"/>
            <a:chExt cx="3647945" cy="1886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5416C-BC91-4F68-B541-61527B74F4DB}"/>
                </a:ext>
              </a:extLst>
            </p:cNvPr>
            <p:cNvSpPr txBox="1"/>
            <p:nvPr/>
          </p:nvSpPr>
          <p:spPr>
            <a:xfrm>
              <a:off x="5971411" y="330350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2-1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회원가입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8B342-99B9-48ED-8C57-7354B1E398F8}"/>
                </a:ext>
              </a:extLst>
            </p:cNvPr>
            <p:cNvSpPr txBox="1"/>
            <p:nvPr/>
          </p:nvSpPr>
          <p:spPr>
            <a:xfrm>
              <a:off x="5971411" y="368286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2-2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회원정보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5E5A8F-DF9A-4807-AD45-6EEB51793D3B}"/>
                </a:ext>
              </a:extLst>
            </p:cNvPr>
            <p:cNvSpPr txBox="1"/>
            <p:nvPr/>
          </p:nvSpPr>
          <p:spPr>
            <a:xfrm>
              <a:off x="5971411" y="4062226"/>
              <a:ext cx="211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2-3</a:t>
              </a:r>
              <a:r>
                <a:rPr lang="en-US" altLang="ko-KR">
                  <a:latin typeface="+mn-ea"/>
                </a:rPr>
                <a:t>. AAS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5AD3C7-9A77-40F4-B33F-3C280A4E0434}"/>
                </a:ext>
              </a:extLst>
            </p:cNvPr>
            <p:cNvSpPr/>
            <p:nvPr/>
          </p:nvSpPr>
          <p:spPr>
            <a:xfrm>
              <a:off x="5199831" y="3303501"/>
              <a:ext cx="480640" cy="188678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9260B-7C56-4D16-87D3-ECF97DC48D18}"/>
                </a:ext>
              </a:extLst>
            </p:cNvPr>
            <p:cNvSpPr txBox="1"/>
            <p:nvPr/>
          </p:nvSpPr>
          <p:spPr>
            <a:xfrm>
              <a:off x="5971411" y="4441589"/>
              <a:ext cx="287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2-4</a:t>
              </a:r>
              <a:r>
                <a:rPr lang="en-US" altLang="ko-KR" b="1">
                  <a:latin typeface="+mn-ea"/>
                </a:rPr>
                <a:t>. Submodel Template</a:t>
              </a:r>
              <a:endParaRPr lang="ko-KR" altLang="en-US" b="1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C0265-71F3-40D9-8580-3F6004C44F2D}"/>
                </a:ext>
              </a:extLst>
            </p:cNvPr>
            <p:cNvSpPr txBox="1"/>
            <p:nvPr/>
          </p:nvSpPr>
          <p:spPr>
            <a:xfrm>
              <a:off x="5971411" y="4820952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2-5</a:t>
              </a:r>
              <a:r>
                <a:rPr lang="en-US" altLang="ko-KR">
                  <a:latin typeface="+mn-ea"/>
                </a:rPr>
                <a:t>. AAS Instance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042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6EEEE5-46F0-42AE-8142-9BC7E72E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4" y="1454324"/>
            <a:ext cx="6730811" cy="419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Submodel Template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U_AAS_008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Submodel Template &gt; Submodel Template </a:t>
            </a:r>
            <a:r>
              <a:rPr lang="ko-KR" altLang="en-US" sz="1000">
                <a:latin typeface="+mn-ea"/>
              </a:rPr>
              <a:t>현황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136860" y="1104728"/>
            <a:ext cx="2483328" cy="688778"/>
            <a:chOff x="7136860" y="1104728"/>
            <a:chExt cx="2483328" cy="68877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 AAS Template </a:t>
              </a:r>
              <a:r>
                <a:rPr lang="ko-KR" altLang="en-US" sz="900"/>
                <a:t>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배포된 </a:t>
              </a:r>
              <a:r>
                <a:rPr lang="en-US" altLang="ko-KR" sz="900"/>
                <a:t>Submodel </a:t>
              </a:r>
              <a:r>
                <a:rPr lang="ko-KR" altLang="en-US" sz="900"/>
                <a:t>템플릿을 조회할 수 있는 목록 화면</a:t>
              </a:r>
              <a:endParaRPr lang="en-US" altLang="ko-KR" sz="9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134427" y="1837814"/>
            <a:ext cx="2740437" cy="1104277"/>
            <a:chOff x="7145571" y="2993866"/>
            <a:chExt cx="2740437" cy="11042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3381BC-C0D4-487F-B15D-BF7E50C63D8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1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Search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카테고리 및 검색어 입력 후 클릭 시 조건에 맞는 </a:t>
              </a:r>
              <a:r>
                <a:rPr lang="en-US" altLang="ko-KR" sz="900"/>
                <a:t>Submodel Template</a:t>
              </a:r>
              <a:r>
                <a:rPr lang="ko-KR" altLang="en-US" sz="900"/>
                <a:t>을 검색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결과는 하단 리스트 영역에 출력됨</a:t>
              </a:r>
            </a:p>
            <a:p>
              <a:pPr>
                <a:lnSpc>
                  <a:spcPct val="150000"/>
                </a:lnSpc>
              </a:pPr>
              <a:endParaRPr lang="en-US" altLang="ko-KR" sz="900" b="1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272DFC3-097A-49C9-A86C-E0B0217A8F30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210946-793B-464C-B0BB-7C76B20860BB}"/>
              </a:ext>
            </a:extLst>
          </p:cNvPr>
          <p:cNvGrpSpPr/>
          <p:nvPr/>
        </p:nvGrpSpPr>
        <p:grpSpPr>
          <a:xfrm>
            <a:off x="4198383" y="2843417"/>
            <a:ext cx="513126" cy="325911"/>
            <a:chOff x="5402621" y="1036048"/>
            <a:chExt cx="480759" cy="35768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6F39248-5CCD-408B-866B-8B1CCADA7325}"/>
                </a:ext>
              </a:extLst>
            </p:cNvPr>
            <p:cNvSpPr/>
            <p:nvPr/>
          </p:nvSpPr>
          <p:spPr>
            <a:xfrm>
              <a:off x="5461489" y="1131899"/>
              <a:ext cx="421891" cy="261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03ED13-E4B0-4319-B397-69763DE0D0BB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3592D65-53A0-4E20-8704-F0BF8855741C}"/>
              </a:ext>
            </a:extLst>
          </p:cNvPr>
          <p:cNvGrpSpPr/>
          <p:nvPr/>
        </p:nvGrpSpPr>
        <p:grpSpPr>
          <a:xfrm>
            <a:off x="844545" y="4737341"/>
            <a:ext cx="487102" cy="287418"/>
            <a:chOff x="5402621" y="1036048"/>
            <a:chExt cx="456377" cy="3154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3167C46-C666-4124-91E9-FC82EE14DA5B}"/>
                </a:ext>
              </a:extLst>
            </p:cNvPr>
            <p:cNvSpPr/>
            <p:nvPr/>
          </p:nvSpPr>
          <p:spPr>
            <a:xfrm>
              <a:off x="5461489" y="1131899"/>
              <a:ext cx="397509" cy="21958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8332AFF-8469-423F-B9E1-9D0634592604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FC6AB98-3E5A-4CD7-84EC-6B2DED67E024}"/>
              </a:ext>
            </a:extLst>
          </p:cNvPr>
          <p:cNvGrpSpPr/>
          <p:nvPr/>
        </p:nvGrpSpPr>
        <p:grpSpPr>
          <a:xfrm>
            <a:off x="7130071" y="2826234"/>
            <a:ext cx="2740437" cy="688778"/>
            <a:chOff x="7145571" y="2993866"/>
            <a:chExt cx="2740437" cy="688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12CF9F-2581-4823-9C94-9FDE3432D8E1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해당 템플릿을 </a:t>
              </a:r>
              <a:r>
                <a:rPr lang="en-US" altLang="ko-KR" sz="900"/>
                <a:t>JSON </a:t>
              </a:r>
              <a:r>
                <a:rPr lang="ko-KR" altLang="en-US" sz="900"/>
                <a:t>파일 형식으로 내보내기</a:t>
              </a:r>
              <a:r>
                <a:rPr lang="en-US" altLang="ko-KR" sz="900"/>
                <a:t>(Export) </a:t>
              </a:r>
              <a:r>
                <a:rPr lang="ko-KR" altLang="en-US" sz="900"/>
                <a:t>하기 위한 버튼</a:t>
              </a:r>
              <a:endParaRPr lang="en-US" altLang="ko-KR" sz="900" b="1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1A191F-4B81-4050-A451-BA48D253336D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50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E4A0F-B56A-435E-88CB-48745ABD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805362-1243-43CB-B21D-6C99646D35EA}"/>
              </a:ext>
            </a:extLst>
          </p:cNvPr>
          <p:cNvGrpSpPr/>
          <p:nvPr/>
        </p:nvGrpSpPr>
        <p:grpSpPr>
          <a:xfrm>
            <a:off x="513695" y="1264174"/>
            <a:ext cx="2444555" cy="1781461"/>
            <a:chOff x="950164" y="1510948"/>
            <a:chExt cx="2444555" cy="1603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08A9B2-1836-4224-BCFD-E160C9E78AD6}"/>
                </a:ext>
              </a:extLst>
            </p:cNvPr>
            <p:cNvSpPr txBox="1"/>
            <p:nvPr/>
          </p:nvSpPr>
          <p:spPr>
            <a:xfrm>
              <a:off x="1405072" y="1877154"/>
              <a:ext cx="1712328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1-1. </a:t>
              </a:r>
              <a:r>
                <a:rPr lang="ko-KR" altLang="en-US" sz="1600" dirty="0">
                  <a:latin typeface="+mn-ea"/>
                </a:rPr>
                <a:t>시스템 개요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E132E-5C9C-4C29-BE4F-5D0C8712D12D}"/>
                </a:ext>
              </a:extLst>
            </p:cNvPr>
            <p:cNvSpPr txBox="1"/>
            <p:nvPr/>
          </p:nvSpPr>
          <p:spPr>
            <a:xfrm>
              <a:off x="1387072" y="1510948"/>
              <a:ext cx="1863011" cy="360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04A98"/>
                  </a:solidFill>
                  <a:latin typeface="+mn-ea"/>
                </a:rPr>
                <a:t>1</a:t>
              </a:r>
              <a:r>
                <a:rPr lang="en-US" altLang="ko-KR" sz="2000" b="1">
                  <a:solidFill>
                    <a:srgbClr val="004A98"/>
                  </a:solidFill>
                  <a:latin typeface="+mn-ea"/>
                </a:rPr>
                <a:t>. </a:t>
              </a:r>
              <a:r>
                <a:rPr lang="ko-KR" altLang="en-US" sz="2000" b="1">
                  <a:solidFill>
                    <a:srgbClr val="004A98"/>
                  </a:solidFill>
                  <a:latin typeface="+mn-ea"/>
                </a:rPr>
                <a:t>시스템 구성</a:t>
              </a:r>
              <a:endParaRPr lang="ko-KR" altLang="en-US" sz="2000" b="1" dirty="0">
                <a:solidFill>
                  <a:srgbClr val="004A98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C93D8E-9093-4357-9F10-B3F227B4952F}"/>
                </a:ext>
              </a:extLst>
            </p:cNvPr>
            <p:cNvSpPr txBox="1"/>
            <p:nvPr/>
          </p:nvSpPr>
          <p:spPr>
            <a:xfrm>
              <a:off x="1405072" y="2187958"/>
              <a:ext cx="1989647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1-2. </a:t>
              </a:r>
              <a:r>
                <a:rPr lang="ko-KR" altLang="en-US" sz="1600" dirty="0">
                  <a:latin typeface="+mn-ea"/>
                </a:rPr>
                <a:t>시스템 구성도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D104A-C843-4D8E-B33F-B12F7364837B}"/>
                </a:ext>
              </a:extLst>
            </p:cNvPr>
            <p:cNvSpPr txBox="1"/>
            <p:nvPr/>
          </p:nvSpPr>
          <p:spPr>
            <a:xfrm>
              <a:off x="1405072" y="2498762"/>
              <a:ext cx="1712328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1-3. </a:t>
              </a:r>
              <a:r>
                <a:rPr lang="ko-KR" altLang="en-US" sz="1600" dirty="0">
                  <a:latin typeface="+mn-ea"/>
                </a:rPr>
                <a:t>메뉴 구성도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C33C15-6F94-46D9-82DA-C9F427C83013}"/>
                </a:ext>
              </a:extLst>
            </p:cNvPr>
            <p:cNvSpPr/>
            <p:nvPr/>
          </p:nvSpPr>
          <p:spPr>
            <a:xfrm>
              <a:off x="959284" y="1523127"/>
              <a:ext cx="354584" cy="15911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5F727-C49E-43F4-B517-E8524023E312}"/>
                </a:ext>
              </a:extLst>
            </p:cNvPr>
            <p:cNvSpPr txBox="1"/>
            <p:nvPr/>
          </p:nvSpPr>
          <p:spPr>
            <a:xfrm>
              <a:off x="950164" y="1528947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DC592F-8986-4F8F-B470-A592ABEEA117}"/>
                </a:ext>
              </a:extLst>
            </p:cNvPr>
            <p:cNvSpPr txBox="1"/>
            <p:nvPr/>
          </p:nvSpPr>
          <p:spPr>
            <a:xfrm>
              <a:off x="1405072" y="2809564"/>
              <a:ext cx="1435008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1-4. </a:t>
              </a:r>
              <a:r>
                <a:rPr lang="ko-KR" altLang="en-US" sz="1600" dirty="0">
                  <a:latin typeface="+mn-ea"/>
                </a:rPr>
                <a:t>공통사항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1632D1-8D71-4D4E-AA26-C7317D151897}"/>
              </a:ext>
            </a:extLst>
          </p:cNvPr>
          <p:cNvGrpSpPr/>
          <p:nvPr/>
        </p:nvGrpSpPr>
        <p:grpSpPr>
          <a:xfrm>
            <a:off x="3123601" y="1210738"/>
            <a:ext cx="2928506" cy="2218263"/>
            <a:chOff x="956767" y="3179397"/>
            <a:chExt cx="2871681" cy="20775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730013-5BA1-44CC-80DC-4234F44E731A}"/>
                </a:ext>
              </a:extLst>
            </p:cNvPr>
            <p:cNvSpPr txBox="1"/>
            <p:nvPr/>
          </p:nvSpPr>
          <p:spPr>
            <a:xfrm>
              <a:off x="1401702" y="3179397"/>
              <a:ext cx="1575357" cy="37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004A98"/>
                  </a:solidFill>
                  <a:latin typeface="+mn-ea"/>
                </a:rPr>
                <a:t>2. </a:t>
              </a:r>
              <a:r>
                <a:rPr lang="ko-KR" altLang="en-US" sz="2000" b="1">
                  <a:solidFill>
                    <a:srgbClr val="004A98"/>
                  </a:solidFill>
                  <a:latin typeface="+mn-ea"/>
                </a:rPr>
                <a:t>화면 설명</a:t>
              </a:r>
              <a:endParaRPr lang="ko-KR" altLang="en-US" sz="2000" b="1" dirty="0">
                <a:solidFill>
                  <a:srgbClr val="004A98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C5F035-85FD-45E8-BF4F-717C4DBBF9ED}"/>
                </a:ext>
              </a:extLst>
            </p:cNvPr>
            <p:cNvSpPr txBox="1"/>
            <p:nvPr/>
          </p:nvSpPr>
          <p:spPr>
            <a:xfrm>
              <a:off x="1405072" y="3574122"/>
              <a:ext cx="1407163" cy="317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2-1</a:t>
              </a:r>
              <a:r>
                <a:rPr lang="en-US" altLang="ko-KR" sz="1600">
                  <a:latin typeface="+mn-ea"/>
                </a:rPr>
                <a:t>. </a:t>
              </a:r>
              <a:r>
                <a:rPr lang="ko-KR" altLang="en-US" sz="1600">
                  <a:latin typeface="+mn-ea"/>
                </a:rPr>
                <a:t>회원가입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C0F482-840F-4950-B329-5968DB2C0215}"/>
                </a:ext>
              </a:extLst>
            </p:cNvPr>
            <p:cNvSpPr txBox="1"/>
            <p:nvPr/>
          </p:nvSpPr>
          <p:spPr>
            <a:xfrm>
              <a:off x="1405072" y="3913448"/>
              <a:ext cx="1407163" cy="317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2-2</a:t>
              </a:r>
              <a:r>
                <a:rPr lang="en-US" altLang="ko-KR" sz="1600">
                  <a:latin typeface="+mn-ea"/>
                </a:rPr>
                <a:t>. </a:t>
              </a:r>
              <a:r>
                <a:rPr lang="ko-KR" altLang="en-US" sz="1600">
                  <a:latin typeface="+mn-ea"/>
                </a:rPr>
                <a:t>회원정보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29F6D5-1E23-4FF6-8A32-8D1537D53F07}"/>
                </a:ext>
              </a:extLst>
            </p:cNvPr>
            <p:cNvSpPr txBox="1"/>
            <p:nvPr/>
          </p:nvSpPr>
          <p:spPr>
            <a:xfrm>
              <a:off x="1406342" y="4252774"/>
              <a:ext cx="1870371" cy="317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2-3</a:t>
              </a:r>
              <a:r>
                <a:rPr lang="en-US" altLang="ko-KR" sz="1600">
                  <a:latin typeface="+mn-ea"/>
                </a:rPr>
                <a:t>. AAS</a:t>
              </a:r>
              <a:r>
                <a:rPr lang="ko-KR" altLang="en-US" sz="1600">
                  <a:latin typeface="+mn-ea"/>
                </a:rPr>
                <a:t> </a:t>
              </a:r>
              <a:r>
                <a:rPr lang="en-US" altLang="ko-KR" sz="1600">
                  <a:latin typeface="+mn-ea"/>
                </a:rPr>
                <a:t>Template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6838399-C59D-4530-A6BA-C4B9DEF134F2}"/>
                </a:ext>
              </a:extLst>
            </p:cNvPr>
            <p:cNvSpPr/>
            <p:nvPr/>
          </p:nvSpPr>
          <p:spPr>
            <a:xfrm>
              <a:off x="956767" y="3229410"/>
              <a:ext cx="385561" cy="2027551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6862C1-6556-44B8-8A50-264E4ED228AA}"/>
                </a:ext>
              </a:extLst>
            </p:cNvPr>
            <p:cNvSpPr txBox="1"/>
            <p:nvPr/>
          </p:nvSpPr>
          <p:spPr>
            <a:xfrm>
              <a:off x="958594" y="3240457"/>
              <a:ext cx="181146" cy="28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CE4B49-38F5-45F6-B73C-1A30458D2EB5}"/>
                </a:ext>
              </a:extLst>
            </p:cNvPr>
            <p:cNvSpPr txBox="1"/>
            <p:nvPr/>
          </p:nvSpPr>
          <p:spPr>
            <a:xfrm>
              <a:off x="1406342" y="4592100"/>
              <a:ext cx="2422106" cy="317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2-4</a:t>
              </a:r>
              <a:r>
                <a:rPr lang="en-US" altLang="ko-KR" sz="1600">
                  <a:latin typeface="+mn-ea"/>
                </a:rPr>
                <a:t>. Submodel Template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F6C468-0915-460B-8EF7-4849AA695A2B}"/>
                </a:ext>
              </a:extLst>
            </p:cNvPr>
            <p:cNvSpPr txBox="1"/>
            <p:nvPr/>
          </p:nvSpPr>
          <p:spPr>
            <a:xfrm>
              <a:off x="1406342" y="4931426"/>
              <a:ext cx="1800138" cy="317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2-5</a:t>
              </a:r>
              <a:r>
                <a:rPr lang="en-US" altLang="ko-KR" sz="1600">
                  <a:latin typeface="+mn-ea"/>
                </a:rPr>
                <a:t>. AAS Instance</a:t>
              </a:r>
              <a:endParaRPr lang="ko-KR" altLang="en-US" sz="16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52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25F130C-23EF-430A-84AC-3ECD467F65D6}"/>
              </a:ext>
            </a:extLst>
          </p:cNvPr>
          <p:cNvGrpSpPr/>
          <p:nvPr/>
        </p:nvGrpSpPr>
        <p:grpSpPr>
          <a:xfrm>
            <a:off x="1035031" y="866998"/>
            <a:ext cx="5426349" cy="5448555"/>
            <a:chOff x="1199181" y="859556"/>
            <a:chExt cx="5487666" cy="55702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B48066-962E-494B-93A4-DAC40E09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9181" y="859556"/>
              <a:ext cx="5487666" cy="5156915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00B62BC-9CFC-403E-8914-945761D9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9181" y="6028155"/>
              <a:ext cx="5487666" cy="401651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Submodel Template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상세현황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U_AAS_011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Submodel Template &gt; Submodel Template </a:t>
            </a:r>
            <a:r>
              <a:rPr lang="ko-KR" altLang="en-US" sz="1000">
                <a:latin typeface="+mn-ea"/>
              </a:rPr>
              <a:t>상세현황 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52EF0A-C38D-4A12-885A-BFF2E669DED9}"/>
              </a:ext>
            </a:extLst>
          </p:cNvPr>
          <p:cNvGrpSpPr/>
          <p:nvPr/>
        </p:nvGrpSpPr>
        <p:grpSpPr>
          <a:xfrm>
            <a:off x="5919024" y="5991003"/>
            <a:ext cx="428429" cy="242995"/>
            <a:chOff x="5402622" y="1036048"/>
            <a:chExt cx="401405" cy="26668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2C45E2F-CE89-4FC6-AEAB-742BF55D3426}"/>
                </a:ext>
              </a:extLst>
            </p:cNvPr>
            <p:cNvSpPr/>
            <p:nvPr/>
          </p:nvSpPr>
          <p:spPr>
            <a:xfrm>
              <a:off x="5461489" y="1131898"/>
              <a:ext cx="342538" cy="1708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D4F32FE-EA7B-42EB-867A-926D81D3763C}"/>
                </a:ext>
              </a:extLst>
            </p:cNvPr>
            <p:cNvSpPr/>
            <p:nvPr/>
          </p:nvSpPr>
          <p:spPr>
            <a:xfrm>
              <a:off x="5402622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3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7B9F59-DCED-4E67-80D8-15928D07A06A}"/>
              </a:ext>
            </a:extLst>
          </p:cNvPr>
          <p:cNvSpPr/>
          <p:nvPr/>
        </p:nvSpPr>
        <p:spPr>
          <a:xfrm>
            <a:off x="1058414" y="1198521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5818CF0-9987-49DC-B082-6BDC556D9856}"/>
              </a:ext>
            </a:extLst>
          </p:cNvPr>
          <p:cNvSpPr/>
          <p:nvPr/>
        </p:nvSpPr>
        <p:spPr>
          <a:xfrm>
            <a:off x="1058414" y="3651169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0F86835-58A1-4EF4-AF2A-6277CF84D970}"/>
              </a:ext>
            </a:extLst>
          </p:cNvPr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FB0DEF-22AF-41F1-A0F7-46D5C7038160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>
                  <a:latin typeface="+mn-ea"/>
                </a:rPr>
                <a:t>Submodel Template </a:t>
              </a:r>
              <a:r>
                <a:rPr lang="ko-KR" altLang="en-US" sz="900">
                  <a:latin typeface="+mn-ea"/>
                </a:rPr>
                <a:t>상세현황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등록된 </a:t>
              </a:r>
              <a:r>
                <a:rPr lang="en-US" altLang="ko-KR" sz="900">
                  <a:latin typeface="+mn-ea"/>
                </a:rPr>
                <a:t>Submodel</a:t>
              </a:r>
              <a:r>
                <a:rPr lang="en-US" altLang="ko-KR" sz="900"/>
                <a:t> </a:t>
              </a:r>
              <a:r>
                <a:rPr lang="ko-KR" altLang="en-US" sz="900"/>
                <a:t>템플릿의 상세 정보를 읽기 전용</a:t>
              </a:r>
              <a:r>
                <a:rPr lang="en-US" altLang="ko-KR" sz="900"/>
                <a:t>(Read-Only) </a:t>
              </a:r>
              <a:r>
                <a:rPr lang="ko-KR" altLang="en-US" sz="900"/>
                <a:t>으로 확인할 수 있는 화면</a:t>
              </a:r>
              <a:endParaRPr lang="en-US" altLang="ko-KR" sz="9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EB6FE51-A506-4FC4-8F5D-69D98206F295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6CAF6B-7B81-4F0F-B78E-885049CA4C8F}"/>
              </a:ext>
            </a:extLst>
          </p:cNvPr>
          <p:cNvGrpSpPr/>
          <p:nvPr/>
        </p:nvGrpSpPr>
        <p:grpSpPr>
          <a:xfrm>
            <a:off x="7134427" y="2056889"/>
            <a:ext cx="2740437" cy="481029"/>
            <a:chOff x="7145571" y="2993866"/>
            <a:chExt cx="2740437" cy="48102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65746C-D36B-435B-B37C-32AD447F7C46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Template info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Submodel</a:t>
              </a:r>
              <a:r>
                <a:rPr lang="ko-KR" altLang="en-US" sz="900"/>
                <a:t> 템플릿의 주요 메타데이터 확인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A6022E-F444-4A53-971D-536394799168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216B2A-3B29-4356-B70A-6AE1C6C0AC1B}"/>
              </a:ext>
            </a:extLst>
          </p:cNvPr>
          <p:cNvGrpSpPr/>
          <p:nvPr/>
        </p:nvGrpSpPr>
        <p:grpSpPr>
          <a:xfrm>
            <a:off x="7134427" y="2637914"/>
            <a:ext cx="2740437" cy="481029"/>
            <a:chOff x="7145571" y="2993866"/>
            <a:chExt cx="2740437" cy="48102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A21457-2594-45F0-B269-E48A39D3BD13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Model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등록된 </a:t>
              </a:r>
              <a:r>
                <a:rPr lang="en-US" altLang="ko-KR" sz="900"/>
                <a:t>Submodel</a:t>
              </a:r>
              <a:r>
                <a:rPr lang="ko-KR" altLang="en-US" sz="900"/>
                <a:t> 구조를 트리 형태로 표시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705892A-CA46-454C-8029-BD028DE1BD44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D1D60EA-D915-4ABB-85BA-D240E0C5E6EF}"/>
              </a:ext>
            </a:extLst>
          </p:cNvPr>
          <p:cNvGrpSpPr/>
          <p:nvPr/>
        </p:nvGrpSpPr>
        <p:grpSpPr>
          <a:xfrm>
            <a:off x="7134427" y="3133214"/>
            <a:ext cx="2740437" cy="481029"/>
            <a:chOff x="7145571" y="2993866"/>
            <a:chExt cx="2740437" cy="48102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6B4606-4E14-405A-A39C-D8744FCCA575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현재 </a:t>
              </a:r>
              <a:r>
                <a:rPr lang="en-US" altLang="ko-KR" sz="900"/>
                <a:t>Submodel</a:t>
              </a:r>
              <a:r>
                <a:rPr lang="ko-KR" altLang="en-US" sz="900"/>
                <a:t>을</a:t>
              </a:r>
              <a:r>
                <a:rPr lang="en-US" altLang="ko-KR" sz="900"/>
                <a:t> JSON </a:t>
              </a:r>
              <a:r>
                <a:rPr lang="ko-KR" altLang="en-US" sz="900"/>
                <a:t>형식으로 내보내기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5746A4-E511-4299-93C4-2A817A7557B7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190C17-067E-4E6A-B24D-1DECC06D3182}"/>
              </a:ext>
            </a:extLst>
          </p:cNvPr>
          <p:cNvGrpSpPr/>
          <p:nvPr/>
        </p:nvGrpSpPr>
        <p:grpSpPr>
          <a:xfrm>
            <a:off x="7134427" y="3770560"/>
            <a:ext cx="2740437" cy="688778"/>
            <a:chOff x="7145571" y="2993866"/>
            <a:chExt cx="2740437" cy="688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C264E3-3625-48AC-A90F-0EC404A3A385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Instance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해당 템플릿을 적용하여 </a:t>
              </a:r>
              <a:r>
                <a:rPr lang="en-US" altLang="ko-KR" sz="900"/>
                <a:t>AAS </a:t>
              </a:r>
              <a:r>
                <a:rPr lang="ko-KR" altLang="en-US" sz="900"/>
                <a:t>인스턴스를 작성하는 화면으로 이동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8E7DF9E-2E28-405B-AD22-50177E56D839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4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5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9284F-D235-43E9-84B1-717E866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사용자 화면 설명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5A2ADA-4752-4EE5-869C-6CFCFF8EEF60}"/>
              </a:ext>
            </a:extLst>
          </p:cNvPr>
          <p:cNvGrpSpPr/>
          <p:nvPr/>
        </p:nvGrpSpPr>
        <p:grpSpPr>
          <a:xfrm>
            <a:off x="5199831" y="3203912"/>
            <a:ext cx="3515857" cy="1886784"/>
            <a:chOff x="5199831" y="3303500"/>
            <a:chExt cx="3515857" cy="1886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C5416C-BC91-4F68-B541-61527B74F4DB}"/>
                </a:ext>
              </a:extLst>
            </p:cNvPr>
            <p:cNvSpPr txBox="1"/>
            <p:nvPr/>
          </p:nvSpPr>
          <p:spPr>
            <a:xfrm>
              <a:off x="5971411" y="3303500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2-1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회원가입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A8B342-99B9-48ED-8C57-7354B1E398F8}"/>
                </a:ext>
              </a:extLst>
            </p:cNvPr>
            <p:cNvSpPr txBox="1"/>
            <p:nvPr/>
          </p:nvSpPr>
          <p:spPr>
            <a:xfrm>
              <a:off x="5971411" y="3682863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2-2</a:t>
              </a:r>
              <a:r>
                <a:rPr lang="en-US" altLang="ko-KR">
                  <a:latin typeface="+mn-ea"/>
                </a:rPr>
                <a:t>. </a:t>
              </a:r>
              <a:r>
                <a:rPr lang="ko-KR" altLang="en-US">
                  <a:latin typeface="+mn-ea"/>
                </a:rPr>
                <a:t>회원정보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5E5A8F-DF9A-4807-AD45-6EEB51793D3B}"/>
                </a:ext>
              </a:extLst>
            </p:cNvPr>
            <p:cNvSpPr txBox="1"/>
            <p:nvPr/>
          </p:nvSpPr>
          <p:spPr>
            <a:xfrm>
              <a:off x="5971411" y="4062226"/>
              <a:ext cx="2117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2-3</a:t>
              </a:r>
              <a:r>
                <a:rPr lang="en-US" altLang="ko-KR">
                  <a:latin typeface="+mn-ea"/>
                </a:rPr>
                <a:t>. AAS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05AD3C7-9A77-40F4-B33F-3C280A4E0434}"/>
                </a:ext>
              </a:extLst>
            </p:cNvPr>
            <p:cNvSpPr/>
            <p:nvPr/>
          </p:nvSpPr>
          <p:spPr>
            <a:xfrm>
              <a:off x="5199831" y="3303501"/>
              <a:ext cx="480640" cy="1886783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C9260B-7C56-4D16-87D3-ECF97DC48D18}"/>
                </a:ext>
              </a:extLst>
            </p:cNvPr>
            <p:cNvSpPr txBox="1"/>
            <p:nvPr/>
          </p:nvSpPr>
          <p:spPr>
            <a:xfrm>
              <a:off x="5971411" y="4441589"/>
              <a:ext cx="274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2-4</a:t>
              </a:r>
              <a:r>
                <a:rPr lang="en-US" altLang="ko-KR">
                  <a:latin typeface="+mn-ea"/>
                </a:rPr>
                <a:t>. Submodel Template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3C0265-71F3-40D9-8580-3F6004C44F2D}"/>
                </a:ext>
              </a:extLst>
            </p:cNvPr>
            <p:cNvSpPr txBox="1"/>
            <p:nvPr/>
          </p:nvSpPr>
          <p:spPr>
            <a:xfrm>
              <a:off x="5971411" y="4820952"/>
              <a:ext cx="21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+mn-ea"/>
                </a:rPr>
                <a:t>2-5</a:t>
              </a:r>
              <a:r>
                <a:rPr lang="en-US" altLang="ko-KR" b="1">
                  <a:latin typeface="+mn-ea"/>
                </a:rPr>
                <a:t>. AAS Instance</a:t>
              </a:r>
              <a:endParaRPr lang="ko-KR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586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F482822-67CA-4960-8968-D2A9D220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4" y="1505293"/>
            <a:ext cx="6810859" cy="380853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Instance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U_AAS_012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Instance &gt; AAS Instance </a:t>
            </a:r>
            <a:r>
              <a:rPr lang="ko-KR" altLang="en-US" sz="1000">
                <a:latin typeface="+mn-ea"/>
              </a:rPr>
              <a:t>현황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 AAS Instance </a:t>
              </a:r>
              <a:r>
                <a:rPr lang="ko-KR" altLang="en-US" sz="900"/>
                <a:t>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등록된 </a:t>
              </a:r>
              <a:r>
                <a:rPr lang="en-US" altLang="ko-KR" sz="900"/>
                <a:t>AAS </a:t>
              </a:r>
              <a:r>
                <a:rPr lang="ko-KR" altLang="en-US" sz="900"/>
                <a:t>인스턴스 목록을 조회하고</a:t>
              </a:r>
              <a:r>
                <a:rPr lang="en-US" altLang="ko-KR" sz="900"/>
                <a:t>, </a:t>
              </a:r>
              <a:r>
                <a:rPr lang="ko-KR" altLang="en-US" sz="900"/>
                <a:t>검색</a:t>
              </a:r>
              <a:r>
                <a:rPr lang="en-US" altLang="ko-KR" sz="900"/>
                <a:t>, </a:t>
              </a:r>
              <a:r>
                <a:rPr lang="ko-KR" altLang="en-US" sz="900"/>
                <a:t>수정</a:t>
              </a:r>
              <a:r>
                <a:rPr lang="en-US" altLang="ko-KR" sz="900"/>
                <a:t>, </a:t>
              </a:r>
              <a:r>
                <a:rPr lang="ko-KR" altLang="en-US" sz="900"/>
                <a:t>내보내기 등을 수행할 수 있는 화면</a:t>
              </a:r>
              <a:endParaRPr lang="en-US" altLang="ko-KR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750A1A-CBF0-4C8F-8580-B1ACE450B8B1}"/>
              </a:ext>
            </a:extLst>
          </p:cNvPr>
          <p:cNvGrpSpPr/>
          <p:nvPr/>
        </p:nvGrpSpPr>
        <p:grpSpPr>
          <a:xfrm>
            <a:off x="4149608" y="2891174"/>
            <a:ext cx="562443" cy="373944"/>
            <a:chOff x="5402621" y="1036048"/>
            <a:chExt cx="526965" cy="41040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AC89FB-51B7-456D-AB87-D0352E36FD95}"/>
                </a:ext>
              </a:extLst>
            </p:cNvPr>
            <p:cNvSpPr/>
            <p:nvPr/>
          </p:nvSpPr>
          <p:spPr>
            <a:xfrm>
              <a:off x="5461489" y="1131899"/>
              <a:ext cx="468097" cy="314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00252E-3DEC-4475-AF0F-D1B021CDC8C3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796576-70D4-4769-8395-B9C19DB8F155}"/>
              </a:ext>
            </a:extLst>
          </p:cNvPr>
          <p:cNvGrpSpPr/>
          <p:nvPr/>
        </p:nvGrpSpPr>
        <p:grpSpPr>
          <a:xfrm>
            <a:off x="7134427" y="1975600"/>
            <a:ext cx="2740437" cy="1312026"/>
            <a:chOff x="7145571" y="2993866"/>
            <a:chExt cx="2740437" cy="13120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011ED-D6DD-46F3-B3F7-AD23FEA64C5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312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Search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카테고리 및 검색어 입력 후 클릭 시 조건에 맞는 </a:t>
              </a:r>
              <a:r>
                <a:rPr lang="en-US" altLang="ko-KR" sz="900"/>
                <a:t>Instance</a:t>
              </a:r>
              <a:r>
                <a:rPr lang="ko-KR" altLang="en-US" sz="900"/>
                <a:t>를 검색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결과는 하단 리스트 영역에 출력됨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latin typeface="+mn-ea"/>
                </a:rPr>
                <a:t>Verification : </a:t>
              </a:r>
              <a:r>
                <a:rPr lang="ko-KR" altLang="en-US" sz="900">
                  <a:latin typeface="+mn-ea"/>
                </a:rPr>
                <a:t>해당 인스턴스가 </a:t>
              </a:r>
              <a:r>
                <a:rPr lang="en-US" altLang="ko-KR" sz="900">
                  <a:latin typeface="+mn-ea"/>
                </a:rPr>
                <a:t>AAS </a:t>
              </a:r>
              <a:r>
                <a:rPr lang="ko-KR" altLang="en-US" sz="900">
                  <a:latin typeface="+mn-ea"/>
                </a:rPr>
                <a:t>표준 검증을 통과했는지 여부 확인 </a:t>
              </a:r>
              <a:r>
                <a:rPr lang="en-US" altLang="ko-KR" sz="900">
                  <a:latin typeface="+mn-ea"/>
                </a:rPr>
                <a:t>(PASS, FAIL)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3D6983-1E48-42F3-B146-6F820702FE0B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8551E83-FF19-4AB0-B060-71F4BDA0103F}"/>
              </a:ext>
            </a:extLst>
          </p:cNvPr>
          <p:cNvGrpSpPr/>
          <p:nvPr/>
        </p:nvGrpSpPr>
        <p:grpSpPr>
          <a:xfrm>
            <a:off x="7130071" y="3284652"/>
            <a:ext cx="2740437" cy="1104277"/>
            <a:chOff x="7145571" y="2993866"/>
            <a:chExt cx="2740437" cy="11042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F3BE16-2B2A-468B-858B-35F7067A0847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1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 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해당 템플릿을 </a:t>
              </a:r>
              <a:r>
                <a:rPr lang="en-US" altLang="ko-KR" sz="900"/>
                <a:t>AASX </a:t>
              </a:r>
              <a:r>
                <a:rPr lang="ko-KR" altLang="en-US" sz="900"/>
                <a:t>파일 형식 등으로 내보내기</a:t>
              </a:r>
              <a:r>
                <a:rPr lang="en-US" altLang="ko-KR" sz="900"/>
                <a:t>(export) </a:t>
              </a:r>
              <a:r>
                <a:rPr lang="ko-KR" altLang="en-US" sz="900"/>
                <a:t>하기 위한 버튼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/>
                <a:t>AASX, JSON, XML </a:t>
              </a:r>
              <a:r>
                <a:rPr lang="ko-KR" altLang="en-US" sz="900"/>
                <a:t>형식 선택하여 </a:t>
              </a:r>
              <a:r>
                <a:rPr lang="en-US" altLang="ko-KR" sz="900"/>
                <a:t>export</a:t>
              </a:r>
              <a:r>
                <a:rPr lang="ko-KR" altLang="en-US" sz="900"/>
                <a:t> 가능</a:t>
              </a:r>
              <a:endParaRPr lang="en-US" altLang="ko-KR" sz="900" b="1"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54B6C7-DA0E-4985-9A2A-54E34D2D0F7D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F2CF33C-3646-42E6-B652-559E61C65D0A}"/>
              </a:ext>
            </a:extLst>
          </p:cNvPr>
          <p:cNvGrpSpPr/>
          <p:nvPr/>
        </p:nvGrpSpPr>
        <p:grpSpPr>
          <a:xfrm>
            <a:off x="5572415" y="4227987"/>
            <a:ext cx="529586" cy="309230"/>
            <a:chOff x="5402621" y="1036048"/>
            <a:chExt cx="496181" cy="339378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19BBC7-9732-4111-A0BD-96E5A2DD301E}"/>
                </a:ext>
              </a:extLst>
            </p:cNvPr>
            <p:cNvSpPr/>
            <p:nvPr/>
          </p:nvSpPr>
          <p:spPr>
            <a:xfrm>
              <a:off x="5461489" y="1131899"/>
              <a:ext cx="437313" cy="2435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4DC14F5-D636-4C0F-B5C3-11C7AD466CEE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54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403E22C-728B-4C37-8906-5D05F0AC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4" y="1024088"/>
            <a:ext cx="6841393" cy="50269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Instance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등록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U_AAS_013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Instance &gt; AAS Instance </a:t>
            </a:r>
            <a:r>
              <a:rPr lang="ko-KR" altLang="en-US" sz="1000">
                <a:latin typeface="+mn-ea"/>
              </a:rPr>
              <a:t>등록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>
                  <a:latin typeface="+mn-ea"/>
                </a:rPr>
                <a:t>AAS Instance </a:t>
              </a:r>
              <a:r>
                <a:rPr lang="ko-KR" altLang="en-US" sz="900">
                  <a:latin typeface="+mn-ea"/>
                </a:rPr>
                <a:t>등록</a:t>
              </a:r>
              <a:r>
                <a:rPr lang="en-US" altLang="ko-KR" sz="900">
                  <a:latin typeface="+mn-ea"/>
                </a:rPr>
                <a:t>:</a:t>
              </a:r>
              <a:endParaRPr lang="en-US" altLang="ko-KR" sz="900" b="1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>
                  <a:latin typeface="+mn-ea"/>
                </a:rPr>
                <a:t>기존에 등록된 템플릿</a:t>
              </a:r>
              <a:r>
                <a:rPr lang="en-US" altLang="ko-KR" sz="900">
                  <a:latin typeface="+mn-ea"/>
                </a:rPr>
                <a:t>(AAS Template, Submodel Template)</a:t>
              </a:r>
              <a:r>
                <a:rPr lang="ko-KR" altLang="en-US" sz="900">
                  <a:latin typeface="+mn-ea"/>
                </a:rPr>
                <a:t>을 기반으로 </a:t>
              </a:r>
              <a:r>
                <a:rPr lang="en-US" altLang="ko-KR" sz="900">
                  <a:latin typeface="+mn-ea"/>
                </a:rPr>
                <a:t>AAS </a:t>
              </a:r>
              <a:r>
                <a:rPr lang="ko-KR" altLang="en-US" sz="900">
                  <a:latin typeface="+mn-ea"/>
                </a:rPr>
                <a:t>인스턴스를 생성하는 화면</a:t>
              </a:r>
              <a:endParaRPr lang="en-US" altLang="ko-KR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A750A1A-CBF0-4C8F-8580-B1ACE450B8B1}"/>
              </a:ext>
            </a:extLst>
          </p:cNvPr>
          <p:cNvGrpSpPr/>
          <p:nvPr/>
        </p:nvGrpSpPr>
        <p:grpSpPr>
          <a:xfrm>
            <a:off x="5780600" y="1849043"/>
            <a:ext cx="1096188" cy="317960"/>
            <a:chOff x="5402621" y="1036048"/>
            <a:chExt cx="1027043" cy="34895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7AC89FB-51B7-456D-AB87-D0352E36FD95}"/>
                </a:ext>
              </a:extLst>
            </p:cNvPr>
            <p:cNvSpPr/>
            <p:nvPr/>
          </p:nvSpPr>
          <p:spPr>
            <a:xfrm>
              <a:off x="5461489" y="1131899"/>
              <a:ext cx="968175" cy="253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900252E-3DEC-4475-AF0F-D1B021CDC8C3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796576-70D4-4769-8395-B9C19DB8F155}"/>
              </a:ext>
            </a:extLst>
          </p:cNvPr>
          <p:cNvGrpSpPr/>
          <p:nvPr/>
        </p:nvGrpSpPr>
        <p:grpSpPr>
          <a:xfrm>
            <a:off x="7134427" y="2029489"/>
            <a:ext cx="2740437" cy="1104277"/>
            <a:chOff x="7145571" y="2993866"/>
            <a:chExt cx="2740437" cy="11042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011ED-D6DD-46F3-B3F7-AD23FEA64C5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1104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AAS</a:t>
              </a:r>
              <a:r>
                <a:rPr lang="ko-KR" altLang="en-US" sz="900"/>
                <a:t> </a:t>
              </a:r>
              <a:r>
                <a:rPr lang="en-US" altLang="ko-KR" sz="900"/>
                <a:t>Template </a:t>
              </a:r>
              <a:r>
                <a:rPr lang="ko-KR" altLang="en-US" sz="900"/>
                <a:t>선택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배포 된 </a:t>
              </a:r>
              <a:r>
                <a:rPr lang="en-US" altLang="ko-KR" sz="900"/>
                <a:t>AAS Template </a:t>
              </a:r>
              <a:r>
                <a:rPr lang="ko-KR" altLang="en-US" sz="900"/>
                <a:t>조회</a:t>
              </a:r>
              <a:endParaRPr lang="en-US" altLang="ko-KR" sz="900"/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등록할 인스턴스의 기반이 되는 </a:t>
              </a:r>
              <a:r>
                <a:rPr lang="en-US" altLang="ko-KR" sz="900"/>
                <a:t>AAS Template </a:t>
              </a:r>
              <a:r>
                <a:rPr lang="ko-KR" altLang="en-US" sz="900"/>
                <a:t>선택 후 </a:t>
              </a:r>
              <a:r>
                <a:rPr lang="en-US" altLang="ko-KR" sz="900"/>
                <a:t>OK </a:t>
              </a:r>
              <a:r>
                <a:rPr lang="ko-KR" altLang="en-US" sz="900"/>
                <a:t>클릭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ko-KR" altLang="en-US" sz="9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3D6983-1E48-42F3-B146-6F820702FE0B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11025D-7E34-444F-90F3-218FA64B73A6}"/>
              </a:ext>
            </a:extLst>
          </p:cNvPr>
          <p:cNvGrpSpPr/>
          <p:nvPr/>
        </p:nvGrpSpPr>
        <p:grpSpPr>
          <a:xfrm>
            <a:off x="7134427" y="2989557"/>
            <a:ext cx="2740437" cy="688778"/>
            <a:chOff x="7145571" y="2993866"/>
            <a:chExt cx="2740437" cy="68877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5C8F58-3F93-48E0-BE15-ED0C64AA272A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Submodel Template </a:t>
              </a:r>
              <a:r>
                <a:rPr lang="ko-KR" altLang="en-US" sz="900"/>
                <a:t>선택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템플릿 목록에서 </a:t>
              </a:r>
              <a:r>
                <a:rPr lang="en-US" altLang="ko-KR" sz="900"/>
                <a:t>Submodel Template</a:t>
              </a:r>
              <a:r>
                <a:rPr lang="ko-KR" altLang="en-US" sz="900"/>
                <a:t>을 선택하여 인스턴스에 추가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EED778-FB3B-4ECD-BE37-1D9E7F2EE635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92777C0-C9C4-41D4-85D4-E5768383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415" y="1864615"/>
            <a:ext cx="2895445" cy="1847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1C4ED6-3DB4-4652-8CD2-F61F036953F0}"/>
              </a:ext>
            </a:extLst>
          </p:cNvPr>
          <p:cNvSpPr/>
          <p:nvPr/>
        </p:nvSpPr>
        <p:spPr>
          <a:xfrm>
            <a:off x="2279827" y="1792659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F5DE6-C0F3-4CF9-B27D-53087DE1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474" y="4081861"/>
            <a:ext cx="3095526" cy="196916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53FBF2-BBEF-4D4B-85DD-248512D0460B}"/>
              </a:ext>
            </a:extLst>
          </p:cNvPr>
          <p:cNvGrpSpPr/>
          <p:nvPr/>
        </p:nvGrpSpPr>
        <p:grpSpPr>
          <a:xfrm>
            <a:off x="5625861" y="5066443"/>
            <a:ext cx="1096188" cy="317960"/>
            <a:chOff x="5402621" y="1036048"/>
            <a:chExt cx="1027043" cy="34895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70CB86-5438-4AB5-B381-DD48E43CA949}"/>
                </a:ext>
              </a:extLst>
            </p:cNvPr>
            <p:cNvSpPr/>
            <p:nvPr/>
          </p:nvSpPr>
          <p:spPr>
            <a:xfrm>
              <a:off x="5461489" y="1131899"/>
              <a:ext cx="968175" cy="253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914C59C-BC27-439C-8430-0256D5D26706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F8FF6D-5C84-4D8F-AA86-E3A9C3CD960D}"/>
              </a:ext>
            </a:extLst>
          </p:cNvPr>
          <p:cNvSpPr/>
          <p:nvPr/>
        </p:nvSpPr>
        <p:spPr>
          <a:xfrm>
            <a:off x="1762886" y="3994526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948B3DF-7599-4E26-B544-13C31BA728DC}"/>
              </a:ext>
            </a:extLst>
          </p:cNvPr>
          <p:cNvGrpSpPr/>
          <p:nvPr/>
        </p:nvGrpSpPr>
        <p:grpSpPr>
          <a:xfrm>
            <a:off x="5677112" y="5624144"/>
            <a:ext cx="460640" cy="317960"/>
            <a:chOff x="5402621" y="1036048"/>
            <a:chExt cx="431584" cy="34895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E2C0257-DF8D-4E68-8DA2-F45D25E6B37C}"/>
                </a:ext>
              </a:extLst>
            </p:cNvPr>
            <p:cNvSpPr/>
            <p:nvPr/>
          </p:nvSpPr>
          <p:spPr>
            <a:xfrm>
              <a:off x="5461489" y="1131899"/>
              <a:ext cx="372716" cy="253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ACC3433-5551-4DC9-9977-C2D8B8D88BD2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3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E479787-1FB1-43C2-AB85-0ABEB8FC62AE}"/>
              </a:ext>
            </a:extLst>
          </p:cNvPr>
          <p:cNvGrpSpPr/>
          <p:nvPr/>
        </p:nvGrpSpPr>
        <p:grpSpPr>
          <a:xfrm>
            <a:off x="6129758" y="5624144"/>
            <a:ext cx="570351" cy="317960"/>
            <a:chOff x="5402621" y="1036048"/>
            <a:chExt cx="470235" cy="34895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0809992-5986-414C-91EE-019E743DC881}"/>
                </a:ext>
              </a:extLst>
            </p:cNvPr>
            <p:cNvSpPr/>
            <p:nvPr/>
          </p:nvSpPr>
          <p:spPr>
            <a:xfrm>
              <a:off x="5461489" y="1131899"/>
              <a:ext cx="411367" cy="253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303A0B7-384B-4897-BD41-9DAD6BCF3F5D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4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1B3A848-1D88-4A44-9F5B-334FBA1C3171}"/>
              </a:ext>
            </a:extLst>
          </p:cNvPr>
          <p:cNvGrpSpPr/>
          <p:nvPr/>
        </p:nvGrpSpPr>
        <p:grpSpPr>
          <a:xfrm>
            <a:off x="6131613" y="4373038"/>
            <a:ext cx="590436" cy="317960"/>
            <a:chOff x="5402621" y="1036048"/>
            <a:chExt cx="470235" cy="34895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8371E1E-11B2-4768-AA78-51997AE85AE3}"/>
                </a:ext>
              </a:extLst>
            </p:cNvPr>
            <p:cNvSpPr/>
            <p:nvPr/>
          </p:nvSpPr>
          <p:spPr>
            <a:xfrm>
              <a:off x="5461489" y="1131899"/>
              <a:ext cx="411367" cy="25310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2C6427-4763-42A3-ABF0-9BFA9E6369A9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5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A5D9CBF-1A4D-432A-AC44-8B562E8C0A8D}"/>
              </a:ext>
            </a:extLst>
          </p:cNvPr>
          <p:cNvGrpSpPr/>
          <p:nvPr/>
        </p:nvGrpSpPr>
        <p:grpSpPr>
          <a:xfrm>
            <a:off x="7136515" y="3680575"/>
            <a:ext cx="2740437" cy="896527"/>
            <a:chOff x="7145571" y="2993866"/>
            <a:chExt cx="2740437" cy="8965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C9EE41-3336-460A-B609-996C5C7BCC4F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Verify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현재 작성 중인 인스턴스 정보에 대해 </a:t>
              </a:r>
              <a:r>
                <a:rPr lang="en-US" altLang="ko-KR" sz="900"/>
                <a:t>AAS </a:t>
              </a:r>
              <a:r>
                <a:rPr lang="ko-KR" altLang="en-US" sz="900"/>
                <a:t>표준 검증 </a:t>
              </a:r>
              <a:r>
                <a:rPr lang="en-US" altLang="ko-KR" sz="900"/>
                <a:t>API</a:t>
              </a:r>
              <a:r>
                <a:rPr lang="ko-KR" altLang="en-US" sz="900"/>
                <a:t>를 호출하여 구조 및 필수 항목 누락 여부 등을 확인하여 저장전 사전 검증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C0D4EA2-0DFF-4603-B956-2AEED66C6F61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002DB16-DACA-4572-8ADE-F8EA862DE856}"/>
              </a:ext>
            </a:extLst>
          </p:cNvPr>
          <p:cNvGrpSpPr/>
          <p:nvPr/>
        </p:nvGrpSpPr>
        <p:grpSpPr>
          <a:xfrm>
            <a:off x="7138603" y="4546957"/>
            <a:ext cx="2740437" cy="481029"/>
            <a:chOff x="7145571" y="2993866"/>
            <a:chExt cx="2740437" cy="4810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F1B320-3981-4790-A430-0B612548C3D9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Register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AAS </a:t>
              </a:r>
              <a:r>
                <a:rPr lang="ko-KR" altLang="en-US" sz="900"/>
                <a:t>표준 검증 후 인스턴스 정보를 저장</a:t>
              </a:r>
              <a:r>
                <a:rPr lang="en-US" altLang="ko-KR" sz="900"/>
                <a:t>. </a:t>
              </a:r>
              <a:endParaRPr lang="ko-KR" altLang="en-US" sz="9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AE34DF-5B5B-41BC-A456-C01C0979F0F1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4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0389AEA-713E-43B8-97A5-BD370B0D77A1}"/>
              </a:ext>
            </a:extLst>
          </p:cNvPr>
          <p:cNvGrpSpPr/>
          <p:nvPr/>
        </p:nvGrpSpPr>
        <p:grpSpPr>
          <a:xfrm>
            <a:off x="7140691" y="5037559"/>
            <a:ext cx="2740437" cy="481029"/>
            <a:chOff x="7145571" y="2993866"/>
            <a:chExt cx="2740437" cy="48102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3362CF-446A-4B4E-A1E0-24301A02C76D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Remove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추가한 </a:t>
              </a:r>
              <a:r>
                <a:rPr lang="en-US" altLang="ko-KR" sz="900"/>
                <a:t>Template</a:t>
              </a:r>
              <a:r>
                <a:rPr lang="ko-KR" altLang="en-US" sz="900"/>
                <a:t>을 인스턴스에서 제거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2F85F78-617B-41D3-81EF-C869EF8E42C6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5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499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D80140-6F99-45EE-9E9B-FE2F7EABE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44327"/>
            <a:ext cx="5426189" cy="57382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Instance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U_AAS_014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Instance &gt; AAS Instance </a:t>
            </a:r>
            <a:r>
              <a:rPr lang="ko-KR" altLang="en-US" sz="1000">
                <a:latin typeface="+mn-ea"/>
              </a:rPr>
              <a:t>수정 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AAS Instance </a:t>
              </a:r>
              <a:r>
                <a:rPr lang="ko-KR" altLang="en-US" sz="900"/>
                <a:t>수정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등록된 </a:t>
              </a:r>
              <a:r>
                <a:rPr lang="en-US" altLang="ko-KR" sz="900"/>
                <a:t>Instance </a:t>
              </a:r>
              <a:r>
                <a:rPr lang="ko-KR" altLang="en-US" sz="900"/>
                <a:t>의 상세 정보를 확인하고</a:t>
              </a:r>
              <a:r>
                <a:rPr lang="en-US" altLang="ko-KR" sz="900"/>
                <a:t>, </a:t>
              </a:r>
              <a:r>
                <a:rPr lang="ko-KR" altLang="en-US" sz="900"/>
                <a:t>일부 항목을 수정하거나 삭제</a:t>
              </a:r>
              <a:r>
                <a:rPr lang="en-US" altLang="ko-KR" sz="900"/>
                <a:t>/</a:t>
              </a:r>
              <a:r>
                <a:rPr lang="ko-KR" altLang="en-US" sz="900"/>
                <a:t>저장할 수 있는 화면</a:t>
              </a:r>
              <a:endParaRPr lang="en-US" altLang="ko-KR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796576-70D4-4769-8395-B9C19DB8F155}"/>
              </a:ext>
            </a:extLst>
          </p:cNvPr>
          <p:cNvGrpSpPr/>
          <p:nvPr/>
        </p:nvGrpSpPr>
        <p:grpSpPr>
          <a:xfrm>
            <a:off x="7134427" y="2056889"/>
            <a:ext cx="2740437" cy="481029"/>
            <a:chOff x="7145571" y="2993866"/>
            <a:chExt cx="2740437" cy="48102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011ED-D6DD-46F3-B3F7-AD23FEA64C5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Cancel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편집 중단</a:t>
              </a:r>
              <a:r>
                <a:rPr lang="en-US" altLang="ko-KR" sz="900"/>
                <a:t>, </a:t>
              </a:r>
              <a:r>
                <a:rPr lang="ko-KR" altLang="en-US" sz="900"/>
                <a:t>이전 화면으로 이동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3D6983-1E48-42F3-B146-6F820702FE0B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11025D-7E34-444F-90F3-218FA64B73A6}"/>
              </a:ext>
            </a:extLst>
          </p:cNvPr>
          <p:cNvGrpSpPr/>
          <p:nvPr/>
        </p:nvGrpSpPr>
        <p:grpSpPr>
          <a:xfrm>
            <a:off x="7134427" y="2561714"/>
            <a:ext cx="2740437" cy="481029"/>
            <a:chOff x="7145571" y="2993866"/>
            <a:chExt cx="2740437" cy="4810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5C8F58-3F93-48E0-BE15-ED0C64AA272A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Delete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현재 </a:t>
              </a:r>
              <a:r>
                <a:rPr lang="en-US" altLang="ko-KR" sz="900"/>
                <a:t>Instance</a:t>
              </a:r>
              <a:r>
                <a:rPr lang="ko-KR" altLang="en-US" sz="900"/>
                <a:t> 삭제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EED778-FB3B-4ECD-BE37-1D9E7F2EE635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CBBD948-842E-4707-9398-3AD5E24C167F}"/>
              </a:ext>
            </a:extLst>
          </p:cNvPr>
          <p:cNvGrpSpPr/>
          <p:nvPr/>
        </p:nvGrpSpPr>
        <p:grpSpPr>
          <a:xfrm>
            <a:off x="4722787" y="6157864"/>
            <a:ext cx="399273" cy="217902"/>
            <a:chOff x="5402621" y="1036048"/>
            <a:chExt cx="374088" cy="23914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AAAE356-D3CC-4A33-87D7-52BC3D0A7463}"/>
                </a:ext>
              </a:extLst>
            </p:cNvPr>
            <p:cNvSpPr/>
            <p:nvPr/>
          </p:nvSpPr>
          <p:spPr>
            <a:xfrm>
              <a:off x="5461491" y="1123626"/>
              <a:ext cx="315218" cy="1515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EF6663-4D98-4FE2-A845-287422A01A03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656B12C-E5C1-4CEB-B3F0-65BBC1937830}"/>
              </a:ext>
            </a:extLst>
          </p:cNvPr>
          <p:cNvGrpSpPr/>
          <p:nvPr/>
        </p:nvGrpSpPr>
        <p:grpSpPr>
          <a:xfrm>
            <a:off x="5086660" y="6150325"/>
            <a:ext cx="435924" cy="225441"/>
            <a:chOff x="5402621" y="1036048"/>
            <a:chExt cx="408427" cy="2474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EA40D9-53AF-4241-828E-A2025F80BB3A}"/>
                </a:ext>
              </a:extLst>
            </p:cNvPr>
            <p:cNvSpPr/>
            <p:nvPr/>
          </p:nvSpPr>
          <p:spPr>
            <a:xfrm>
              <a:off x="5461490" y="1131899"/>
              <a:ext cx="349558" cy="1515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C9F388A-9149-4DE4-84EC-940B9578E190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92B2043-4B55-4FB9-AF9F-861A5CC45822}"/>
              </a:ext>
            </a:extLst>
          </p:cNvPr>
          <p:cNvGrpSpPr/>
          <p:nvPr/>
        </p:nvGrpSpPr>
        <p:grpSpPr>
          <a:xfrm>
            <a:off x="5487180" y="6150325"/>
            <a:ext cx="399276" cy="225441"/>
            <a:chOff x="5402621" y="1036048"/>
            <a:chExt cx="374090" cy="2474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67E0DA-DB34-41A8-A65B-929CDD92DFCB}"/>
                </a:ext>
              </a:extLst>
            </p:cNvPr>
            <p:cNvSpPr/>
            <p:nvPr/>
          </p:nvSpPr>
          <p:spPr>
            <a:xfrm>
              <a:off x="5461491" y="1131899"/>
              <a:ext cx="315220" cy="1515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048562-D5F3-4080-9E5F-79088D7EFF90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3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5DC603C-410C-438B-8571-C0DA87C73CB4}"/>
              </a:ext>
            </a:extLst>
          </p:cNvPr>
          <p:cNvGrpSpPr/>
          <p:nvPr/>
        </p:nvGrpSpPr>
        <p:grpSpPr>
          <a:xfrm>
            <a:off x="7134427" y="3057014"/>
            <a:ext cx="2740437" cy="896527"/>
            <a:chOff x="7145571" y="2993866"/>
            <a:chExt cx="2740437" cy="89652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AE8662-C8C3-4EEA-B70B-94E3A5BAB95E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Verify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현재 작성 중인 인스턴스 정보에 대해 </a:t>
              </a:r>
              <a:r>
                <a:rPr lang="en-US" altLang="ko-KR" sz="900"/>
                <a:t>AAS </a:t>
              </a:r>
              <a:r>
                <a:rPr lang="ko-KR" altLang="en-US" sz="900"/>
                <a:t>표준 검증 </a:t>
              </a:r>
              <a:r>
                <a:rPr lang="en-US" altLang="ko-KR" sz="900"/>
                <a:t>API</a:t>
              </a:r>
              <a:r>
                <a:rPr lang="ko-KR" altLang="en-US" sz="900"/>
                <a:t>를 호출하여 구조 및 필수 항목 누락 여부 등을 확인하여 저장전 사전 검증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CC083A-25C5-4A7F-9ABD-5270505C7F8E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2F3F4DC-4BBB-466E-8AAB-7DBAAC87D4F7}"/>
              </a:ext>
            </a:extLst>
          </p:cNvPr>
          <p:cNvGrpSpPr/>
          <p:nvPr/>
        </p:nvGrpSpPr>
        <p:grpSpPr>
          <a:xfrm>
            <a:off x="5851051" y="6140820"/>
            <a:ext cx="371952" cy="234946"/>
            <a:chOff x="5402621" y="1036048"/>
            <a:chExt cx="348490" cy="25785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FC8C09B-D539-4A5B-BF09-FC468F1445B8}"/>
                </a:ext>
              </a:extLst>
            </p:cNvPr>
            <p:cNvSpPr/>
            <p:nvPr/>
          </p:nvSpPr>
          <p:spPr>
            <a:xfrm>
              <a:off x="5461491" y="1123625"/>
              <a:ext cx="289620" cy="1702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970DC93-4A39-43B6-8636-C74920B93A33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4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352E6E-4948-4A43-A6D8-CF719106CA4A}"/>
              </a:ext>
            </a:extLst>
          </p:cNvPr>
          <p:cNvGrpSpPr/>
          <p:nvPr/>
        </p:nvGrpSpPr>
        <p:grpSpPr>
          <a:xfrm>
            <a:off x="7134427" y="3964104"/>
            <a:ext cx="2740437" cy="481029"/>
            <a:chOff x="7145571" y="2993866"/>
            <a:chExt cx="2740437" cy="48102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5DF42D-7DA4-40EC-94AF-F271D9583571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Save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/>
                <a:t>AAS </a:t>
              </a:r>
              <a:r>
                <a:rPr lang="ko-KR" altLang="en-US" sz="900"/>
                <a:t>표준 검증 후 인스턴스 정보를 저장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203CED4-AA1F-47A6-9EE6-C3F193210E1E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4</a:t>
              </a:r>
              <a:endParaRPr lang="ko-KR" altLang="en-US" sz="900" b="1" dirty="0">
                <a:latin typeface="+mn-ea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BC576654-71A1-48E4-B75E-A5C1C83FDB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02"/>
          <a:stretch/>
        </p:blipFill>
        <p:spPr>
          <a:xfrm>
            <a:off x="3683307" y="3513463"/>
            <a:ext cx="3092301" cy="1437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625FC4-2A98-4837-A6F2-9A309424E891}"/>
              </a:ext>
            </a:extLst>
          </p:cNvPr>
          <p:cNvSpPr/>
          <p:nvPr/>
        </p:nvSpPr>
        <p:spPr>
          <a:xfrm>
            <a:off x="3567822" y="3427060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5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9CDAE40-5385-4FA6-922E-EDF860C49422}"/>
              </a:ext>
            </a:extLst>
          </p:cNvPr>
          <p:cNvGrpSpPr/>
          <p:nvPr/>
        </p:nvGrpSpPr>
        <p:grpSpPr>
          <a:xfrm>
            <a:off x="7136515" y="4417128"/>
            <a:ext cx="2740437" cy="896527"/>
            <a:chOff x="7145571" y="2993866"/>
            <a:chExt cx="2740437" cy="8965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0DE6AC-5ED2-4614-A773-3EAB7C512EB1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Verification Results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/>
                <a:t>Verify </a:t>
              </a:r>
              <a:r>
                <a:rPr lang="ko-KR" altLang="en-US" sz="900"/>
                <a:t>버튼을 클릭하여 </a:t>
              </a:r>
              <a:r>
                <a:rPr lang="en-US" altLang="ko-KR" sz="900"/>
                <a:t>AAS </a:t>
              </a:r>
              <a:r>
                <a:rPr lang="ko-KR" altLang="en-US" sz="900"/>
                <a:t>표준 검증 했을 때 </a:t>
              </a:r>
              <a:r>
                <a:rPr lang="en-US" altLang="ko-KR" sz="900"/>
                <a:t>Verification Results </a:t>
              </a:r>
              <a:r>
                <a:rPr lang="ko-KR" altLang="en-US" sz="900"/>
                <a:t>영역에 검증 결과가 표시 됨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B55D07-74A0-4460-AD16-03A83CF31B84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5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58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C9C2E3-1738-4115-AE0A-A5B000948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70" y="738426"/>
            <a:ext cx="5233074" cy="565856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FD1898A-6535-46FC-86E7-DC9B1CAC4C35}"/>
              </a:ext>
            </a:extLst>
          </p:cNvPr>
          <p:cNvSpPr/>
          <p:nvPr/>
        </p:nvSpPr>
        <p:spPr>
          <a:xfrm>
            <a:off x="6416789" y="132055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tx1"/>
                </a:solidFill>
                <a:latin typeface="+mn-ea"/>
              </a:rPr>
              <a:t>AAS Instance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상세현황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65F3F4-4BD0-4208-9C02-EF8F8F62A4BF}"/>
              </a:ext>
            </a:extLst>
          </p:cNvPr>
          <p:cNvSpPr/>
          <p:nvPr/>
        </p:nvSpPr>
        <p:spPr>
          <a:xfrm>
            <a:off x="6416791" y="311259"/>
            <a:ext cx="2030877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U_AAS_015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CAB04-5413-455D-BE6C-C3A08AC79D24}"/>
              </a:ext>
            </a:extLst>
          </p:cNvPr>
          <p:cNvSpPr txBox="1"/>
          <p:nvPr/>
        </p:nvSpPr>
        <p:spPr>
          <a:xfrm>
            <a:off x="1593849" y="304146"/>
            <a:ext cx="3505200" cy="3429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000">
                <a:latin typeface="+mn-ea"/>
              </a:rPr>
              <a:t>AAS Instance &gt; AAS Instance </a:t>
            </a:r>
            <a:r>
              <a:rPr lang="ko-KR" altLang="en-US" sz="1000">
                <a:latin typeface="+mn-ea"/>
              </a:rPr>
              <a:t>상세현황 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136860" y="1104728"/>
            <a:ext cx="2483328" cy="896527"/>
            <a:chOff x="7136860" y="1104728"/>
            <a:chExt cx="2483328" cy="8965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651F43-A3C5-42C7-94D0-A42062C4714E}"/>
                </a:ext>
              </a:extLst>
            </p:cNvPr>
            <p:cNvSpPr txBox="1"/>
            <p:nvPr/>
          </p:nvSpPr>
          <p:spPr>
            <a:xfrm>
              <a:off x="7275149" y="1104728"/>
              <a:ext cx="2345039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>
                  <a:latin typeface="+mn-ea"/>
                </a:rPr>
                <a:t>AAS Instance </a:t>
              </a:r>
              <a:r>
                <a:rPr lang="ko-KR" altLang="en-US" sz="900">
                  <a:latin typeface="+mn-ea"/>
                </a:rPr>
                <a:t>상세현황</a:t>
              </a:r>
              <a:r>
                <a:rPr lang="en-US" altLang="ko-KR" sz="900" b="1">
                  <a:latin typeface="+mn-ea"/>
                </a:rPr>
                <a:t>: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900"/>
                <a:t>등록된 </a:t>
              </a:r>
              <a:r>
                <a:rPr lang="en-US" altLang="ko-KR" sz="900">
                  <a:latin typeface="+mn-ea"/>
                </a:rPr>
                <a:t>Instance</a:t>
              </a:r>
              <a:r>
                <a:rPr lang="ko-KR" altLang="en-US" sz="900"/>
                <a:t> 상세 정보를 읽기 전용</a:t>
              </a:r>
              <a:r>
                <a:rPr lang="en-US" altLang="ko-KR" sz="900"/>
                <a:t>(Read-Only) </a:t>
              </a:r>
              <a:r>
                <a:rPr lang="ko-KR" altLang="en-US" sz="900"/>
                <a:t>으로 확인할 수 있는 화면</a:t>
              </a:r>
              <a:endParaRPr lang="en-US" altLang="ko-KR" sz="9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04F190-C0EE-4606-B2F6-4C9DDD6557DF}"/>
                </a:ext>
              </a:extLst>
            </p:cNvPr>
            <p:cNvSpPr/>
            <p:nvPr/>
          </p:nvSpPr>
          <p:spPr>
            <a:xfrm>
              <a:off x="7136860" y="1198521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>
                  <a:latin typeface="+mn-ea"/>
                </a:rPr>
                <a:t>☆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C796576-70D4-4769-8395-B9C19DB8F155}"/>
              </a:ext>
            </a:extLst>
          </p:cNvPr>
          <p:cNvGrpSpPr/>
          <p:nvPr/>
        </p:nvGrpSpPr>
        <p:grpSpPr>
          <a:xfrm>
            <a:off x="7134427" y="2056889"/>
            <a:ext cx="2740437" cy="688778"/>
            <a:chOff x="7145571" y="2993866"/>
            <a:chExt cx="2740437" cy="68877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2011ED-D6DD-46F3-B3F7-AD23FEA64C52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Instance info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인스턴스 이름</a:t>
              </a:r>
              <a:r>
                <a:rPr lang="en-US" altLang="ko-KR" sz="900"/>
                <a:t>, </a:t>
              </a:r>
              <a:r>
                <a:rPr lang="ko-KR" altLang="en-US" sz="900"/>
                <a:t>설명</a:t>
              </a:r>
              <a:r>
                <a:rPr lang="en-US" altLang="ko-KR" sz="900"/>
                <a:t>, </a:t>
              </a:r>
              <a:r>
                <a:rPr lang="ko-KR" altLang="en-US" sz="900"/>
                <a:t>카테고리</a:t>
              </a:r>
              <a:r>
                <a:rPr lang="en-US" altLang="ko-KR" sz="900"/>
                <a:t>, </a:t>
              </a:r>
              <a:r>
                <a:rPr lang="ko-KR" altLang="en-US" sz="900"/>
                <a:t>검증 상태</a:t>
              </a:r>
              <a:r>
                <a:rPr lang="en-US" altLang="ko-KR" sz="900"/>
                <a:t>(Verification)</a:t>
              </a:r>
              <a:r>
                <a:rPr lang="ko-KR" altLang="en-US" sz="900"/>
                <a:t>를 표시 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A3D6983-1E48-42F3-B146-6F820702FE0B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latin typeface="+mn-ea"/>
                </a:rPr>
                <a:t>1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11025D-7E34-444F-90F3-218FA64B73A6}"/>
              </a:ext>
            </a:extLst>
          </p:cNvPr>
          <p:cNvGrpSpPr/>
          <p:nvPr/>
        </p:nvGrpSpPr>
        <p:grpSpPr>
          <a:xfrm>
            <a:off x="7134427" y="2717246"/>
            <a:ext cx="2740437" cy="481029"/>
            <a:chOff x="7145571" y="2993866"/>
            <a:chExt cx="2740437" cy="4810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5C8F58-3F93-48E0-BE15-ED0C64AA272A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AAS Template info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인스턴스가 참조한 </a:t>
              </a:r>
              <a:r>
                <a:rPr lang="en-US" altLang="ko-KR" sz="900"/>
                <a:t>AAS </a:t>
              </a:r>
              <a:r>
                <a:rPr lang="ko-KR" altLang="en-US" sz="900"/>
                <a:t>템플릿 정보 표시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EED778-FB3B-4ECD-BE37-1D9E7F2EE635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2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92B2043-4B55-4FB9-AF9F-861A5CC45822}"/>
              </a:ext>
            </a:extLst>
          </p:cNvPr>
          <p:cNvGrpSpPr/>
          <p:nvPr/>
        </p:nvGrpSpPr>
        <p:grpSpPr>
          <a:xfrm>
            <a:off x="4750849" y="6063205"/>
            <a:ext cx="684749" cy="262005"/>
            <a:chOff x="5402621" y="1036049"/>
            <a:chExt cx="641557" cy="287549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C67E0DA-DB34-41A8-A65B-929CDD92DFCB}"/>
                </a:ext>
              </a:extLst>
            </p:cNvPr>
            <p:cNvSpPr/>
            <p:nvPr/>
          </p:nvSpPr>
          <p:spPr>
            <a:xfrm>
              <a:off x="5461490" y="1131899"/>
              <a:ext cx="582688" cy="1916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048562-D5F3-4080-9E5F-79088D7EFF90}"/>
                </a:ext>
              </a:extLst>
            </p:cNvPr>
            <p:cNvSpPr/>
            <p:nvPr/>
          </p:nvSpPr>
          <p:spPr>
            <a:xfrm>
              <a:off x="5402621" y="1036049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4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5DC603C-410C-438B-8571-C0DA87C73CB4}"/>
              </a:ext>
            </a:extLst>
          </p:cNvPr>
          <p:cNvGrpSpPr/>
          <p:nvPr/>
        </p:nvGrpSpPr>
        <p:grpSpPr>
          <a:xfrm>
            <a:off x="7134427" y="3212546"/>
            <a:ext cx="2740437" cy="688778"/>
            <a:chOff x="7145571" y="2993866"/>
            <a:chExt cx="2740437" cy="68877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AE8662-C8C3-4EEA-B70B-94E3A5BAB95E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Submodel Template info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인스턴스 생성 시 추가한 </a:t>
              </a:r>
              <a:r>
                <a:rPr lang="en-US" altLang="ko-KR" sz="900"/>
                <a:t>Submodel Template </a:t>
              </a:r>
              <a:r>
                <a:rPr lang="ko-KR" altLang="en-US" sz="900"/>
                <a:t>목록 표시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CCC083A-25C5-4A7F-9ABD-5270505C7F8E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3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95B830-ABAD-4582-9FE2-B4AD20C80022}"/>
              </a:ext>
            </a:extLst>
          </p:cNvPr>
          <p:cNvSpPr/>
          <p:nvPr/>
        </p:nvSpPr>
        <p:spPr>
          <a:xfrm>
            <a:off x="944492" y="2657830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2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F4CA2D7-A07E-4F7E-AE8A-F762CFB337BB}"/>
              </a:ext>
            </a:extLst>
          </p:cNvPr>
          <p:cNvSpPr/>
          <p:nvPr/>
        </p:nvSpPr>
        <p:spPr>
          <a:xfrm>
            <a:off x="1019029" y="5274140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3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5D2B54-9E01-46ED-9530-F65DBED934B5}"/>
              </a:ext>
            </a:extLst>
          </p:cNvPr>
          <p:cNvGrpSpPr/>
          <p:nvPr/>
        </p:nvGrpSpPr>
        <p:grpSpPr>
          <a:xfrm>
            <a:off x="5396479" y="6059814"/>
            <a:ext cx="369314" cy="262004"/>
            <a:chOff x="5402621" y="1036048"/>
            <a:chExt cx="346019" cy="28754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89DBA2E-C245-4FB7-9A1C-8B6EAD1D27E4}"/>
                </a:ext>
              </a:extLst>
            </p:cNvPr>
            <p:cNvSpPr/>
            <p:nvPr/>
          </p:nvSpPr>
          <p:spPr>
            <a:xfrm>
              <a:off x="5461489" y="1131898"/>
              <a:ext cx="287151" cy="1916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5910AE-C345-48AE-9F49-447CF4E441D6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5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1892C0C-3AF0-4208-AA50-BD121A3E2E78}"/>
              </a:ext>
            </a:extLst>
          </p:cNvPr>
          <p:cNvGrpSpPr/>
          <p:nvPr/>
        </p:nvGrpSpPr>
        <p:grpSpPr>
          <a:xfrm>
            <a:off x="7134427" y="3858158"/>
            <a:ext cx="2740437" cy="896527"/>
            <a:chOff x="7145571" y="2993866"/>
            <a:chExt cx="2740437" cy="8965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EDEC9C-627F-4E54-98C5-52A2B9C3A4F1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89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View Combined Model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AAS Template</a:t>
              </a:r>
              <a:r>
                <a:rPr lang="ko-KR" altLang="en-US" sz="900"/>
                <a:t>에 포함된 </a:t>
              </a:r>
              <a:r>
                <a:rPr lang="en-US" altLang="ko-KR" sz="900"/>
                <a:t>Submodel + </a:t>
              </a:r>
              <a:r>
                <a:rPr lang="ko-KR" altLang="en-US" sz="900"/>
                <a:t>인스턴스에서 추가한 </a:t>
              </a:r>
              <a:r>
                <a:rPr lang="en-US" altLang="ko-KR" sz="900"/>
                <a:t>Submodel</a:t>
              </a:r>
              <a:r>
                <a:rPr lang="ko-KR" altLang="en-US" sz="900"/>
                <a:t>을 하나의 트리 구조로 통합하여 보여줌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9600DE-913D-414C-91DC-684A19E2FFE2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4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098443-BFD3-4E2C-BE23-410697A187B1}"/>
              </a:ext>
            </a:extLst>
          </p:cNvPr>
          <p:cNvSpPr/>
          <p:nvPr/>
        </p:nvSpPr>
        <p:spPr>
          <a:xfrm>
            <a:off x="950818" y="1210375"/>
            <a:ext cx="189176" cy="1746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latin typeface="+mn-ea"/>
              </a:rPr>
              <a:t>1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E8B3717-373F-4654-B805-BC991C8AEB02}"/>
              </a:ext>
            </a:extLst>
          </p:cNvPr>
          <p:cNvGrpSpPr/>
          <p:nvPr/>
        </p:nvGrpSpPr>
        <p:grpSpPr>
          <a:xfrm>
            <a:off x="5726679" y="6059814"/>
            <a:ext cx="369314" cy="262004"/>
            <a:chOff x="5402621" y="1036048"/>
            <a:chExt cx="346019" cy="28754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244B41D-8C1D-4AC9-87DE-BB8E780EF4C3}"/>
                </a:ext>
              </a:extLst>
            </p:cNvPr>
            <p:cNvSpPr/>
            <p:nvPr/>
          </p:nvSpPr>
          <p:spPr>
            <a:xfrm>
              <a:off x="5461489" y="1131898"/>
              <a:ext cx="287151" cy="19169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EBDAE0D-E301-4935-B357-3C74E1B2DCD7}"/>
                </a:ext>
              </a:extLst>
            </p:cNvPr>
            <p:cNvSpPr/>
            <p:nvPr/>
          </p:nvSpPr>
          <p:spPr>
            <a:xfrm>
              <a:off x="5402621" y="1036048"/>
              <a:ext cx="177243" cy="1916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>
                  <a:latin typeface="+mn-ea"/>
                </a:rPr>
                <a:t>6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5323331-FBBA-4886-B083-CF003B1A9661}"/>
              </a:ext>
            </a:extLst>
          </p:cNvPr>
          <p:cNvGrpSpPr/>
          <p:nvPr/>
        </p:nvGrpSpPr>
        <p:grpSpPr>
          <a:xfrm>
            <a:off x="7136515" y="4724540"/>
            <a:ext cx="2740437" cy="481029"/>
            <a:chOff x="7145571" y="2993866"/>
            <a:chExt cx="2740437" cy="48102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0FF0C7-54CA-499C-A7F7-31A3A93033DD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4810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Edit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인스턴스 정보를 수정하는 화면으로 이동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6108D28-F216-4C16-8D52-07FC9B9A4BDF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5</a:t>
              </a:r>
              <a:endParaRPr lang="ko-KR" altLang="en-US" sz="900" b="1" dirty="0">
                <a:latin typeface="+mn-ea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AF125E6-229F-4BA8-A54D-AD1FF1AAA152}"/>
              </a:ext>
            </a:extLst>
          </p:cNvPr>
          <p:cNvGrpSpPr/>
          <p:nvPr/>
        </p:nvGrpSpPr>
        <p:grpSpPr>
          <a:xfrm>
            <a:off x="7138603" y="5227668"/>
            <a:ext cx="2740437" cy="688778"/>
            <a:chOff x="7145571" y="2993866"/>
            <a:chExt cx="2740437" cy="68877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4BAAEA7-0884-49AF-B4EC-CBA08170B230}"/>
                </a:ext>
              </a:extLst>
            </p:cNvPr>
            <p:cNvSpPr txBox="1"/>
            <p:nvPr/>
          </p:nvSpPr>
          <p:spPr>
            <a:xfrm>
              <a:off x="7255155" y="2993866"/>
              <a:ext cx="2630853" cy="688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900"/>
                <a:t>Export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- </a:t>
              </a:r>
              <a:r>
                <a:rPr lang="ko-KR" altLang="en-US" sz="900"/>
                <a:t>인스턴스를 </a:t>
              </a:r>
              <a:r>
                <a:rPr lang="en-US" altLang="ko-KR" sz="900"/>
                <a:t>AASX, JSON, XML </a:t>
              </a:r>
              <a:r>
                <a:rPr lang="ko-KR" altLang="en-US" sz="900"/>
                <a:t>형식으로 다운로드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6B2960A-C9A0-43EF-92CC-4279D8F2AFD9}"/>
                </a:ext>
              </a:extLst>
            </p:cNvPr>
            <p:cNvSpPr/>
            <p:nvPr/>
          </p:nvSpPr>
          <p:spPr>
            <a:xfrm>
              <a:off x="7145571" y="3075162"/>
              <a:ext cx="138289" cy="1439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>
                  <a:latin typeface="+mn-ea"/>
                </a:rPr>
                <a:t>6</a:t>
              </a:r>
              <a:endParaRPr lang="ko-KR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7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846DD-D1D8-4556-B7F5-869C2C69241D}"/>
              </a:ext>
            </a:extLst>
          </p:cNvPr>
          <p:cNvSpPr txBox="1"/>
          <p:nvPr/>
        </p:nvSpPr>
        <p:spPr>
          <a:xfrm>
            <a:off x="891540" y="2792820"/>
            <a:ext cx="8172450" cy="11075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700" dirty="0">
                <a:latin typeface="+mj-lt"/>
                <a:ea typeface="+mj-ea"/>
                <a:cs typeface="+mj-cs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0301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92C0-B2DC-4A9F-9C8B-53C30CB6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시스템 구성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E4769D-71D9-4B3F-A0A1-73EFCF893083}"/>
              </a:ext>
            </a:extLst>
          </p:cNvPr>
          <p:cNvGrpSpPr/>
          <p:nvPr/>
        </p:nvGrpSpPr>
        <p:grpSpPr>
          <a:xfrm>
            <a:off x="6105456" y="3566121"/>
            <a:ext cx="2493143" cy="2034788"/>
            <a:chOff x="901576" y="1523126"/>
            <a:chExt cx="2493143" cy="18313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813342-A256-4125-B7F3-002715CE924C}"/>
                </a:ext>
              </a:extLst>
            </p:cNvPr>
            <p:cNvSpPr txBox="1"/>
            <p:nvPr/>
          </p:nvSpPr>
          <p:spPr>
            <a:xfrm>
              <a:off x="1405072" y="1525077"/>
              <a:ext cx="1712328" cy="304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1-1. </a:t>
              </a:r>
              <a:r>
                <a:rPr lang="ko-KR" altLang="en-US" sz="1600" dirty="0">
                  <a:latin typeface="+mn-ea"/>
                </a:rPr>
                <a:t>시스템 개요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BA3842-73A7-40FF-9E8C-3157DC118672}"/>
                </a:ext>
              </a:extLst>
            </p:cNvPr>
            <p:cNvSpPr txBox="1"/>
            <p:nvPr/>
          </p:nvSpPr>
          <p:spPr>
            <a:xfrm>
              <a:off x="1405072" y="2033296"/>
              <a:ext cx="1989647" cy="304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1-2. </a:t>
              </a:r>
              <a:r>
                <a:rPr lang="ko-KR" altLang="en-US" sz="1600" dirty="0">
                  <a:latin typeface="+mn-ea"/>
                </a:rPr>
                <a:t>시스템 구성도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C78F54-EAE8-4A4F-A784-C8656843746C}"/>
                </a:ext>
              </a:extLst>
            </p:cNvPr>
            <p:cNvSpPr txBox="1"/>
            <p:nvPr/>
          </p:nvSpPr>
          <p:spPr>
            <a:xfrm>
              <a:off x="1405072" y="2541515"/>
              <a:ext cx="1712328" cy="304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1-3</a:t>
              </a:r>
              <a:r>
                <a:rPr lang="en-US" altLang="ko-KR" sz="1600">
                  <a:latin typeface="+mn-ea"/>
                </a:rPr>
                <a:t>. </a:t>
              </a:r>
              <a:r>
                <a:rPr lang="ko-KR" altLang="en-US" sz="1600">
                  <a:latin typeface="+mn-ea"/>
                </a:rPr>
                <a:t>메뉴 구성도</a:t>
              </a:r>
              <a:endParaRPr lang="ko-KR" altLang="en-US" sz="1600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B14517E-E29F-42C4-854A-AAE64E1E77F9}"/>
                </a:ext>
              </a:extLst>
            </p:cNvPr>
            <p:cNvSpPr/>
            <p:nvPr/>
          </p:nvSpPr>
          <p:spPr>
            <a:xfrm>
              <a:off x="901576" y="1523126"/>
              <a:ext cx="412292" cy="17759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D499AA-9DD7-46D6-B42D-1C2235B76AC8}"/>
                </a:ext>
              </a:extLst>
            </p:cNvPr>
            <p:cNvSpPr txBox="1"/>
            <p:nvPr/>
          </p:nvSpPr>
          <p:spPr>
            <a:xfrm>
              <a:off x="901576" y="1525077"/>
              <a:ext cx="184731" cy="304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6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D771E7-6E6C-48E4-8EB6-C3E17CC27CE4}"/>
                </a:ext>
              </a:extLst>
            </p:cNvPr>
            <p:cNvSpPr txBox="1"/>
            <p:nvPr/>
          </p:nvSpPr>
          <p:spPr>
            <a:xfrm>
              <a:off x="1405072" y="3049733"/>
              <a:ext cx="1435008" cy="304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+mn-ea"/>
                </a:rPr>
                <a:t>1-4. </a:t>
              </a:r>
              <a:r>
                <a:rPr lang="ko-KR" altLang="en-US" sz="1600" dirty="0">
                  <a:latin typeface="+mn-ea"/>
                </a:rPr>
                <a:t>공통사항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43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7E7646-15F5-4841-A4BD-F6DE4BF39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1-1 </a:t>
            </a:r>
            <a:r>
              <a:rPr lang="ko-KR" altLang="en-US"/>
              <a:t>시스템 개요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386AA3-DC16-4785-AFA7-0FB84DD3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24" y="0"/>
            <a:ext cx="9432926" cy="533400"/>
          </a:xfrm>
        </p:spPr>
        <p:txBody>
          <a:bodyPr/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42DF38-CB9E-4BD1-852E-966871B6AEF8}"/>
              </a:ext>
            </a:extLst>
          </p:cNvPr>
          <p:cNvGrpSpPr/>
          <p:nvPr/>
        </p:nvGrpSpPr>
        <p:grpSpPr>
          <a:xfrm>
            <a:off x="856417" y="4293385"/>
            <a:ext cx="2215943" cy="2050260"/>
            <a:chOff x="680697" y="4263649"/>
            <a:chExt cx="2215943" cy="20502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6F64AE9-38A5-48E9-9E3F-5E029C3C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942" y="4408281"/>
              <a:ext cx="812698" cy="81269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99D9C48-47B2-4594-984D-9F89548AB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699" y="4620412"/>
              <a:ext cx="1504909" cy="150490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7B6A55A-FF90-4ED2-BC63-4515F4E58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697" y="4263649"/>
              <a:ext cx="812698" cy="81269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E2A587C9-B214-406F-A62D-4C42024C6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02" y="5478194"/>
              <a:ext cx="812698" cy="812698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8D9245C-DBC0-4C71-B178-284B5A3B3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942" y="5501211"/>
              <a:ext cx="812698" cy="81269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70B6C8-B9B0-4372-9D61-6EE21997C2DB}"/>
              </a:ext>
            </a:extLst>
          </p:cNvPr>
          <p:cNvGrpSpPr/>
          <p:nvPr/>
        </p:nvGrpSpPr>
        <p:grpSpPr>
          <a:xfrm>
            <a:off x="1953739" y="1465818"/>
            <a:ext cx="7556811" cy="3675866"/>
            <a:chOff x="2430861" y="1253687"/>
            <a:chExt cx="5582306" cy="3142231"/>
          </a:xfrm>
          <a:solidFill>
            <a:schemeClr val="bg1">
              <a:lumMod val="95000"/>
            </a:schemeClr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E3A569D-FCD2-432E-839F-8869E5820F42}"/>
                </a:ext>
              </a:extLst>
            </p:cNvPr>
            <p:cNvSpPr/>
            <p:nvPr/>
          </p:nvSpPr>
          <p:spPr>
            <a:xfrm>
              <a:off x="2430861" y="1253687"/>
              <a:ext cx="5582306" cy="3142231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tIns="72000" anchor="ctr">
              <a:noAutofit/>
            </a:bodyPr>
            <a:lstStyle/>
            <a:p>
              <a:pPr>
                <a:spcBef>
                  <a:spcPts val="300"/>
                </a:spcBef>
              </a:pPr>
              <a:endParaRPr lang="en-US" altLang="ko-KR" sz="1100" dirty="0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F64CBE6-0659-4816-B164-0E2EDEB6764A}"/>
                </a:ext>
              </a:extLst>
            </p:cNvPr>
            <p:cNvSpPr/>
            <p:nvPr/>
          </p:nvSpPr>
          <p:spPr>
            <a:xfrm>
              <a:off x="3565476" y="1481481"/>
              <a:ext cx="4447691" cy="83368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solidFill>
                    <a:prstClr val="black"/>
                  </a:solidFill>
                  <a:latin typeface="+mn-ea"/>
                </a:rPr>
                <a:t>웹 기반의 사용자 인터페이스 제공</a:t>
              </a:r>
              <a:endParaRPr lang="en-US" altLang="ko-KR" sz="110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en-US" altLang="ko-KR" sz="1100">
                  <a:solidFill>
                    <a:prstClr val="black"/>
                  </a:solidFill>
                  <a:latin typeface="+mn-ea"/>
                </a:rPr>
                <a:t>AAS </a:t>
              </a:r>
              <a:r>
                <a:rPr lang="ko-KR" altLang="en-US" sz="1100">
                  <a:solidFill>
                    <a:prstClr val="black"/>
                  </a:solidFill>
                  <a:latin typeface="+mn-ea"/>
                </a:rPr>
                <a:t>메타데이터 관리 및 버전 관리 시스템 통합</a:t>
              </a:r>
              <a:endParaRPr lang="en-US" altLang="ko-KR" sz="110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solidFill>
                    <a:prstClr val="black"/>
                  </a:solidFill>
                  <a:latin typeface="+mn-ea"/>
                </a:rPr>
                <a:t>사용자 권한 관리 및 접근 제어 체계 구현</a:t>
              </a:r>
              <a:endParaRPr lang="en-US" altLang="ko-KR" sz="1100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63A659-0408-4FBB-B27D-1F7FAD64D780}"/>
                </a:ext>
              </a:extLst>
            </p:cNvPr>
            <p:cNvSpPr/>
            <p:nvPr/>
          </p:nvSpPr>
          <p:spPr>
            <a:xfrm>
              <a:off x="2575292" y="1523148"/>
              <a:ext cx="931275" cy="368334"/>
            </a:xfrm>
            <a:prstGeom prst="rect">
              <a:avLst/>
            </a:prstGeom>
            <a:grpFill/>
          </p:spPr>
          <p:txBody>
            <a:bodyPr wrap="square" lIns="0" r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100" b="1">
                  <a:solidFill>
                    <a:prstClr val="black"/>
                  </a:solidFill>
                  <a:latin typeface="+mn-ea"/>
                </a:rPr>
                <a:t>포털</a:t>
              </a:r>
              <a:r>
                <a:rPr lang="en-US" altLang="ko-KR" sz="1100" b="1">
                  <a:solidFill>
                    <a:prstClr val="black"/>
                  </a:solidFill>
                  <a:latin typeface="+mn-ea"/>
                </a:rPr>
                <a:t>(Portal) </a:t>
              </a:r>
              <a:r>
                <a:rPr lang="ko-KR" altLang="en-US" sz="1100" b="1">
                  <a:solidFill>
                    <a:prstClr val="black"/>
                  </a:solidFill>
                  <a:latin typeface="+mn-ea"/>
                </a:rPr>
                <a:t>시스템 구축</a:t>
              </a:r>
              <a:endParaRPr lang="en-US" altLang="ko-KR" sz="11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E944C2E-5280-4B96-A37A-D038E25C5593}"/>
                </a:ext>
              </a:extLst>
            </p:cNvPr>
            <p:cNvSpPr/>
            <p:nvPr/>
          </p:nvSpPr>
          <p:spPr>
            <a:xfrm>
              <a:off x="2575292" y="2780237"/>
              <a:ext cx="1252991" cy="434108"/>
            </a:xfrm>
            <a:prstGeom prst="rect">
              <a:avLst/>
            </a:prstGeom>
            <a:grpFill/>
          </p:spPr>
          <p:txBody>
            <a:bodyPr wrap="square" lIns="0" r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ko-KR" altLang="en-US" sz="1100" b="1">
                  <a:solidFill>
                    <a:prstClr val="black"/>
                  </a:solidFill>
                  <a:latin typeface="+mn-ea"/>
                </a:rPr>
                <a:t>표준 템플릿 생성 및</a:t>
              </a:r>
              <a:endParaRPr lang="en-US" altLang="ko-KR" sz="1100" b="1">
                <a:solidFill>
                  <a:prstClr val="black"/>
                </a:solidFill>
                <a:latin typeface="+mn-ea"/>
              </a:endParaRPr>
            </a:p>
            <a:p>
              <a:pPr>
                <a:spcBef>
                  <a:spcPts val="600"/>
                </a:spcBef>
              </a:pPr>
              <a:r>
                <a:rPr lang="ko-KR" altLang="en-US" sz="1100" b="1">
                  <a:solidFill>
                    <a:prstClr val="black"/>
                  </a:solidFill>
                  <a:latin typeface="+mn-ea"/>
                </a:rPr>
                <a:t>인스턴스 관리</a:t>
              </a:r>
              <a:endParaRPr lang="en-US" altLang="ko-KR" sz="1100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F4BE034-A3F5-4AB7-9BFE-D28768F02626}"/>
                </a:ext>
              </a:extLst>
            </p:cNvPr>
            <p:cNvSpPr/>
            <p:nvPr/>
          </p:nvSpPr>
          <p:spPr>
            <a:xfrm>
              <a:off x="3506567" y="2679963"/>
              <a:ext cx="4506600" cy="111651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solidFill>
                    <a:prstClr val="black"/>
                  </a:solidFill>
                  <a:latin typeface="+mn-ea"/>
                </a:rPr>
                <a:t>작성자가 </a:t>
              </a:r>
              <a:r>
                <a:rPr lang="en-US" altLang="ko-KR" sz="1100">
                  <a:solidFill>
                    <a:prstClr val="black"/>
                  </a:solidFill>
                  <a:latin typeface="+mn-ea"/>
                </a:rPr>
                <a:t>AAS </a:t>
              </a:r>
              <a:r>
                <a:rPr lang="ko-KR" altLang="en-US" sz="1100">
                  <a:solidFill>
                    <a:prstClr val="black"/>
                  </a:solidFill>
                  <a:latin typeface="+mn-ea"/>
                </a:rPr>
                <a:t>템플릿 및 서브모델 작성</a:t>
              </a:r>
              <a:endParaRPr lang="en-US" altLang="ko-KR" sz="1100">
                <a:solidFill>
                  <a:prstClr val="black"/>
                </a:solidFill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latin typeface="+mn-ea"/>
                </a:rPr>
                <a:t>승인자가 템플릿 검토 및 보완</a:t>
              </a: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latin typeface="+mn-ea"/>
                </a:rPr>
                <a:t>변경 사항 이력 관리 및 추적 기능</a:t>
              </a:r>
              <a:endParaRPr lang="en-US" altLang="ko-KR" sz="110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spcBef>
                  <a:spcPts val="600"/>
                </a:spcBef>
                <a:buFontTx/>
                <a:buChar char="-"/>
              </a:pPr>
              <a:r>
                <a:rPr lang="ko-KR" altLang="en-US" sz="1100">
                  <a:latin typeface="+mn-ea"/>
                </a:rPr>
                <a:t>인스턴스 생성 및 속성 관리</a:t>
              </a:r>
              <a:endParaRPr lang="en-US" altLang="ko-KR" sz="110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48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C30B51-3492-42F9-BCEC-2684FBC05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1-2 </a:t>
            </a:r>
            <a:r>
              <a:rPr lang="ko-KR" altLang="en-US"/>
              <a:t>시스템 구성도</a:t>
            </a: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8C2A058B-3A1D-461D-B4AB-CDAF27EA1B94}"/>
              </a:ext>
            </a:extLst>
          </p:cNvPr>
          <p:cNvSpPr txBox="1">
            <a:spLocks/>
          </p:cNvSpPr>
          <p:nvPr/>
        </p:nvSpPr>
        <p:spPr bwMode="auto">
          <a:xfrm>
            <a:off x="77624" y="0"/>
            <a:ext cx="94329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5pPr>
            <a:lvl6pPr marL="457181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6pPr>
            <a:lvl7pPr marL="914361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7pPr>
            <a:lvl8pPr marL="1371543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8pPr>
            <a:lvl9pPr marL="1828724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9pPr>
          </a:lstStyle>
          <a:p>
            <a:pPr defTabSz="914400"/>
            <a:r>
              <a:rPr lang="en-US" altLang="ko-KR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3A270-27AD-48D7-ACD4-93A334480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6" y="1409915"/>
            <a:ext cx="6851681" cy="47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693F69-486F-4AE6-A007-EF2E72680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1-3 </a:t>
            </a:r>
            <a:r>
              <a:rPr lang="ko-KR" altLang="en-US"/>
              <a:t>메뉴 구성도</a:t>
            </a:r>
          </a:p>
        </p:txBody>
      </p:sp>
      <p:sp>
        <p:nvSpPr>
          <p:cNvPr id="41" name="제목 2">
            <a:extLst>
              <a:ext uri="{FF2B5EF4-FFF2-40B4-BE49-F238E27FC236}">
                <a16:creationId xmlns:a16="http://schemas.microsoft.com/office/drawing/2014/main" id="{BCE587DD-2D0A-4759-87AE-CAD1872EE223}"/>
              </a:ext>
            </a:extLst>
          </p:cNvPr>
          <p:cNvSpPr txBox="1">
            <a:spLocks/>
          </p:cNvSpPr>
          <p:nvPr/>
        </p:nvSpPr>
        <p:spPr bwMode="auto">
          <a:xfrm>
            <a:off x="77624" y="0"/>
            <a:ext cx="555817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5pPr>
            <a:lvl6pPr marL="457181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6pPr>
            <a:lvl7pPr marL="914361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7pPr>
            <a:lvl8pPr marL="1371543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8pPr>
            <a:lvl9pPr marL="1828724"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Lucida Sans Unicode" panose="020B0602030504020204" pitchFamily="34" charset="0"/>
                <a:ea typeface="HY헤드라인M" panose="02030600000101010101" pitchFamily="18" charset="-127"/>
              </a:defRPr>
            </a:lvl9pPr>
          </a:lstStyle>
          <a:p>
            <a:pPr defTabSz="914400"/>
            <a:r>
              <a:rPr lang="en-US" altLang="ko-KR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F45293-F17D-4B97-AFF9-197A196567F7}"/>
              </a:ext>
            </a:extLst>
          </p:cNvPr>
          <p:cNvGrpSpPr/>
          <p:nvPr/>
        </p:nvGrpSpPr>
        <p:grpSpPr>
          <a:xfrm>
            <a:off x="1999561" y="2288974"/>
            <a:ext cx="6453762" cy="2218670"/>
            <a:chOff x="1999561" y="2288974"/>
            <a:chExt cx="6453762" cy="2218670"/>
          </a:xfrm>
        </p:grpSpPr>
        <p:sp>
          <p:nvSpPr>
            <p:cNvPr id="61" name="양쪽 모서리가 둥근 사각형 72">
              <a:extLst>
                <a:ext uri="{FF2B5EF4-FFF2-40B4-BE49-F238E27FC236}">
                  <a16:creationId xmlns:a16="http://schemas.microsoft.com/office/drawing/2014/main" id="{B96469D9-085F-4C6B-B56E-BD979B41BEDB}"/>
                </a:ext>
              </a:extLst>
            </p:cNvPr>
            <p:cNvSpPr/>
            <p:nvPr/>
          </p:nvSpPr>
          <p:spPr>
            <a:xfrm>
              <a:off x="1999562" y="2288974"/>
              <a:ext cx="6447514" cy="405407"/>
            </a:xfrm>
            <a:prstGeom prst="round2SameRect">
              <a:avLst>
                <a:gd name="adj1" fmla="val 16667"/>
                <a:gd name="adj2" fmla="val 18806"/>
              </a:avLst>
            </a:prstGeom>
            <a:solidFill>
              <a:srgbClr val="0095D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4579" tIns="37289" rIns="74579" bIns="37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-68622" algn="ctr" defTabSz="850645" fontAlgn="ctr">
                <a:buClr>
                  <a:srgbClr val="FFFFFF">
                    <a:lumMod val="65000"/>
                  </a:srgbClr>
                </a:buClr>
                <a:buSzPct val="80000"/>
                <a:tabLst>
                  <a:tab pos="2195739" algn="l"/>
                  <a:tab pos="4606390" algn="l"/>
                </a:tabLst>
              </a:pPr>
              <a:r>
                <a:rPr lang="en-US" altLang="ko-KR" sz="1400" b="1" kern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AAS Repository Hub </a:t>
              </a:r>
              <a:r>
                <a:rPr lang="en-US" altLang="ko-KR" sz="1400" b="1" kern="0" dirty="0">
                  <a:solidFill>
                    <a:srgbClr val="FFFFFF"/>
                  </a:solidFill>
                  <a:latin typeface="나눔고딕" pitchFamily="50" charset="-127"/>
                  <a:ea typeface="나눔고딕" pitchFamily="50" charset="-127"/>
                </a:rPr>
                <a:t>System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8413F2F-B932-4F36-9F82-E23EC3AE4D91}"/>
                </a:ext>
              </a:extLst>
            </p:cNvPr>
            <p:cNvGrpSpPr/>
            <p:nvPr/>
          </p:nvGrpSpPr>
          <p:grpSpPr>
            <a:xfrm>
              <a:off x="4017401" y="2795206"/>
              <a:ext cx="1326911" cy="992659"/>
              <a:chOff x="4432691" y="2673286"/>
              <a:chExt cx="1490731" cy="992659"/>
            </a:xfrm>
          </p:grpSpPr>
          <p:sp>
            <p:nvSpPr>
              <p:cNvPr id="76" name="양쪽 모서리가 둥근 사각형 256">
                <a:extLst>
                  <a:ext uri="{FF2B5EF4-FFF2-40B4-BE49-F238E27FC236}">
                    <a16:creationId xmlns:a16="http://schemas.microsoft.com/office/drawing/2014/main" id="{DE5C8F49-CC2C-4C13-83C0-234929D7D7D1}"/>
                  </a:ext>
                </a:extLst>
              </p:cNvPr>
              <p:cNvSpPr/>
              <p:nvPr/>
            </p:nvSpPr>
            <p:spPr>
              <a:xfrm>
                <a:off x="4432691" y="2994629"/>
                <a:ext cx="1490731" cy="671316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64" tIns="36032" rIns="72064" bIns="36032" anchor="ctr"/>
              <a:lstStyle/>
              <a:p>
                <a:pPr marL="401546"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1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9A02D32-F3D5-4472-94B5-0034A08EE2AF}"/>
                  </a:ext>
                </a:extLst>
              </p:cNvPr>
              <p:cNvSpPr/>
              <p:nvPr/>
            </p:nvSpPr>
            <p:spPr bwMode="auto">
              <a:xfrm>
                <a:off x="4525111" y="3334951"/>
                <a:ext cx="1328944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rgbClr val="000000"/>
                    </a:solidFill>
                    <a:latin typeface="+mn-ea"/>
                  </a:rPr>
                  <a:t>AAS Template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 상세정보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78" name="양쪽 모서리가 둥근 사각형 320">
                <a:extLst>
                  <a:ext uri="{FF2B5EF4-FFF2-40B4-BE49-F238E27FC236}">
                    <a16:creationId xmlns:a16="http://schemas.microsoft.com/office/drawing/2014/main" id="{B7F740A7-7DE1-4F4E-BC32-08A6ED1D0C1E}"/>
                  </a:ext>
                </a:extLst>
              </p:cNvPr>
              <p:cNvSpPr/>
              <p:nvPr/>
            </p:nvSpPr>
            <p:spPr>
              <a:xfrm>
                <a:off x="4432691" y="2673286"/>
                <a:ext cx="1483679" cy="274930"/>
              </a:xfrm>
              <a:prstGeom prst="round2SameRect">
                <a:avLst/>
              </a:prstGeom>
              <a:solidFill>
                <a:srgbClr val="CCECFF"/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63562" tIns="31781" rIns="63562" bIns="31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58485" algn="ctr" defTabSz="724985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FFFF">
                      <a:lumMod val="65000"/>
                    </a:srgbClr>
                  </a:buClr>
                  <a:buSzPct val="80000"/>
                  <a:tabLst>
                    <a:tab pos="1871377" algn="l"/>
                    <a:tab pos="3925918" algn="l"/>
                  </a:tabLst>
                </a:pPr>
                <a:r>
                  <a:rPr kumimoji="1" lang="en-US" altLang="ko-KR" sz="900" b="1" kern="0">
                    <a:solidFill>
                      <a:schemeClr val="tx1"/>
                    </a:solidFill>
                    <a:latin typeface="+mn-ea"/>
                  </a:rPr>
                  <a:t>AAS Template</a:t>
                </a:r>
                <a:endParaRPr kumimoji="1" lang="ko-KR" altLang="en-US" sz="9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5E191FC2-1BF0-41F3-8223-A301F9B49ACE}"/>
                  </a:ext>
                </a:extLst>
              </p:cNvPr>
              <p:cNvSpPr/>
              <p:nvPr/>
            </p:nvSpPr>
            <p:spPr bwMode="auto">
              <a:xfrm>
                <a:off x="4525111" y="2996711"/>
                <a:ext cx="132691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fontAlgn="ctr">
                  <a:buSzPct val="80000"/>
                  <a:defRPr/>
                </a:pPr>
                <a:r>
                  <a:rPr kumimoji="1" lang="en-US" altLang="ko-KR" sz="800" b="1" kern="0">
                    <a:solidFill>
                      <a:srgbClr val="000000"/>
                    </a:solidFill>
                    <a:latin typeface="+mn-ea"/>
                  </a:rPr>
                  <a:t>AAS Template 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현황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FE4B9AE-5343-41CB-9B7A-736B0D73A530}"/>
                </a:ext>
              </a:extLst>
            </p:cNvPr>
            <p:cNvGrpSpPr/>
            <p:nvPr/>
          </p:nvGrpSpPr>
          <p:grpSpPr>
            <a:xfrm>
              <a:off x="5418567" y="2800319"/>
              <a:ext cx="1642757" cy="1011210"/>
              <a:chOff x="5969623" y="2673286"/>
              <a:chExt cx="1814288" cy="1011210"/>
            </a:xfrm>
          </p:grpSpPr>
          <p:sp>
            <p:nvSpPr>
              <p:cNvPr id="86" name="양쪽 모서리가 둥근 사각형 256">
                <a:extLst>
                  <a:ext uri="{FF2B5EF4-FFF2-40B4-BE49-F238E27FC236}">
                    <a16:creationId xmlns:a16="http://schemas.microsoft.com/office/drawing/2014/main" id="{15464FED-0F4C-45BD-9836-2339A98183D4}"/>
                  </a:ext>
                </a:extLst>
              </p:cNvPr>
              <p:cNvSpPr/>
              <p:nvPr/>
            </p:nvSpPr>
            <p:spPr>
              <a:xfrm>
                <a:off x="5969623" y="3004854"/>
                <a:ext cx="1814288" cy="679642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64" tIns="36032" rIns="72064" bIns="36032" anchor="ctr"/>
              <a:lstStyle/>
              <a:p>
                <a:pPr marL="401546"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1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87" name="양쪽 모서리가 둥근 사각형 320">
                <a:extLst>
                  <a:ext uri="{FF2B5EF4-FFF2-40B4-BE49-F238E27FC236}">
                    <a16:creationId xmlns:a16="http://schemas.microsoft.com/office/drawing/2014/main" id="{B038C01C-E0BF-4A95-A4C2-D03303C43F2A}"/>
                  </a:ext>
                </a:extLst>
              </p:cNvPr>
              <p:cNvSpPr/>
              <p:nvPr/>
            </p:nvSpPr>
            <p:spPr>
              <a:xfrm>
                <a:off x="5969624" y="2673286"/>
                <a:ext cx="1805706" cy="274930"/>
              </a:xfrm>
              <a:prstGeom prst="round2SameRect">
                <a:avLst/>
              </a:prstGeom>
              <a:solidFill>
                <a:srgbClr val="CCECFF"/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63562" tIns="31781" rIns="63562" bIns="31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58485" algn="ctr" defTabSz="724985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FFFF">
                      <a:lumMod val="65000"/>
                    </a:srgbClr>
                  </a:buClr>
                  <a:buSzPct val="80000"/>
                  <a:tabLst>
                    <a:tab pos="1871377" algn="l"/>
                    <a:tab pos="3925918" algn="l"/>
                  </a:tabLst>
                </a:pPr>
                <a:r>
                  <a:rPr kumimoji="1" lang="en-US" altLang="ko-KR" sz="900" b="1" kern="0">
                    <a:solidFill>
                      <a:schemeClr val="tx1"/>
                    </a:solidFill>
                    <a:latin typeface="+mn-ea"/>
                  </a:rPr>
                  <a:t>Submodel Template</a:t>
                </a:r>
                <a:endParaRPr kumimoji="1" lang="ko-KR" altLang="en-US" sz="9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AEE73330-9397-4CFC-8707-2CE5545037E0}"/>
                  </a:ext>
                </a:extLst>
              </p:cNvPr>
              <p:cNvSpPr/>
              <p:nvPr/>
            </p:nvSpPr>
            <p:spPr bwMode="auto">
              <a:xfrm>
                <a:off x="6082102" y="3006936"/>
                <a:ext cx="161491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fontAlgn="ctr"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Submodel Template 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현황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8E3AA5A-625B-4214-9877-74AA7555F344}"/>
                  </a:ext>
                </a:extLst>
              </p:cNvPr>
              <p:cNvSpPr/>
              <p:nvPr/>
            </p:nvSpPr>
            <p:spPr bwMode="auto">
              <a:xfrm>
                <a:off x="6082102" y="3345176"/>
                <a:ext cx="1617386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Submodel Template 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상세정보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4B1A04F-89EB-4E9B-9A36-1205FFD38516}"/>
                </a:ext>
              </a:extLst>
            </p:cNvPr>
            <p:cNvGrpSpPr/>
            <p:nvPr/>
          </p:nvGrpSpPr>
          <p:grpSpPr>
            <a:xfrm>
              <a:off x="7132689" y="2795206"/>
              <a:ext cx="1320634" cy="1712438"/>
              <a:chOff x="7856468" y="2673286"/>
              <a:chExt cx="1490731" cy="1712438"/>
            </a:xfrm>
          </p:grpSpPr>
          <p:sp>
            <p:nvSpPr>
              <p:cNvPr id="96" name="양쪽 모서리가 둥근 사각형 256">
                <a:extLst>
                  <a:ext uri="{FF2B5EF4-FFF2-40B4-BE49-F238E27FC236}">
                    <a16:creationId xmlns:a16="http://schemas.microsoft.com/office/drawing/2014/main" id="{2DC84AB6-F94F-48ED-9083-C1CD6068AF47}"/>
                  </a:ext>
                </a:extLst>
              </p:cNvPr>
              <p:cNvSpPr/>
              <p:nvPr/>
            </p:nvSpPr>
            <p:spPr>
              <a:xfrm>
                <a:off x="7856468" y="2997176"/>
                <a:ext cx="1490731" cy="138854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64" tIns="36032" rIns="72064" bIns="36032" anchor="ctr"/>
              <a:lstStyle/>
              <a:p>
                <a:pPr marL="401546"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1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98" name="양쪽 모서리가 둥근 사각형 320">
                <a:extLst>
                  <a:ext uri="{FF2B5EF4-FFF2-40B4-BE49-F238E27FC236}">
                    <a16:creationId xmlns:a16="http://schemas.microsoft.com/office/drawing/2014/main" id="{F32FB821-A099-4D9E-AEE9-4C640E5BD53E}"/>
                  </a:ext>
                </a:extLst>
              </p:cNvPr>
              <p:cNvSpPr/>
              <p:nvPr/>
            </p:nvSpPr>
            <p:spPr>
              <a:xfrm>
                <a:off x="7856468" y="2673286"/>
                <a:ext cx="1483679" cy="277109"/>
              </a:xfrm>
              <a:prstGeom prst="round2SameRect">
                <a:avLst/>
              </a:prstGeom>
              <a:solidFill>
                <a:srgbClr val="CCECFF"/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63562" tIns="31781" rIns="63562" bIns="31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58485" algn="ctr" defTabSz="724985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FFFF">
                      <a:lumMod val="65000"/>
                    </a:srgbClr>
                  </a:buClr>
                  <a:buSzPct val="80000"/>
                  <a:tabLst>
                    <a:tab pos="1871377" algn="l"/>
                    <a:tab pos="3925918" algn="l"/>
                  </a:tabLst>
                </a:pPr>
                <a:r>
                  <a:rPr kumimoji="1" lang="en-US" altLang="ko-KR" sz="900" b="1" kern="0">
                    <a:solidFill>
                      <a:schemeClr val="tx1"/>
                    </a:solidFill>
                    <a:latin typeface="+mn-ea"/>
                  </a:rPr>
                  <a:t>AAS Instance</a:t>
                </a:r>
                <a:endParaRPr kumimoji="1" lang="ko-KR" altLang="en-US" sz="9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EC9E40DC-201F-415E-B5A7-ECCD56F53E43}"/>
                  </a:ext>
                </a:extLst>
              </p:cNvPr>
              <p:cNvSpPr/>
              <p:nvPr/>
            </p:nvSpPr>
            <p:spPr bwMode="auto">
              <a:xfrm>
                <a:off x="7948888" y="2999274"/>
                <a:ext cx="1326910" cy="29028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fontAlgn="ctr"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AAS Instance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kumimoji="1" lang="ko-KR" altLang="en-US" sz="800" b="1" kern="0" dirty="0">
                    <a:solidFill>
                      <a:srgbClr val="000000"/>
                    </a:solidFill>
                    <a:latin typeface="+mn-ea"/>
                  </a:rPr>
                  <a:t>현황</a:t>
                </a: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C5419356-80A9-4262-8860-FF34EEFA5BE5}"/>
                  </a:ext>
                </a:extLst>
              </p:cNvPr>
              <p:cNvSpPr/>
              <p:nvPr/>
            </p:nvSpPr>
            <p:spPr bwMode="auto">
              <a:xfrm>
                <a:off x="7948888" y="3692499"/>
                <a:ext cx="1326910" cy="29028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AAS Instance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kumimoji="1" lang="ko-KR" altLang="en-US" sz="800" b="1" kern="0" dirty="0">
                    <a:solidFill>
                      <a:srgbClr val="000000"/>
                    </a:solidFill>
                    <a:latin typeface="+mn-ea"/>
                  </a:rPr>
                  <a:t>수정</a:t>
                </a: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2A698466-B1E4-436A-BF11-4AE5549B651A}"/>
                  </a:ext>
                </a:extLst>
              </p:cNvPr>
              <p:cNvSpPr/>
              <p:nvPr/>
            </p:nvSpPr>
            <p:spPr bwMode="auto">
              <a:xfrm>
                <a:off x="7948888" y="3345887"/>
                <a:ext cx="1326910" cy="29028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AAS Instance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kumimoji="1" lang="ko-KR" altLang="en-US" sz="800" b="1" kern="0" dirty="0">
                    <a:solidFill>
                      <a:srgbClr val="000000"/>
                    </a:solidFill>
                    <a:latin typeface="+mn-ea"/>
                  </a:rPr>
                  <a:t>등록</a:t>
                </a: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831436B9-4624-47FB-BE0B-D3803B50DED4}"/>
                  </a:ext>
                </a:extLst>
              </p:cNvPr>
              <p:cNvSpPr/>
              <p:nvPr/>
            </p:nvSpPr>
            <p:spPr bwMode="auto">
              <a:xfrm>
                <a:off x="7948888" y="4039111"/>
                <a:ext cx="1328944" cy="29028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chemeClr val="tx1"/>
                    </a:solidFill>
                    <a:latin typeface="+mn-ea"/>
                  </a:rPr>
                  <a:t>AAS Instance</a:t>
                </a:r>
                <a:r>
                  <a:rPr kumimoji="1" lang="ko-KR" altLang="en-US" sz="800" b="1" kern="0">
                    <a:solidFill>
                      <a:srgbClr val="000000"/>
                    </a:solidFill>
                    <a:latin typeface="+mn-ea"/>
                  </a:rPr>
                  <a:t> </a:t>
                </a:r>
                <a:r>
                  <a:rPr kumimoji="1" lang="ko-KR" altLang="en-US" sz="800" b="1" kern="0" dirty="0">
                    <a:solidFill>
                      <a:srgbClr val="000000"/>
                    </a:solidFill>
                    <a:latin typeface="+mn-ea"/>
                  </a:rPr>
                  <a:t>상세정보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6FCDDF9-39EF-455B-9985-E8AA10212CC4}"/>
                </a:ext>
              </a:extLst>
            </p:cNvPr>
            <p:cNvGrpSpPr/>
            <p:nvPr/>
          </p:nvGrpSpPr>
          <p:grpSpPr>
            <a:xfrm>
              <a:off x="2941770" y="2795206"/>
              <a:ext cx="994029" cy="1094514"/>
              <a:chOff x="3357060" y="2673286"/>
              <a:chExt cx="994029" cy="1094514"/>
            </a:xfrm>
          </p:grpSpPr>
          <p:sp>
            <p:nvSpPr>
              <p:cNvPr id="126" name="양쪽 모서리가 둥근 사각형 256">
                <a:extLst>
                  <a:ext uri="{FF2B5EF4-FFF2-40B4-BE49-F238E27FC236}">
                    <a16:creationId xmlns:a16="http://schemas.microsoft.com/office/drawing/2014/main" id="{6C0C1955-A52F-4A4D-B021-7CE35422D7C7}"/>
                  </a:ext>
                </a:extLst>
              </p:cNvPr>
              <p:cNvSpPr/>
              <p:nvPr/>
            </p:nvSpPr>
            <p:spPr>
              <a:xfrm>
                <a:off x="3357060" y="3014102"/>
                <a:ext cx="992219" cy="75369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64" tIns="36032" rIns="72064" bIns="36032" anchor="ctr"/>
              <a:lstStyle/>
              <a:p>
                <a:pPr marL="401546"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1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28" name="양쪽 모서리가 둥근 사각형 320">
                <a:extLst>
                  <a:ext uri="{FF2B5EF4-FFF2-40B4-BE49-F238E27FC236}">
                    <a16:creationId xmlns:a16="http://schemas.microsoft.com/office/drawing/2014/main" id="{002E5468-4BD1-4D5E-868A-550CA374FF70}"/>
                  </a:ext>
                </a:extLst>
              </p:cNvPr>
              <p:cNvSpPr/>
              <p:nvPr/>
            </p:nvSpPr>
            <p:spPr>
              <a:xfrm>
                <a:off x="3363564" y="2673286"/>
                <a:ext cx="987525" cy="278525"/>
              </a:xfrm>
              <a:prstGeom prst="round2SameRect">
                <a:avLst/>
              </a:prstGeom>
              <a:solidFill>
                <a:srgbClr val="CCECFF"/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63562" tIns="31781" rIns="63562" bIns="31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58485" algn="ctr" defTabSz="724985" eaLnBrk="0" fontAlgn="ctr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FFFFFF">
                      <a:lumMod val="65000"/>
                    </a:srgbClr>
                  </a:buClr>
                  <a:buSzPct val="80000"/>
                  <a:tabLst>
                    <a:tab pos="1871377" algn="l"/>
                    <a:tab pos="3925918" algn="l"/>
                  </a:tabLst>
                </a:pPr>
                <a:r>
                  <a:rPr kumimoji="1" lang="ko-KR" altLang="en-US" sz="900" b="1" kern="0">
                    <a:solidFill>
                      <a:schemeClr val="tx1"/>
                    </a:solidFill>
                    <a:latin typeface="+mn-ea"/>
                  </a:rPr>
                  <a:t>회원정보</a:t>
                </a:r>
                <a:endParaRPr kumimoji="1" lang="ko-KR" altLang="en-US" sz="9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346041D4-52FF-4446-B263-A4DC40DC4146}"/>
                  </a:ext>
                </a:extLst>
              </p:cNvPr>
              <p:cNvSpPr/>
              <p:nvPr/>
            </p:nvSpPr>
            <p:spPr bwMode="auto">
              <a:xfrm>
                <a:off x="3418574" y="3016211"/>
                <a:ext cx="883181" cy="2917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fontAlgn="ctr">
                  <a:buSzPct val="80000"/>
                  <a:defRPr/>
                </a:pPr>
                <a:r>
                  <a:rPr kumimoji="1" lang="en-US" altLang="ko-KR" sz="800" b="1" kern="0">
                    <a:solidFill>
                      <a:srgbClr val="000000"/>
                    </a:solidFill>
                    <a:latin typeface="+mn-ea"/>
                  </a:rPr>
                  <a:t>My Profile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D9FF2D6A-5565-481F-9839-138E0AF90342}"/>
                  </a:ext>
                </a:extLst>
              </p:cNvPr>
              <p:cNvSpPr/>
              <p:nvPr/>
            </p:nvSpPr>
            <p:spPr bwMode="auto">
              <a:xfrm>
                <a:off x="3422310" y="3397843"/>
                <a:ext cx="883181" cy="2917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en-US" altLang="ko-KR" sz="800" b="1" kern="0">
                    <a:solidFill>
                      <a:srgbClr val="000000"/>
                    </a:solidFill>
                    <a:latin typeface="+mn-ea"/>
                  </a:rPr>
                  <a:t>My AAS Instance</a:t>
                </a:r>
                <a:endParaRPr kumimoji="1" lang="ko-KR" altLang="en-US" sz="8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109DFE5-C565-4CB4-A2DB-50BE80DECA09}"/>
                </a:ext>
              </a:extLst>
            </p:cNvPr>
            <p:cNvGrpSpPr/>
            <p:nvPr/>
          </p:nvGrpSpPr>
          <p:grpSpPr>
            <a:xfrm>
              <a:off x="1999561" y="2795206"/>
              <a:ext cx="875227" cy="1522707"/>
              <a:chOff x="2414851" y="2673286"/>
              <a:chExt cx="875227" cy="1522707"/>
            </a:xfrm>
          </p:grpSpPr>
          <p:sp>
            <p:nvSpPr>
              <p:cNvPr id="159" name="양쪽 모서리가 둥근 사각형 233">
                <a:extLst>
                  <a:ext uri="{FF2B5EF4-FFF2-40B4-BE49-F238E27FC236}">
                    <a16:creationId xmlns:a16="http://schemas.microsoft.com/office/drawing/2014/main" id="{3E1D6DA3-CCAF-433C-A37A-DE525DE34BF5}"/>
                  </a:ext>
                </a:extLst>
              </p:cNvPr>
              <p:cNvSpPr/>
              <p:nvPr/>
            </p:nvSpPr>
            <p:spPr>
              <a:xfrm>
                <a:off x="2414851" y="3006012"/>
                <a:ext cx="862649" cy="1189981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72064" tIns="36032" rIns="72064" bIns="36032" anchor="ctr"/>
              <a:lstStyle/>
              <a:p>
                <a:pPr marL="401546"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ko-KR" sz="1100" b="1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60" name="직사각형 159">
                <a:hlinkClick r:id="" action="ppaction://noaction"/>
                <a:extLst>
                  <a:ext uri="{FF2B5EF4-FFF2-40B4-BE49-F238E27FC236}">
                    <a16:creationId xmlns:a16="http://schemas.microsoft.com/office/drawing/2014/main" id="{9334B8B5-3C38-41CF-A10A-7043D9BD21D8}"/>
                  </a:ext>
                </a:extLst>
              </p:cNvPr>
              <p:cNvSpPr/>
              <p:nvPr/>
            </p:nvSpPr>
            <p:spPr bwMode="auto">
              <a:xfrm>
                <a:off x="2454438" y="3004360"/>
                <a:ext cx="783471" cy="3276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ko-KR" altLang="en-US" sz="800" b="1" kern="0">
                    <a:solidFill>
                      <a:schemeClr val="tx1"/>
                    </a:solidFill>
                    <a:latin typeface="+mn-ea"/>
                  </a:rPr>
                  <a:t>회원가입</a:t>
                </a:r>
                <a:endParaRPr kumimoji="1" lang="ko-KR" altLang="en-US" sz="8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1" name="직사각형 160">
                <a:hlinkClick r:id="" action="ppaction://noaction"/>
                <a:extLst>
                  <a:ext uri="{FF2B5EF4-FFF2-40B4-BE49-F238E27FC236}">
                    <a16:creationId xmlns:a16="http://schemas.microsoft.com/office/drawing/2014/main" id="{895D0953-0247-48C4-8CB6-AF11702ED082}"/>
                  </a:ext>
                </a:extLst>
              </p:cNvPr>
              <p:cNvSpPr/>
              <p:nvPr/>
            </p:nvSpPr>
            <p:spPr bwMode="auto">
              <a:xfrm>
                <a:off x="2454438" y="3408413"/>
                <a:ext cx="783471" cy="3276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ko-KR" altLang="en-US" sz="800" b="1" kern="0">
                    <a:solidFill>
                      <a:schemeClr val="tx1"/>
                    </a:solidFill>
                    <a:latin typeface="+mn-ea"/>
                  </a:rPr>
                  <a:t>로그인</a:t>
                </a:r>
                <a:endParaRPr kumimoji="1" lang="ko-KR" altLang="en-US" sz="8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58" name="양쪽 모서리가 둥근 사각형 327">
                <a:extLst>
                  <a:ext uri="{FF2B5EF4-FFF2-40B4-BE49-F238E27FC236}">
                    <a16:creationId xmlns:a16="http://schemas.microsoft.com/office/drawing/2014/main" id="{E8D01F15-1340-4572-8053-EC40E8A0CAF3}"/>
                  </a:ext>
                </a:extLst>
              </p:cNvPr>
              <p:cNvSpPr/>
              <p:nvPr/>
            </p:nvSpPr>
            <p:spPr>
              <a:xfrm>
                <a:off x="2427548" y="2673286"/>
                <a:ext cx="862530" cy="274930"/>
              </a:xfrm>
              <a:prstGeom prst="round2SameRect">
                <a:avLst/>
              </a:prstGeom>
              <a:solidFill>
                <a:srgbClr val="CCECFF"/>
              </a:solidFill>
              <a:ln w="635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63562" tIns="31781" rIns="63562" bIns="31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-58485" algn="ctr" defTabSz="724985" fontAlgn="ctr">
                  <a:buClr>
                    <a:srgbClr val="FFFFFF">
                      <a:lumMod val="65000"/>
                    </a:srgbClr>
                  </a:buClr>
                  <a:buSzPct val="80000"/>
                  <a:tabLst>
                    <a:tab pos="1871377" algn="l"/>
                    <a:tab pos="3925918" algn="l"/>
                  </a:tabLst>
                </a:pPr>
                <a:r>
                  <a:rPr lang="ko-KR" altLang="en-US" sz="900" b="1" dirty="0">
                    <a:solidFill>
                      <a:schemeClr val="tx1"/>
                    </a:solidFill>
                  </a:rPr>
                  <a:t>로그인</a:t>
                </a:r>
                <a:r>
                  <a:rPr lang="en-US" altLang="ko-KR" sz="900" b="1" dirty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  <p:sp>
            <p:nvSpPr>
              <p:cNvPr id="108" name="직사각형 107">
                <a:hlinkClick r:id="" action="ppaction://noaction"/>
                <a:extLst>
                  <a:ext uri="{FF2B5EF4-FFF2-40B4-BE49-F238E27FC236}">
                    <a16:creationId xmlns:a16="http://schemas.microsoft.com/office/drawing/2014/main" id="{8DB2C890-B330-47BD-8AFB-D9CE60DDF0C2}"/>
                  </a:ext>
                </a:extLst>
              </p:cNvPr>
              <p:cNvSpPr/>
              <p:nvPr/>
            </p:nvSpPr>
            <p:spPr bwMode="auto">
              <a:xfrm>
                <a:off x="2455917" y="3809388"/>
                <a:ext cx="783471" cy="3276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indent="-65187" algn="ctr" eaLnBrk="0" fontAlgn="ctr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defRPr/>
                </a:pPr>
                <a:r>
                  <a:rPr kumimoji="1" lang="ko-KR" altLang="en-US" sz="800" b="1" kern="0">
                    <a:solidFill>
                      <a:schemeClr val="tx1"/>
                    </a:solidFill>
                    <a:latin typeface="+mn-ea"/>
                  </a:rPr>
                  <a:t>로그아웃</a:t>
                </a:r>
                <a:endParaRPr kumimoji="1" lang="ko-KR" altLang="en-US" sz="800" b="1" kern="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25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924D5F5-2875-4EC6-B71A-A4EE9202811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533600"/>
            <a:ext cx="7639200" cy="47016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572FBB-955B-4651-A744-A9E963936C2F}"/>
              </a:ext>
            </a:extLst>
          </p:cNvPr>
          <p:cNvSpPr/>
          <p:nvPr/>
        </p:nvSpPr>
        <p:spPr bwMode="auto">
          <a:xfrm>
            <a:off x="1330159" y="2402839"/>
            <a:ext cx="7639876" cy="37768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F588B5-526E-4365-85F2-BEDD4D735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1-4 </a:t>
            </a:r>
            <a:r>
              <a:rPr lang="ko-KR" altLang="en-US"/>
              <a:t>공통 사항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81E70C0-8D53-4581-852C-8656565B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시스템 구성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90869-DB74-49B0-AE33-3863CA619596}"/>
              </a:ext>
            </a:extLst>
          </p:cNvPr>
          <p:cNvSpPr/>
          <p:nvPr/>
        </p:nvSpPr>
        <p:spPr bwMode="auto">
          <a:xfrm>
            <a:off x="1523697" y="2706137"/>
            <a:ext cx="2061939" cy="359346"/>
          </a:xfrm>
          <a:prstGeom prst="rect">
            <a:avLst/>
          </a:prstGeom>
          <a:solidFill>
            <a:srgbClr val="FFE7E5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>
                <a:latin typeface="+mn-ea"/>
              </a:rPr>
              <a:t>메뉴영역</a:t>
            </a:r>
            <a:endParaRPr lang="en-US" altLang="ko-KR" sz="800" b="1">
              <a:latin typeface="+mn-ea"/>
            </a:endParaRPr>
          </a:p>
          <a:p>
            <a:pPr marL="93663" indent="-93663">
              <a:spcBef>
                <a:spcPts val="300"/>
              </a:spcBef>
              <a:buFontTx/>
              <a:buChar char="-"/>
            </a:pPr>
            <a:r>
              <a:rPr lang="ko-KR" altLang="en-US" sz="800">
                <a:latin typeface="+mn-ea"/>
              </a:rPr>
              <a:t>메뉴명 선택하여 화면 진입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FEC59-B939-492E-9501-0D90DEEB5B59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2554666" y="2365522"/>
            <a:ext cx="1" cy="3406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D58312-87AC-4FB1-95A0-5627EA9F2480}"/>
              </a:ext>
            </a:extLst>
          </p:cNvPr>
          <p:cNvSpPr/>
          <p:nvPr/>
        </p:nvSpPr>
        <p:spPr bwMode="auto">
          <a:xfrm>
            <a:off x="3922030" y="4291242"/>
            <a:ext cx="2061939" cy="618837"/>
          </a:xfrm>
          <a:prstGeom prst="rect">
            <a:avLst/>
          </a:prstGeom>
          <a:solidFill>
            <a:srgbClr val="FFE7E5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 dirty="0">
                <a:latin typeface="+mn-ea"/>
              </a:rPr>
              <a:t>화면영역</a:t>
            </a:r>
          </a:p>
          <a:p>
            <a:pPr marL="93663" indent="-93663">
              <a:spcBef>
                <a:spcPts val="300"/>
              </a:spcBef>
              <a:buFontTx/>
              <a:buChar char="-"/>
            </a:pPr>
            <a:r>
              <a:rPr lang="ko-KR" altLang="en-US" sz="800" dirty="0" err="1">
                <a:latin typeface="+mn-ea"/>
              </a:rPr>
              <a:t>메뉴별</a:t>
            </a:r>
            <a:r>
              <a:rPr lang="ko-KR" altLang="en-US" sz="800" dirty="0">
                <a:latin typeface="+mn-ea"/>
              </a:rPr>
              <a:t> 기능에 따른 화면 표시</a:t>
            </a:r>
          </a:p>
          <a:p>
            <a:pPr marL="93663" indent="-93663">
              <a:spcBef>
                <a:spcPts val="300"/>
              </a:spcBef>
              <a:buFontTx/>
              <a:buChar char="-"/>
            </a:pPr>
            <a:r>
              <a:rPr lang="ko-KR" altLang="en-US" sz="800" dirty="0">
                <a:latin typeface="+mn-ea"/>
              </a:rPr>
              <a:t>조회조건에 따른 검색결과 출력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F10350-0F83-43FC-8587-05A7A49FB649}"/>
              </a:ext>
            </a:extLst>
          </p:cNvPr>
          <p:cNvSpPr/>
          <p:nvPr/>
        </p:nvSpPr>
        <p:spPr bwMode="auto">
          <a:xfrm>
            <a:off x="4064000" y="1046831"/>
            <a:ext cx="2029305" cy="533400"/>
          </a:xfrm>
          <a:prstGeom prst="rect">
            <a:avLst/>
          </a:prstGeom>
          <a:solidFill>
            <a:srgbClr val="FFE7E5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>
                <a:latin typeface="+mn-ea"/>
              </a:rPr>
              <a:t>검색 </a:t>
            </a:r>
            <a:endParaRPr lang="en-US" altLang="ko-KR" sz="800" b="1">
              <a:latin typeface="+mn-ea"/>
            </a:endParaRPr>
          </a:p>
          <a:p>
            <a:r>
              <a:rPr lang="en-US" altLang="ko-KR" sz="800" b="1">
                <a:latin typeface="+mn-ea"/>
              </a:rPr>
              <a:t>– </a:t>
            </a:r>
            <a:r>
              <a:rPr lang="ko-KR" altLang="en-US" sz="800">
                <a:latin typeface="+mn-ea"/>
              </a:rPr>
              <a:t>검색 조건을 입력하여  </a:t>
            </a:r>
            <a:r>
              <a:rPr lang="en-US" altLang="ko-KR" sz="800">
                <a:latin typeface="+mn-ea"/>
              </a:rPr>
              <a:t>AAS Template </a:t>
            </a:r>
            <a:r>
              <a:rPr lang="ko-KR" altLang="en-US" sz="800">
                <a:latin typeface="+mn-ea"/>
              </a:rPr>
              <a:t>검색</a:t>
            </a:r>
            <a:endParaRPr lang="en-US" altLang="ko-KR" sz="800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970992-BBD3-4AD2-9148-BF60C7DCB94A}"/>
              </a:ext>
            </a:extLst>
          </p:cNvPr>
          <p:cNvSpPr/>
          <p:nvPr/>
        </p:nvSpPr>
        <p:spPr bwMode="auto">
          <a:xfrm>
            <a:off x="7242274" y="832405"/>
            <a:ext cx="2304826" cy="618837"/>
          </a:xfrm>
          <a:prstGeom prst="rect">
            <a:avLst/>
          </a:prstGeom>
          <a:solidFill>
            <a:srgbClr val="FFE7E5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b="1">
                <a:latin typeface="+mn-ea"/>
              </a:rPr>
              <a:t>유저 정보 및 세션 관리영역</a:t>
            </a:r>
            <a:endParaRPr lang="en-US" altLang="ko-KR" sz="800" b="1">
              <a:latin typeface="+mn-ea"/>
            </a:endParaRPr>
          </a:p>
          <a:p>
            <a:pPr marL="93663" indent="-93663">
              <a:spcBef>
                <a:spcPts val="300"/>
              </a:spcBef>
              <a:buFontTx/>
              <a:buChar char="-"/>
            </a:pPr>
            <a:r>
              <a:rPr lang="ko-KR" altLang="en-US" sz="800">
                <a:latin typeface="+mn-ea"/>
              </a:rPr>
              <a:t>선택 시 유저 프로필 및 로그아웃 버튼 출력</a:t>
            </a:r>
            <a:endParaRPr lang="en-US" altLang="ko-KR" sz="800" dirty="0">
              <a:latin typeface="+mn-ea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F937E77-704C-467F-AFCF-E253E3C158E6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3063" y="1451242"/>
            <a:ext cx="1" cy="17300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A7F04-340E-4F27-B72F-AEFEBC672571}"/>
              </a:ext>
            </a:extLst>
          </p:cNvPr>
          <p:cNvSpPr/>
          <p:nvPr/>
        </p:nvSpPr>
        <p:spPr bwMode="auto">
          <a:xfrm>
            <a:off x="1523697" y="1987444"/>
            <a:ext cx="2718100" cy="3593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62888B1-45B8-4CA3-BEF4-A0C3B9EFFC01}"/>
              </a:ext>
            </a:extLst>
          </p:cNvPr>
          <p:cNvCxnSpPr/>
          <p:nvPr/>
        </p:nvCxnSpPr>
        <p:spPr bwMode="auto">
          <a:xfrm rot="10800000">
            <a:off x="6184900" y="1161494"/>
            <a:ext cx="901700" cy="552244"/>
          </a:xfrm>
          <a:prstGeom prst="bent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98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21950A-C6BA-4C26-BC99-417CE8B89F7B}"/>
              </a:ext>
            </a:extLst>
          </p:cNvPr>
          <p:cNvSpPr/>
          <p:nvPr/>
        </p:nvSpPr>
        <p:spPr>
          <a:xfrm>
            <a:off x="6443263" y="87027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로그인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32EF84-7FDE-4020-B67C-1A971728A71E}"/>
              </a:ext>
            </a:extLst>
          </p:cNvPr>
          <p:cNvSpPr/>
          <p:nvPr/>
        </p:nvSpPr>
        <p:spPr>
          <a:xfrm>
            <a:off x="6440440" y="311259"/>
            <a:ext cx="1149889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</a:t>
            </a:r>
            <a:r>
              <a:rPr lang="en-US" altLang="ko-KR" sz="900" dirty="0">
                <a:solidFill>
                  <a:schemeClr val="dk1"/>
                </a:solidFill>
                <a:cs typeface="맑은 고딕"/>
                <a:sym typeface="Arial"/>
              </a:rPr>
              <a:t>001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48B31-6B76-4B40-8429-9E75FB1418AA}"/>
              </a:ext>
            </a:extLst>
          </p:cNvPr>
          <p:cNvSpPr txBox="1"/>
          <p:nvPr/>
        </p:nvSpPr>
        <p:spPr>
          <a:xfrm>
            <a:off x="7321363" y="2330469"/>
            <a:ext cx="234503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+mn-ea"/>
              </a:rPr>
              <a:t>로그인</a:t>
            </a:r>
            <a:endParaRPr lang="en-US" altLang="ko-KR" sz="900" b="1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>
                <a:latin typeface="+mn-ea"/>
              </a:rPr>
              <a:t>사용자 </a:t>
            </a:r>
            <a:r>
              <a:rPr lang="en-US" altLang="ko-KR" sz="900">
                <a:latin typeface="+mn-ea"/>
              </a:rPr>
              <a:t>ID </a:t>
            </a:r>
            <a:r>
              <a:rPr lang="ko-KR" altLang="en-US" sz="900">
                <a:latin typeface="+mn-ea"/>
              </a:rPr>
              <a:t>및 비밀번호를 입력하고</a:t>
            </a:r>
            <a:r>
              <a:rPr lang="en-US" altLang="ko-KR" sz="90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900">
                <a:latin typeface="+mn-ea"/>
              </a:rPr>
              <a:t>[LOG IN]</a:t>
            </a:r>
            <a:r>
              <a:rPr lang="ko-KR" altLang="en-US" sz="900">
                <a:latin typeface="+mn-ea"/>
              </a:rPr>
              <a:t>을 클릭하여 로그인</a:t>
            </a:r>
            <a:endParaRPr lang="ko-KR" altLang="en-US" sz="9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4FAE5F-2A99-4AE6-AFD9-7757B02F06CA}"/>
              </a:ext>
            </a:extLst>
          </p:cNvPr>
          <p:cNvSpPr/>
          <p:nvPr/>
        </p:nvSpPr>
        <p:spPr>
          <a:xfrm>
            <a:off x="7183074" y="2411774"/>
            <a:ext cx="13828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2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AB2583-0FD7-4740-BFD3-4BDC16B69E2F}"/>
              </a:ext>
            </a:extLst>
          </p:cNvPr>
          <p:cNvSpPr txBox="1"/>
          <p:nvPr/>
        </p:nvSpPr>
        <p:spPr>
          <a:xfrm>
            <a:off x="7321363" y="1150707"/>
            <a:ext cx="2345039" cy="896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+mn-ea"/>
              </a:rPr>
              <a:t>인터넷 접속</a:t>
            </a:r>
            <a:endParaRPr lang="en-US" altLang="ko-KR" sz="9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 b="1">
                <a:latin typeface="+mn-ea"/>
              </a:rPr>
              <a:t>- </a:t>
            </a:r>
            <a:r>
              <a:rPr lang="ko-KR" altLang="en-US" sz="900">
                <a:latin typeface="+mn-ea"/>
              </a:rPr>
              <a:t>웹 </a:t>
            </a:r>
            <a:r>
              <a:rPr lang="ko-KR" altLang="en-US" sz="900" dirty="0">
                <a:latin typeface="+mn-ea"/>
              </a:rPr>
              <a:t>브라우저를 실행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900">
                <a:latin typeface="+mn-ea"/>
              </a:rPr>
              <a:t>- </a:t>
            </a:r>
            <a:r>
              <a:rPr lang="ko-KR" altLang="en-US" sz="900">
                <a:latin typeface="+mn-ea"/>
              </a:rPr>
              <a:t>주소창에 </a:t>
            </a:r>
            <a:r>
              <a:rPr lang="ko-KR" altLang="en-US" sz="900" dirty="0">
                <a:latin typeface="+mn-ea"/>
              </a:rPr>
              <a:t>“</a:t>
            </a:r>
            <a:r>
              <a:rPr lang="en-US" altLang="ko-KR" sz="900" dirty="0">
                <a:latin typeface="+mn-ea"/>
              </a:rPr>
              <a:t>http://</a:t>
            </a:r>
            <a:r>
              <a:rPr lang="ko-KR" altLang="en-US" sz="900" dirty="0">
                <a:latin typeface="+mn-ea"/>
              </a:rPr>
              <a:t>도메인</a:t>
            </a:r>
            <a:r>
              <a:rPr lang="en-US" altLang="ko-KR" sz="900" dirty="0">
                <a:latin typeface="+mn-ea"/>
              </a:rPr>
              <a:t>.com/”</a:t>
            </a:r>
            <a:r>
              <a:rPr lang="ko-KR" altLang="en-US" sz="900" dirty="0">
                <a:latin typeface="+mn-ea"/>
              </a:rPr>
              <a:t>을 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입력하여 접속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77F584-7179-4A5A-870D-3DFF1FAB1720}"/>
              </a:ext>
            </a:extLst>
          </p:cNvPr>
          <p:cNvSpPr/>
          <p:nvPr/>
        </p:nvSpPr>
        <p:spPr>
          <a:xfrm>
            <a:off x="7183074" y="1244500"/>
            <a:ext cx="138289" cy="1439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latin typeface="+mn-ea"/>
              </a:rPr>
              <a:t>1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AF7D2D-B2AF-4E0D-861E-D6B3EC85B701}"/>
              </a:ext>
            </a:extLst>
          </p:cNvPr>
          <p:cNvSpPr/>
          <p:nvPr/>
        </p:nvSpPr>
        <p:spPr>
          <a:xfrm>
            <a:off x="1589040" y="311259"/>
            <a:ext cx="1298095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홈 화면</a:t>
            </a:r>
            <a:r>
              <a:rPr lang="en-US" altLang="ko-KR" sz="90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900">
                <a:solidFill>
                  <a:schemeClr val="tx1"/>
                </a:solidFill>
                <a:latin typeface="+mn-ea"/>
              </a:rPr>
              <a:t>로그인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D56277-BF5A-41A2-9A34-F92577DEB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1" y="1388433"/>
            <a:ext cx="6603408" cy="38224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389DBDE-FDA4-4302-8FA3-2742F7044C66}"/>
              </a:ext>
            </a:extLst>
          </p:cNvPr>
          <p:cNvGrpSpPr/>
          <p:nvPr/>
        </p:nvGrpSpPr>
        <p:grpSpPr>
          <a:xfrm>
            <a:off x="618345" y="1173396"/>
            <a:ext cx="2104582" cy="371319"/>
            <a:chOff x="1243749" y="1308841"/>
            <a:chExt cx="1190125" cy="40385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15A4B9-566E-4617-982A-AA597EC3F75A}"/>
                </a:ext>
              </a:extLst>
            </p:cNvPr>
            <p:cNvSpPr/>
            <p:nvPr/>
          </p:nvSpPr>
          <p:spPr>
            <a:xfrm>
              <a:off x="2212366" y="1308841"/>
              <a:ext cx="221508" cy="2069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FC2C6C-D3B4-4A54-8D15-1FA03F0B25BD}"/>
                </a:ext>
              </a:extLst>
            </p:cNvPr>
            <p:cNvSpPr/>
            <p:nvPr/>
          </p:nvSpPr>
          <p:spPr>
            <a:xfrm>
              <a:off x="1243749" y="1505781"/>
              <a:ext cx="968137" cy="2069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51AE03-8FEB-474C-BC4F-65637602FA5C}"/>
              </a:ext>
            </a:extLst>
          </p:cNvPr>
          <p:cNvGrpSpPr/>
          <p:nvPr/>
        </p:nvGrpSpPr>
        <p:grpSpPr>
          <a:xfrm>
            <a:off x="2260736" y="3949606"/>
            <a:ext cx="421107" cy="810315"/>
            <a:chOff x="2351621" y="4448717"/>
            <a:chExt cx="421107" cy="810315"/>
          </a:xfrm>
        </p:grpSpPr>
        <p:pic>
          <p:nvPicPr>
            <p:cNvPr id="30" name="Picture 4" descr="C:\Users\HOON\Desktop\제목-없음-1.png">
              <a:extLst>
                <a:ext uri="{FF2B5EF4-FFF2-40B4-BE49-F238E27FC236}">
                  <a16:creationId xmlns:a16="http://schemas.microsoft.com/office/drawing/2014/main" id="{84F1FC1F-D5E2-4A50-9A0A-632F92480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621" y="4448717"/>
              <a:ext cx="421107" cy="81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02F41EC-C86E-42F3-92C4-7ADA705775B6}"/>
                </a:ext>
              </a:extLst>
            </p:cNvPr>
            <p:cNvSpPr/>
            <p:nvPr/>
          </p:nvSpPr>
          <p:spPr>
            <a:xfrm>
              <a:off x="2451657" y="4838700"/>
              <a:ext cx="177243" cy="191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2</a:t>
              </a:r>
              <a:endParaRPr lang="ko-KR" altLang="en-US" sz="1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49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0ED53-5277-4BA9-9903-A5C3EF5DD9D5}"/>
              </a:ext>
            </a:extLst>
          </p:cNvPr>
          <p:cNvSpPr/>
          <p:nvPr/>
        </p:nvSpPr>
        <p:spPr>
          <a:xfrm>
            <a:off x="6408787" y="144911"/>
            <a:ext cx="1756200" cy="142701"/>
          </a:xfrm>
          <a:prstGeom prst="rect">
            <a:avLst/>
          </a:prstGeom>
          <a:solidFill>
            <a:srgbClr val="FFFFFF">
              <a:alpha val="40000"/>
            </a:srgbClr>
          </a:solidFill>
          <a:ln w="95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로그아웃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7486E-9612-42E2-A3CE-506259E4CC63}"/>
              </a:ext>
            </a:extLst>
          </p:cNvPr>
          <p:cNvSpPr txBox="1"/>
          <p:nvPr/>
        </p:nvSpPr>
        <p:spPr>
          <a:xfrm>
            <a:off x="7318290" y="1255581"/>
            <a:ext cx="2345039" cy="68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>
                <a:latin typeface="+mn-ea"/>
              </a:rPr>
              <a:t>로그아웃</a:t>
            </a:r>
            <a:endParaRPr lang="en-US" altLang="ko-KR" sz="900" b="1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900">
                <a:latin typeface="+mn-ea"/>
              </a:rPr>
              <a:t>우측 상단에 로그인 된 아이디 클릭</a:t>
            </a:r>
            <a:r>
              <a:rPr lang="en-US" altLang="ko-KR" sz="900">
                <a:latin typeface="+mn-ea"/>
              </a:rPr>
              <a:t>, </a:t>
            </a:r>
            <a:r>
              <a:rPr lang="en-US" altLang="ko-KR" sz="900" b="1">
                <a:latin typeface="+mn-ea"/>
              </a:rPr>
              <a:t>Logout</a:t>
            </a:r>
            <a:r>
              <a:rPr lang="en-US" altLang="ko-KR" sz="900">
                <a:latin typeface="+mn-ea"/>
              </a:rPr>
              <a:t> </a:t>
            </a:r>
            <a:r>
              <a:rPr lang="ko-KR" altLang="en-US" sz="900">
                <a:latin typeface="+mn-ea"/>
              </a:rPr>
              <a:t>버튼을 클릭하여 로그아웃</a:t>
            </a:r>
            <a:endParaRPr lang="en-US" altLang="ko-KR" sz="9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32EF84-7FDE-4020-B67C-1A971728A71E}"/>
              </a:ext>
            </a:extLst>
          </p:cNvPr>
          <p:cNvSpPr/>
          <p:nvPr/>
        </p:nvSpPr>
        <p:spPr>
          <a:xfrm>
            <a:off x="6440440" y="311259"/>
            <a:ext cx="1149889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en-US" altLang="ko-KR" sz="900">
                <a:solidFill>
                  <a:schemeClr val="dk1"/>
                </a:solidFill>
                <a:cs typeface="맑은 고딕"/>
                <a:sym typeface="Arial"/>
              </a:rPr>
              <a:t>U_AAS_</a:t>
            </a:r>
            <a:r>
              <a:rPr lang="en-US" altLang="ko-KR" sz="900" dirty="0">
                <a:solidFill>
                  <a:schemeClr val="dk1"/>
                </a:solidFill>
                <a:cs typeface="맑은 고딕"/>
                <a:sym typeface="Arial"/>
              </a:rPr>
              <a:t>002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B05594-93E8-4E01-8323-41B16DAD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1" y="1248377"/>
            <a:ext cx="6539027" cy="447348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5297AB8-9F65-44C8-8ED8-AA9077547E36}"/>
              </a:ext>
            </a:extLst>
          </p:cNvPr>
          <p:cNvGrpSpPr/>
          <p:nvPr/>
        </p:nvGrpSpPr>
        <p:grpSpPr>
          <a:xfrm>
            <a:off x="5156132" y="2321625"/>
            <a:ext cx="1284308" cy="391984"/>
            <a:chOff x="6159778" y="1016458"/>
            <a:chExt cx="808288" cy="47684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41FAC1-63C0-48AA-9AC8-DB6F422FCA0C}"/>
                </a:ext>
              </a:extLst>
            </p:cNvPr>
            <p:cNvSpPr/>
            <p:nvPr/>
          </p:nvSpPr>
          <p:spPr>
            <a:xfrm>
              <a:off x="6248399" y="1161361"/>
              <a:ext cx="719667" cy="3319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BE3500-F51B-4511-A7C9-82086ED45783}"/>
                </a:ext>
              </a:extLst>
            </p:cNvPr>
            <p:cNvSpPr/>
            <p:nvPr/>
          </p:nvSpPr>
          <p:spPr>
            <a:xfrm>
              <a:off x="6159778" y="1016458"/>
              <a:ext cx="177243" cy="191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03A753-913E-42ED-AB2C-722E8A56B10B}"/>
              </a:ext>
            </a:extLst>
          </p:cNvPr>
          <p:cNvGrpSpPr/>
          <p:nvPr/>
        </p:nvGrpSpPr>
        <p:grpSpPr>
          <a:xfrm>
            <a:off x="6240191" y="2577174"/>
            <a:ext cx="361524" cy="703708"/>
            <a:chOff x="2277780" y="4352868"/>
            <a:chExt cx="421107" cy="810315"/>
          </a:xfrm>
        </p:grpSpPr>
        <p:pic>
          <p:nvPicPr>
            <p:cNvPr id="20" name="Picture 4" descr="C:\Users\HOON\Desktop\제목-없음-1.png">
              <a:extLst>
                <a:ext uri="{FF2B5EF4-FFF2-40B4-BE49-F238E27FC236}">
                  <a16:creationId xmlns:a16="http://schemas.microsoft.com/office/drawing/2014/main" id="{7915D5D5-9A30-42F9-9F47-EEDA318F0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780" y="4352868"/>
              <a:ext cx="421107" cy="810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EAF6890-ABC2-40D6-9E62-7DF74A1E2DD6}"/>
                </a:ext>
              </a:extLst>
            </p:cNvPr>
            <p:cNvSpPr/>
            <p:nvPr/>
          </p:nvSpPr>
          <p:spPr>
            <a:xfrm>
              <a:off x="2377816" y="4742851"/>
              <a:ext cx="177243" cy="1916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latin typeface="+mn-ea"/>
                </a:rPr>
                <a:t>1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21CDA3-DEED-4AB2-8D11-0116248FA32F}"/>
              </a:ext>
            </a:extLst>
          </p:cNvPr>
          <p:cNvSpPr/>
          <p:nvPr/>
        </p:nvSpPr>
        <p:spPr>
          <a:xfrm>
            <a:off x="6322375" y="1319248"/>
            <a:ext cx="255179" cy="2460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7A82D3-D2FF-4201-960F-179181531070}"/>
              </a:ext>
            </a:extLst>
          </p:cNvPr>
          <p:cNvSpPr/>
          <p:nvPr/>
        </p:nvSpPr>
        <p:spPr>
          <a:xfrm>
            <a:off x="1589040" y="311259"/>
            <a:ext cx="1298095" cy="230832"/>
          </a:xfrm>
          <a:prstGeom prst="rect">
            <a:avLst/>
          </a:prstGeom>
          <a:noFill/>
          <a:ln w="952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62" tIns="36030" rIns="72062" bIns="36030" rtlCol="0" anchor="ctr"/>
          <a:lstStyle/>
          <a:p>
            <a:pPr>
              <a:tabLst>
                <a:tab pos="1483815" algn="l"/>
              </a:tabLst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홈 화면</a:t>
            </a:r>
          </a:p>
        </p:txBody>
      </p:sp>
    </p:spTree>
    <p:extLst>
      <p:ext uri="{BB962C8B-B14F-4D97-AF65-F5344CB8AC3E}">
        <p14:creationId xmlns:p14="http://schemas.microsoft.com/office/powerpoint/2010/main" val="32529540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mtClean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mtClean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9E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mtClean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noAutofit/>
      </a:bodyPr>
      <a:lstStyle>
        <a:defPPr algn="l"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36524</TotalTime>
  <Words>1371</Words>
  <Application>Microsoft Office PowerPoint</Application>
  <PresentationFormat>A4 용지(210x297mm)</PresentationFormat>
  <Paragraphs>341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HY헤드라인M</vt:lpstr>
      <vt:lpstr>나눔고딕</vt:lpstr>
      <vt:lpstr>돋움</vt:lpstr>
      <vt:lpstr>맑은 고딕</vt:lpstr>
      <vt:lpstr>아리따-돋움(OTF)-Medium</vt:lpstr>
      <vt:lpstr>Arial</vt:lpstr>
      <vt:lpstr>Lucida Sans Unicode</vt:lpstr>
      <vt:lpstr>Blank Presentation</vt:lpstr>
      <vt:lpstr>1_Blank Presentation</vt:lpstr>
      <vt:lpstr>2_Blank Presentation</vt:lpstr>
      <vt:lpstr>AAS Repository Hub 사용자 매뉴얼</vt:lpstr>
      <vt:lpstr>목 차</vt:lpstr>
      <vt:lpstr>1. 시스템 구성 </vt:lpstr>
      <vt:lpstr>1. 시스템 구성</vt:lpstr>
      <vt:lpstr>PowerPoint 프레젠테이션</vt:lpstr>
      <vt:lpstr>PowerPoint 프레젠테이션</vt:lpstr>
      <vt:lpstr>1. 시스템 구성</vt:lpstr>
      <vt:lpstr>PowerPoint 프레젠테이션</vt:lpstr>
      <vt:lpstr>PowerPoint 프레젠테이션</vt:lpstr>
      <vt:lpstr>2. 사용자 화면 설명</vt:lpstr>
      <vt:lpstr>PowerPoint 프레젠테이션</vt:lpstr>
      <vt:lpstr>PowerPoint 프레젠테이션</vt:lpstr>
      <vt:lpstr>2. 사용자 화면 설명</vt:lpstr>
      <vt:lpstr>PowerPoint 프레젠테이션</vt:lpstr>
      <vt:lpstr>2. 사용자 화면 설명</vt:lpstr>
      <vt:lpstr>PowerPoint 프레젠테이션</vt:lpstr>
      <vt:lpstr>PowerPoint 프레젠테이션</vt:lpstr>
      <vt:lpstr>2. 사용자 화면 설명</vt:lpstr>
      <vt:lpstr>PowerPoint 프레젠테이션</vt:lpstr>
      <vt:lpstr>PowerPoint 프레젠테이션</vt:lpstr>
      <vt:lpstr>2. 사용자 화면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선도형 디지털 클러스터 스마트공장 구축 사업계획서 발표</dc:title>
  <dc:creator>hbae</dc:creator>
  <cp:lastModifiedBy>user</cp:lastModifiedBy>
  <cp:revision>1606</cp:revision>
  <dcterms:created xsi:type="dcterms:W3CDTF">2021-02-10T07:27:10Z</dcterms:created>
  <dcterms:modified xsi:type="dcterms:W3CDTF">2025-05-19T09:00:47Z</dcterms:modified>
</cp:coreProperties>
</file>