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91446F-D203-4E77-AFAB-06733CDBCDBD}">
  <a:tblStyle styleId="{7B91446F-D203-4E77-AFAB-06733CDBCD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07519dce7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07519dce7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this graph we wanted to see the average fire size over the years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07519dce7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07519dce7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07519dce7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07519dce7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09c1f8a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09c1f8a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 the train and validation data the modeles scored: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0ea61a0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0ea61a0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then ran the models on the test set and received the following results: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1924d488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1924d488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07519dce7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07519dce7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1924d48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1924d48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09c1f8a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09c1f8a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924d488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924d488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00611026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00611026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The U.S. insurance industry is one of the largest in the world</a:t>
            </a:r>
            <a:endParaRPr sz="12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Natural </a:t>
            </a: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accidents</a:t>
            </a: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 (like fires) are one of the major segments in the field</a:t>
            </a:r>
            <a:endParaRPr sz="12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Insurtech is transforming the market - using tools like big data, artificial intelligence, and blockchain technology</a:t>
            </a:r>
            <a:endParaRPr sz="12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In 2022, the total revenue of the U.S. insurance market was almost six trillion U.S. dollars.</a:t>
            </a:r>
            <a:endParaRPr sz="12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Insurance fraud in the U.S. estimate costs reaches around $308.6 billion annually. Property and casualty fraud </a:t>
            </a: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within</a:t>
            </a:r>
            <a:r>
              <a:rPr lang="iw" sz="12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 it is around $45 billion.</a:t>
            </a:r>
            <a:endParaRPr sz="12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00611026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00611026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09c1f8a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09c1f8a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82e220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82e220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10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started by checking the correlation matrix for the numerical features of the complete data set, and we got the following insights: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7519dce7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07519dce7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this graph we wanted to see the number of fires per year and see what is the size distribution in each year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07519dce7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07519dce7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this graph we wanted to see the amount of fires by state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0611026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00611026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this graph we wanted to see what are the causes for fires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Machine Learning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Tal Karaev &amp; Doron Firman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763450" y="158800"/>
            <a:ext cx="36171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55908 - Machine Learning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75" y="1591900"/>
            <a:ext cx="4505400" cy="245219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Frequency Analysis</a:t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15660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We can see that the size of fires is rising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Models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wanted to try and use the data to train a model that can predict, based on multiple fire parameters, what was the cause of the fire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We created 7 different models which have different number and combinations of layers and types, this resulted in a total of 28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Hyperparameter</a:t>
            </a:r>
            <a:r>
              <a:rPr lang="iw"/>
              <a:t> Tuning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339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 order to </a:t>
            </a:r>
            <a:r>
              <a:rPr lang="iw"/>
              <a:t>receive</a:t>
            </a:r>
            <a:r>
              <a:rPr lang="iw"/>
              <a:t> the best possible model we ran each model in 4 different variations to find the best hyperparameters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We then compared all the models and picked and saw that the best three models were 26, 27, 25.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They had the highest average validation accuracy and lowest average validation loss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350" y="237775"/>
            <a:ext cx="3160401" cy="236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337" y="2664375"/>
            <a:ext cx="3160424" cy="23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Model Results (Train)</a:t>
            </a:r>
            <a:endParaRPr/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1297500" y="18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{7B91446F-D203-4E77-AFAB-06733CDBCDBD}</a:tableStyleId>
              </a:tblPr>
              <a:tblGrid>
                <a:gridCol w="1619925"/>
                <a:gridCol w="1619925"/>
                <a:gridCol w="1619925"/>
                <a:gridCol w="1619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Model 25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Model 26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Model 27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Average Validation Accuracy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0.516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2"/>
                          </a:solidFill>
                        </a:rPr>
                        <a:t>0.522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0.52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Average Validation Loss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1.404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2"/>
                          </a:solidFill>
                        </a:rPr>
                        <a:t>1.416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1.437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Combined Score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0.01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2"/>
                          </a:solidFill>
                        </a:rPr>
                        <a:t>0.013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300">
                          <a:solidFill>
                            <a:schemeClr val="lt1"/>
                          </a:solidFill>
                        </a:rPr>
                        <a:t>0.012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Model Results (Test)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307850"/>
            <a:ext cx="33612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u="sng"/>
              <a:t>Model</a:t>
            </a:r>
            <a:r>
              <a:rPr lang="iw" u="sng"/>
              <a:t> 25</a:t>
            </a:r>
            <a:br>
              <a:rPr lang="iw"/>
            </a:br>
            <a:r>
              <a:rPr lang="iw"/>
              <a:t>Test Loss: </a:t>
            </a:r>
            <a:r>
              <a:rPr lang="iw">
                <a:solidFill>
                  <a:schemeClr val="lt2"/>
                </a:solidFill>
              </a:rPr>
              <a:t>1.406786</a:t>
            </a:r>
            <a:br>
              <a:rPr lang="iw"/>
            </a:br>
            <a:r>
              <a:rPr lang="iw"/>
              <a:t>Test Accuracy: </a:t>
            </a:r>
            <a:r>
              <a:rPr lang="iw">
                <a:solidFill>
                  <a:schemeClr val="lt2"/>
                </a:solidFill>
              </a:rPr>
              <a:t>0.518396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u="sng"/>
              <a:t>Model 26:</a:t>
            </a:r>
            <a:br>
              <a:rPr lang="iw" u="sng"/>
            </a:br>
            <a:r>
              <a:rPr lang="iw"/>
              <a:t>Test Loss: 1.463799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Test Accuracy: 0.512569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u="sng"/>
              <a:t>Model 27:</a:t>
            </a:r>
            <a:br>
              <a:rPr lang="iw" u="sng"/>
            </a:br>
            <a:r>
              <a:rPr lang="iw"/>
              <a:t>Test Loss: 1.475661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Test Accuracy: 0.507476</a:t>
            </a:r>
            <a:endParaRPr u="sng"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6400"/>
            <a:ext cx="4350700" cy="43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Production Ready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 order to use the model out of the box we have made our top model production ready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Download the zip file with the model pckl file and the script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Add your own data set with the matching types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Run the model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Conclusions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Using the data we gathered insurance companies can increase their profitability by: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 Reducing costs of insurance claims using our model that can help detect the cause of a fire based on its parameters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Increased insurance priced based on location for states that have higher probability to have fires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Increase revenue by creating insurance coverage </a:t>
            </a:r>
            <a:r>
              <a:rPr lang="iw"/>
              <a:t>packages that include less probable causes for fires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Future Research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Our best model reached a maximal validation accuracy of 58% which is not enough to successfully predict the cause of the fire in consecutive runs, we believe the following steps could improve the models </a:t>
            </a:r>
            <a:r>
              <a:rPr lang="iw"/>
              <a:t>performance</a:t>
            </a:r>
            <a:r>
              <a:rPr lang="iw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 Our fire data is up until 2015 and more relevant data can assist with training the model and </a:t>
            </a:r>
            <a:r>
              <a:rPr lang="iw"/>
              <a:t>receiving</a:t>
            </a:r>
            <a:r>
              <a:rPr lang="iw"/>
              <a:t> higher results on today’s cases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Connecting an insurance company data set of fire damage claims can introduce new features which may highly impact our model </a:t>
            </a:r>
            <a:r>
              <a:rPr lang="iw"/>
              <a:t>performance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As we saw increasing the amount of layers and neurons helped the model achieve better results so a more sophisticated model might achieve better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Team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17035" r="17035" t="0"/>
          <a:stretch/>
        </p:blipFill>
        <p:spPr>
          <a:xfrm>
            <a:off x="1861525" y="1307850"/>
            <a:ext cx="2429700" cy="246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150" y="1307850"/>
            <a:ext cx="2429700" cy="242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382025" y="3934825"/>
            <a:ext cx="13587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Doron Firman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866650" y="3934825"/>
            <a:ext cx="13587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 Karaev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2066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Can </a:t>
            </a:r>
            <a:r>
              <a:rPr lang="iw"/>
              <a:t>insurance</a:t>
            </a:r>
            <a:r>
              <a:rPr lang="iw"/>
              <a:t> companies use data to increase their profitability?</a:t>
            </a:r>
            <a:endParaRPr/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/>
              <a:t>Business Problem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Datasets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used three data sets: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National fire  program analysis system data - The main data set consisting of the majority of the fire information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Climate data - A data set consisting of temperature and precipitation information for </a:t>
            </a:r>
            <a:r>
              <a:rPr lang="iw"/>
              <a:t>every</a:t>
            </a:r>
            <a:r>
              <a:rPr lang="iw"/>
              <a:t> month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fips - A data set that contains the fips code translation for each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Datasets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5220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following are the main features from the complete data set: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FIRE_YEAR - The year the fire occurred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STAT_CAUSE_DESCR - The cause of the fire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FIRE_SIZE_CLASS - The class of the fire (A is the smallest, G is the largest)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STATE - The state in which the location occurred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038100" y="1567550"/>
            <a:ext cx="35220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DURATION_IN_DAYS - How many days the fire went 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HighTempMonth - The highest temperature seen in the respective month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LowTempMonth - </a:t>
            </a:r>
            <a:r>
              <a:rPr lang="iw"/>
              <a:t>The lowest temperature seen in the respective month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PrecMonth - </a:t>
            </a:r>
            <a:r>
              <a:rPr lang="iw"/>
              <a:t>The average precipitation seen in the respective month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Exploratory Data Analysis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6000"/>
            <a:ext cx="347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As we can see in most of the matrix we don’t have much correlation between variables</a:t>
            </a:r>
            <a:endParaRPr sz="1325"/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We can see that we have higher correlation between features that describe time in different manners</a:t>
            </a:r>
            <a:endParaRPr sz="1325"/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We also see a strong correlation between temperature features and to time features</a:t>
            </a:r>
            <a:endParaRPr sz="1325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25" y="1566000"/>
            <a:ext cx="4172200" cy="33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Frequency Analysis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50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On average there are 10k fires each year</a:t>
            </a:r>
            <a:endParaRPr sz="1325"/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Most of the fires are class B category fires</a:t>
            </a:r>
            <a:endParaRPr sz="1325"/>
          </a:p>
          <a:p>
            <a:pPr indent="-3127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iw" sz="1325"/>
              <a:t>Fire sizes of class F, G are very rare (as expected)</a:t>
            </a:r>
            <a:endParaRPr sz="1325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25" y="1567550"/>
            <a:ext cx="3645094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1566000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We can see that CA has the most fires historically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We can see that there is a big difference between the first three states and the rest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75" y="1586600"/>
            <a:ext cx="4505399" cy="2457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Frequency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600" y="1565999"/>
            <a:ext cx="4180700" cy="25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Frequency Analysis</a:t>
            </a:r>
            <a:endParaRPr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1566000"/>
            <a:ext cx="30363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We can see that debris are most common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We can see that there is a big difference between the first </a:t>
            </a:r>
            <a:r>
              <a:rPr lang="iw" sz="1300">
                <a:latin typeface="Lato"/>
                <a:ea typeface="Lato"/>
                <a:cs typeface="Lato"/>
                <a:sym typeface="Lato"/>
              </a:rPr>
              <a:t>four causes and the rest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iw" sz="1300">
                <a:latin typeface="Lato"/>
                <a:ea typeface="Lato"/>
                <a:cs typeface="Lato"/>
                <a:sym typeface="Lato"/>
              </a:rPr>
              <a:t>Structure issues seems to be a very rare fire cause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