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2" r:id="rId5"/>
    <p:sldId id="273" r:id="rId6"/>
    <p:sldId id="263" r:id="rId7"/>
    <p:sldId id="265" r:id="rId8"/>
    <p:sldId id="271" r:id="rId9"/>
    <p:sldId id="268" r:id="rId10"/>
    <p:sldId id="26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hPeIRcO9oki27I2UjJwZMWFq5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341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about capstone presentation format.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76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8199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Give some examples of importance of writing style. Ex: Resume, Cover Letter, Proposals.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students about their idea of writing styles.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 through the list one by one with examples.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them to prepare to write.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33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47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47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32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77" name="Google Shape;77;p25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82" name="Google Shape;82;p26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1-column">
  <p:cSld name="Title and Content white 1-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black 1-column">
  <p:cSld name="Title and Content black 1-colum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6" name="Google Shape;16;p12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Institute of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13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13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Institute of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black 1-column">
  <p:cSld name="Outline black 1-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9" name="Google Shape;29;p14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" name="Google Shape;30;p14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Institute of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-column">
  <p:cSld name="Title and Content 1-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Institute of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_OBJECT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1270000" y="377825"/>
            <a:ext cx="10515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12700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61722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6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Institute of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35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4038600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Institute of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3780623" y="4705060"/>
            <a:ext cx="4721092" cy="101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4044088" y="4565537"/>
            <a:ext cx="4149912" cy="13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14960"/>
            <a:ext cx="5918413" cy="27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C1B34-4D38-4FBD-9FFD-54E2D0FE315C}"/>
              </a:ext>
            </a:extLst>
          </p:cNvPr>
          <p:cNvSpPr/>
          <p:nvPr/>
        </p:nvSpPr>
        <p:spPr>
          <a:xfrm>
            <a:off x="2782529" y="1543665"/>
            <a:ext cx="6528619" cy="3569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Thank</a:t>
            </a: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You</a:t>
            </a:r>
            <a:endParaRPr lang="en-AU" sz="44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09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7200" dirty="0">
                <a:latin typeface="Cambria"/>
                <a:ea typeface="Cambria"/>
                <a:cs typeface="Cambria"/>
                <a:sym typeface="Cambria"/>
              </a:rPr>
              <a:t>Data Science &amp; AI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dirty="0">
                <a:latin typeface="Cambria"/>
                <a:ea typeface="Cambria"/>
                <a:cs typeface="Cambria"/>
                <a:sym typeface="Cambria"/>
              </a:rPr>
              <a:t>Module 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dirty="0">
                <a:latin typeface="Cambria"/>
                <a:ea typeface="Cambria"/>
                <a:cs typeface="Cambria"/>
                <a:sym typeface="Cambria"/>
              </a:rPr>
              <a:t>Capstone Presentation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400" dirty="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Template</a:t>
            </a:r>
            <a:endParaRPr sz="24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0" name="Google Shape;110;p2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BIO</a:t>
            </a:r>
            <a:endParaRPr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dirty="0"/>
              <a:t>hort Bio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/>
              <a:t>Covering your experience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/>
              <a:t>Projects</a:t>
            </a: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/>
              <a:t>Education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58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571500" indent="-342900"/>
            <a:r>
              <a:rPr lang="en-US" dirty="0"/>
              <a:t>Define</a:t>
            </a:r>
          </a:p>
          <a:p>
            <a:pPr marL="1028700" lvl="1" indent="-342900"/>
            <a:r>
              <a:rPr lang="en-US" dirty="0"/>
              <a:t>Business context, stakeholders and value</a:t>
            </a:r>
          </a:p>
          <a:p>
            <a:pPr marL="1028700" lvl="1" indent="-342900"/>
            <a:r>
              <a:rPr lang="en-US" dirty="0"/>
              <a:t>Data description, sources, quality</a:t>
            </a:r>
          </a:p>
          <a:p>
            <a:pPr marL="571500" indent="-342900"/>
            <a:r>
              <a:rPr lang="en-US" dirty="0"/>
              <a:t>Design</a:t>
            </a:r>
          </a:p>
          <a:p>
            <a:pPr marL="1028700" lvl="1" indent="-342900"/>
            <a:r>
              <a:rPr lang="en-US" dirty="0"/>
              <a:t>Data exploration, analysis and visualization</a:t>
            </a:r>
          </a:p>
          <a:p>
            <a:pPr marL="1028700" lvl="1" indent="-342900"/>
            <a:r>
              <a:rPr lang="en-US" dirty="0"/>
              <a:t>Documentation: text document, presentation and Notebooks</a:t>
            </a:r>
          </a:p>
          <a:p>
            <a:pPr marL="1028700" lvl="1" indent="-342900"/>
            <a:r>
              <a:rPr lang="en-US" dirty="0"/>
              <a:t>Project planning, effort allocation and next steps</a:t>
            </a:r>
          </a:p>
          <a:p>
            <a:pPr marL="5715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 dirty="0"/>
              <a:t>Agenda…</a:t>
            </a:r>
            <a:r>
              <a:rPr lang="en-US" sz="2800" dirty="0"/>
              <a:t>contd.</a:t>
            </a: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571500" indent="-342900"/>
            <a:r>
              <a:rPr lang="en-US" dirty="0"/>
              <a:t>Delivery</a:t>
            </a:r>
          </a:p>
          <a:p>
            <a:pPr marL="1028700" lvl="1" indent="-342900"/>
            <a:r>
              <a:rPr lang="en-US" dirty="0"/>
              <a:t>Feature Engineering </a:t>
            </a:r>
          </a:p>
          <a:p>
            <a:pPr marL="1028700" lvl="1" indent="-342900"/>
            <a:r>
              <a:rPr lang="en-US" dirty="0"/>
              <a:t>Creation of an effective reproducible pipeline </a:t>
            </a:r>
          </a:p>
          <a:p>
            <a:pPr marL="1028700" lvl="1" indent="-342900"/>
            <a:r>
              <a:rPr lang="en-US" dirty="0"/>
              <a:t>Machine Learning model algorithms and accuracy</a:t>
            </a:r>
          </a:p>
          <a:p>
            <a:pPr marL="1028700" lvl="1" indent="-342900"/>
            <a:r>
              <a:rPr lang="en-US" dirty="0"/>
              <a:t>Overall end-to-end solution</a:t>
            </a:r>
          </a:p>
          <a:p>
            <a:pPr marL="571500" indent="-342900"/>
            <a:r>
              <a:rPr lang="en-US" dirty="0"/>
              <a:t>Delivery of the presentation, poise and audience engagement</a:t>
            </a:r>
          </a:p>
        </p:txBody>
      </p:sp>
    </p:spTree>
    <p:extLst>
      <p:ext uri="{BB962C8B-B14F-4D97-AF65-F5344CB8AC3E}">
        <p14:creationId xmlns:p14="http://schemas.microsoft.com/office/powerpoint/2010/main" val="143967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 dirty="0"/>
              <a:t>What is being measured?</a:t>
            </a: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571500" indent="-342900"/>
            <a:r>
              <a:rPr lang="en-US" dirty="0"/>
              <a:t>Good motivation for the project and an explanation of the problem statement</a:t>
            </a:r>
          </a:p>
          <a:p>
            <a:pPr marL="571500" indent="-342900"/>
            <a:r>
              <a:rPr lang="en-US" dirty="0"/>
              <a:t>A description of the data</a:t>
            </a:r>
          </a:p>
          <a:p>
            <a:pPr marL="571500" indent="-342900"/>
            <a:r>
              <a:rPr lang="en-US" dirty="0"/>
              <a:t>Stakeholder</a:t>
            </a:r>
          </a:p>
          <a:p>
            <a:pPr marL="571500" indent="-342900"/>
            <a:r>
              <a:rPr lang="en-US" dirty="0"/>
              <a:t>ROI/$ value of the project</a:t>
            </a:r>
          </a:p>
          <a:p>
            <a:pPr marL="571500" indent="-342900"/>
            <a:r>
              <a:rPr lang="en-US" dirty="0"/>
              <a:t>Any hyperparameter and architecture choices that were explored</a:t>
            </a:r>
          </a:p>
          <a:p>
            <a:pPr marL="571500" indent="-342900"/>
            <a:r>
              <a:rPr lang="en-US" dirty="0"/>
              <a:t>Presentation of results</a:t>
            </a:r>
          </a:p>
          <a:p>
            <a:pPr marL="571500" indent="-342900"/>
            <a:r>
              <a:rPr lang="en-US" dirty="0"/>
              <a:t>Analysis of results</a:t>
            </a:r>
          </a:p>
          <a:p>
            <a:pPr marL="571500" indent="-342900"/>
            <a:r>
              <a:rPr lang="en-US" dirty="0"/>
              <a:t>Any insights and discussions relevant to the project</a:t>
            </a:r>
          </a:p>
          <a:p>
            <a:pPr marL="571500" indent="-342900"/>
            <a:r>
              <a:rPr lang="en-US" dirty="0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9609-1E9E-4D27-8698-0C40BD8A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title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BE0A6-4C01-4ED9-914B-354C2D427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83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94F1D-482F-4E9B-9E45-43DB0F6A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title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08982-69C6-42F7-B125-735F5D26D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135A76-560D-4831-8850-E2D36B27A70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Content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591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B55969-D245-4BCB-8186-F9945E8B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123224-F0D6-455D-A62B-AD9B3F9E2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www.google.com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www.stackoverflow.com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5912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211</Words>
  <Application>Microsoft Office PowerPoint</Application>
  <PresentationFormat>Widescreen</PresentationFormat>
  <Paragraphs>53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Custom Design</vt:lpstr>
      <vt:lpstr>PowerPoint Presentation</vt:lpstr>
      <vt:lpstr>Data Science &amp; AI</vt:lpstr>
      <vt:lpstr>BIO</vt:lpstr>
      <vt:lpstr>Agenda</vt:lpstr>
      <vt:lpstr>Agenda…contd.</vt:lpstr>
      <vt:lpstr>What is being measured?</vt:lpstr>
      <vt:lpstr>Sample title</vt:lpstr>
      <vt:lpstr>Sample title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</dc:creator>
  <cp:lastModifiedBy>Earnest Thomas</cp:lastModifiedBy>
  <cp:revision>21</cp:revision>
  <dcterms:modified xsi:type="dcterms:W3CDTF">2019-11-24T09:26:45Z</dcterms:modified>
</cp:coreProperties>
</file>