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6" r:id="rId3"/>
    <p:sldId id="266" r:id="rId4"/>
    <p:sldId id="264" r:id="rId5"/>
    <p:sldId id="265" r:id="rId6"/>
    <p:sldId id="268" r:id="rId7"/>
    <p:sldId id="25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12242-2362-478A-8F46-638D8C1B64FE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759C-2D31-4984-BA3E-D538CF7B9B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759C-2D31-4984-BA3E-D538CF7B9BD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759C-2D31-4984-BA3E-D538CF7B9B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759C-2D31-4984-BA3E-D538CF7B9B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2976" y="3214686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Initializing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씬 구성도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28992" y="3214686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4546" y="1643050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Loading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9322" y="2714620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9322" y="3714752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Credit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>
            <a:off x="2571736" y="3500438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3"/>
            <a:endCxn id="8" idx="1"/>
          </p:cNvCxnSpPr>
          <p:nvPr/>
        </p:nvCxnSpPr>
        <p:spPr>
          <a:xfrm flipV="1">
            <a:off x="4857752" y="3000372"/>
            <a:ext cx="1071570" cy="500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3"/>
            <a:endCxn id="9" idx="1"/>
          </p:cNvCxnSpPr>
          <p:nvPr/>
        </p:nvCxnSpPr>
        <p:spPr>
          <a:xfrm>
            <a:off x="4857752" y="3500438"/>
            <a:ext cx="1071570" cy="500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7488" y="2291356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8926" y="2569485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시간 필요 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로딩 씬 추가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857752" y="1357298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Loading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694" y="2005604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2132" y="2140857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시간 필요 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로딩 씬 추가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85984" y="3857628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데이터 로드 및 연출 종료 시 이동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86380" y="3286124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각 </a:t>
            </a:r>
            <a:r>
              <a:rPr lang="ko-KR" altLang="en-US" sz="1100" b="1" dirty="0" err="1" smtClean="0"/>
              <a:t>씬의</a:t>
            </a:r>
            <a:r>
              <a:rPr lang="ko-KR" altLang="en-US" sz="1100" b="1" dirty="0" smtClean="0"/>
              <a:t> 버튼을 통해 이동 명령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2857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Initializing Scene(1</a:t>
            </a:r>
            <a:r>
              <a:rPr lang="ko-KR" altLang="en-US" b="1" dirty="0" smtClean="0"/>
              <a:t>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714876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596" y="350043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4876" y="350043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214810" y="1643050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14810" y="4357694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8225536">
            <a:off x="4189638" y="2978888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8662" y="159575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Team.ETC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86380" y="157161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910" y="2857496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형태로 적용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후 다음 장면 진입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9190" y="2857496"/>
            <a:ext cx="3143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 하며 장면 진입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Fallen</a:t>
            </a:r>
            <a:r>
              <a:rPr lang="ko-KR" altLang="en-US" sz="1100" dirty="0" smtClean="0"/>
              <a:t>이라는 글자 중 광원을 가진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나머지 글자를 비춰주는 형태</a:t>
            </a:r>
            <a:endParaRPr lang="en-US" altLang="ko-KR" sz="11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6822297" y="535761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206" y="21429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검은 배경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643702" y="1928802"/>
            <a:ext cx="214314" cy="14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16" y="192880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하얀 글자 </a:t>
            </a:r>
            <a:r>
              <a:rPr lang="en-US" altLang="ko-KR" sz="1100" b="1" dirty="0" smtClean="0"/>
              <a:t>+ </a:t>
            </a:r>
          </a:p>
          <a:p>
            <a:pPr algn="ctr"/>
            <a:r>
              <a:rPr lang="en-US" altLang="ko-KR" sz="1100" b="1" dirty="0" smtClean="0"/>
              <a:t>a</a:t>
            </a:r>
            <a:r>
              <a:rPr lang="ko-KR" altLang="en-US" sz="1100" b="1" dirty="0" smtClean="0"/>
              <a:t>만 황금색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8662" y="435769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5643578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2~3</a:t>
            </a:r>
            <a:r>
              <a:rPr lang="ko-KR" altLang="en-US" sz="1100" dirty="0" smtClean="0"/>
              <a:t>회 흔들린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이내 빠져서 떨어지기 시작함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카메라는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를 따라가며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추락하는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의 모습을 보여줌</a:t>
            </a:r>
            <a:endParaRPr lang="en-US" altLang="ko-KR" sz="1100" dirty="0" smtClean="0"/>
          </a:p>
        </p:txBody>
      </p:sp>
      <p:sp>
        <p:nvSpPr>
          <p:cNvPr id="42" name="타원 41"/>
          <p:cNvSpPr/>
          <p:nvPr/>
        </p:nvSpPr>
        <p:spPr>
          <a:xfrm>
            <a:off x="1714480" y="4429132"/>
            <a:ext cx="214314" cy="2143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4"/>
          </p:cNvCxnSpPr>
          <p:nvPr/>
        </p:nvCxnSpPr>
        <p:spPr>
          <a:xfrm rot="16200000" flipH="1">
            <a:off x="1589464" y="4875618"/>
            <a:ext cx="500066" cy="3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00166" y="492919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추락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072198" y="4376330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a</a:t>
            </a:r>
            <a:endParaRPr lang="ko-KR" altLang="en-US" sz="1600" b="1" dirty="0"/>
          </a:p>
        </p:txBody>
      </p:sp>
      <p:sp>
        <p:nvSpPr>
          <p:cNvPr id="48" name="타원 47"/>
          <p:cNvSpPr/>
          <p:nvPr/>
        </p:nvSpPr>
        <p:spPr>
          <a:xfrm>
            <a:off x="6357950" y="4429132"/>
            <a:ext cx="285752" cy="28575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29454" y="4429132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추락 중 회전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50" name="직선 화살표 연결선 49"/>
          <p:cNvCxnSpPr>
            <a:stCxn id="48" idx="6"/>
          </p:cNvCxnSpPr>
          <p:nvPr/>
        </p:nvCxnSpPr>
        <p:spPr>
          <a:xfrm>
            <a:off x="6643702" y="4572008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0628" y="5659931"/>
            <a:ext cx="3143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는 추락하며 회전함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화면은 추락 </a:t>
            </a:r>
            <a:r>
              <a:rPr lang="en-US" altLang="ko-KR" sz="1100" dirty="0" smtClean="0"/>
              <a:t>2~3</a:t>
            </a:r>
            <a:r>
              <a:rPr lang="ko-KR" altLang="en-US" sz="1100" dirty="0" smtClean="0"/>
              <a:t>초 후 점차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아웃하며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화면이 완전 어두워지면 </a:t>
            </a:r>
            <a:r>
              <a:rPr lang="en-US" altLang="ko-KR" sz="1100" dirty="0" smtClean="0"/>
              <a:t>Main Scene</a:t>
            </a:r>
            <a:r>
              <a:rPr lang="ko-KR" altLang="en-US" sz="1100" dirty="0" smtClean="0"/>
              <a:t>으로 이동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43174" y="21429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모든 장면은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마우스 클릭 </a:t>
            </a:r>
            <a:r>
              <a:rPr lang="en-US" altLang="ko-KR" sz="1200" b="1" dirty="0" smtClean="0"/>
              <a:t>or </a:t>
            </a:r>
            <a:r>
              <a:rPr lang="ko-KR" altLang="en-US" sz="1200" b="1" dirty="0" smtClean="0"/>
              <a:t>아무 버튼 입력을 통해 건너 뛸 수 있도록 함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43174" y="6396335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씬에서는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각종 매니저 실행 및 </a:t>
            </a:r>
            <a:r>
              <a:rPr lang="ko-KR" altLang="en-US" sz="1200" b="1" dirty="0" err="1" smtClean="0"/>
              <a:t>싱글톤</a:t>
            </a:r>
            <a:r>
              <a:rPr lang="ko-KR" altLang="en-US" sz="1200" b="1" dirty="0" smtClean="0"/>
              <a:t> 패턴 실행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그리고 데이터 로드가 진행됨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2857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Initializing Scene(2</a:t>
            </a:r>
            <a:r>
              <a:rPr lang="ko-KR" altLang="en-US" b="1" dirty="0" smtClean="0"/>
              <a:t>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786314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7158" y="350043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214810" y="1643050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14810" y="4357694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8225536">
            <a:off x="4189638" y="2978888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7224" y="159575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Team.ETC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157161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2857496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형태로 적용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후 다음 장면 진입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0628" y="2857496"/>
            <a:ext cx="3143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 하며 장면 진입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Fallen</a:t>
            </a:r>
            <a:r>
              <a:rPr lang="ko-KR" altLang="en-US" sz="1100" dirty="0" smtClean="0"/>
              <a:t>이라는 글자 중 광원을 가진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나머지 글자를 비춰주는 형태</a:t>
            </a:r>
            <a:endParaRPr lang="en-US" altLang="ko-KR" sz="11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6893735" y="535761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206" y="21429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검은 배경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715140" y="1928802"/>
            <a:ext cx="214314" cy="14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54" y="192880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하얀 글자 </a:t>
            </a:r>
            <a:r>
              <a:rPr lang="en-US" altLang="ko-KR" sz="1100" b="1" dirty="0" smtClean="0"/>
              <a:t>+ </a:t>
            </a:r>
          </a:p>
          <a:p>
            <a:pPr algn="ctr"/>
            <a:r>
              <a:rPr lang="en-US" altLang="ko-KR" sz="1100" b="1" dirty="0" smtClean="0"/>
              <a:t>a</a:t>
            </a:r>
            <a:r>
              <a:rPr lang="ko-KR" altLang="en-US" sz="1100" b="1" dirty="0" smtClean="0"/>
              <a:t>만 황금색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435769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596" y="5643578"/>
            <a:ext cx="3429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2~3</a:t>
            </a:r>
            <a:r>
              <a:rPr lang="ko-KR" altLang="en-US" sz="1100" dirty="0" smtClean="0"/>
              <a:t>회 흔들린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이내 빠져서 떨어지기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시작함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가 땅에 도달하면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를 중심으로 빛이 퍼져나가 화면을 채우며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UI </a:t>
            </a:r>
            <a:r>
              <a:rPr lang="ko-KR" altLang="en-US" sz="1100" dirty="0" smtClean="0"/>
              <a:t>표현</a:t>
            </a:r>
            <a:endParaRPr lang="en-US" altLang="ko-KR" sz="1100" dirty="0" smtClean="0"/>
          </a:p>
        </p:txBody>
      </p:sp>
      <p:sp>
        <p:nvSpPr>
          <p:cNvPr id="42" name="타원 41"/>
          <p:cNvSpPr/>
          <p:nvPr/>
        </p:nvSpPr>
        <p:spPr>
          <a:xfrm>
            <a:off x="1643042" y="4429132"/>
            <a:ext cx="214314" cy="2143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4"/>
          </p:cNvCxnSpPr>
          <p:nvPr/>
        </p:nvCxnSpPr>
        <p:spPr>
          <a:xfrm rot="16200000" flipH="1">
            <a:off x="1518026" y="4875618"/>
            <a:ext cx="500066" cy="3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728" y="492919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추락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43174" y="21429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모든 장면은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마우스 클릭 </a:t>
            </a:r>
            <a:r>
              <a:rPr lang="en-US" altLang="ko-KR" sz="1200" b="1" dirty="0" smtClean="0"/>
              <a:t>or </a:t>
            </a:r>
            <a:r>
              <a:rPr lang="ko-KR" altLang="en-US" sz="1200" b="1" dirty="0" smtClean="0"/>
              <a:t>아무 버튼 입력을 통해 건너 뛸 수 있도록 함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팀 로고 제외</a:t>
            </a:r>
            <a:r>
              <a:rPr lang="en-US" altLang="ko-KR" sz="1200" b="1" dirty="0" smtClean="0"/>
              <a:t> - </a:t>
            </a:r>
            <a:r>
              <a:rPr lang="ko-KR" altLang="en-US" sz="1200" b="1" dirty="0" smtClean="0"/>
              <a:t>데이터 로드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43174" y="6396335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씬에서는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각종 매니저 실행 및 </a:t>
            </a:r>
            <a:r>
              <a:rPr lang="ko-KR" altLang="en-US" sz="1200" b="1" dirty="0" err="1" smtClean="0"/>
              <a:t>싱글톤</a:t>
            </a:r>
            <a:r>
              <a:rPr lang="ko-KR" altLang="en-US" sz="1200" b="1" dirty="0" smtClean="0"/>
              <a:t> 패턴 실행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그리고 데이터 로드가 진행됨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43504" y="4310398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메인 </a:t>
            </a:r>
            <a:r>
              <a:rPr lang="en-US" altLang="ko-KR" sz="1400" b="1" dirty="0" smtClean="0"/>
              <a:t>Scene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UI </a:t>
            </a:r>
            <a:r>
              <a:rPr lang="ko-KR" altLang="en-US" sz="1400" b="1" dirty="0" smtClean="0"/>
              <a:t>표현</a:t>
            </a:r>
            <a:r>
              <a:rPr lang="en-US" altLang="ko-KR" sz="1400" b="1" dirty="0" smtClean="0"/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00496" y="19288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(Main Scene</a:t>
            </a:r>
            <a:r>
              <a:rPr lang="ko-KR" altLang="en-US" sz="900" b="1" dirty="0" smtClean="0"/>
              <a:t>으로 이동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500174"/>
            <a:ext cx="5929354" cy="271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Loading Scene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14942" y="378619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Now Loading . . .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43174" y="4429132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씬 이동 중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부자연스럽게 보이거나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특정 </a:t>
            </a:r>
            <a:r>
              <a:rPr lang="ko-KR" altLang="en-US" sz="1200" b="1" dirty="0" err="1" smtClean="0"/>
              <a:t>씬을</a:t>
            </a:r>
            <a:r>
              <a:rPr lang="ko-KR" altLang="en-US" sz="1200" b="1" dirty="0" smtClean="0"/>
              <a:t> 불러오는데 시간이 소요된다면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씬을</a:t>
            </a:r>
            <a:r>
              <a:rPr lang="ko-KR" altLang="en-US" sz="1200" b="1" dirty="0" smtClean="0"/>
              <a:t> 사용할 것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>
              <a:buFontTx/>
              <a:buChar char="-"/>
            </a:pPr>
            <a:r>
              <a:rPr lang="ko-KR" altLang="en-US" sz="1200" b="1" dirty="0" smtClean="0"/>
              <a:t> 다중 씬 실행을 통해 씬 이동 관련된 상황에서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가장 위에 띄워두고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씬 이동이 끝난 상황에서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씬만</a:t>
            </a:r>
            <a:r>
              <a:rPr lang="ko-KR" altLang="en-US" sz="1200" b="1" dirty="0" smtClean="0"/>
              <a:t> 실행 해제하면 됨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로딩 </a:t>
            </a:r>
            <a:r>
              <a:rPr lang="ko-KR" altLang="en-US" sz="1200" b="1" dirty="0" err="1" smtClean="0"/>
              <a:t>씬이</a:t>
            </a:r>
            <a:r>
              <a:rPr lang="ko-KR" altLang="en-US" sz="1200" b="1" dirty="0" smtClean="0"/>
              <a:t> 보여지는 중에는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키 입력을 받지 않음</a:t>
            </a:r>
            <a:endParaRPr lang="en-US" altLang="ko-KR" sz="12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4250529" y="1178703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3438" y="857232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검은 배경</a:t>
            </a:r>
            <a:r>
              <a:rPr lang="en-US" altLang="ko-KR" sz="1100" b="1" dirty="0" smtClean="0"/>
              <a:t>)(</a:t>
            </a:r>
            <a:r>
              <a:rPr lang="ko-KR" altLang="en-US" sz="1100" b="1" dirty="0" err="1" smtClean="0"/>
              <a:t>미확정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6965173" y="3464719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8082" y="3143248"/>
            <a:ext cx="17859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한 개의 점부터 시작해서 점이 하나씩 채워지고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개가 다 채워지면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다시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개부터 시작하는 방식 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4282" y="2857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Scene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571736" y="240020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86050" y="4543348"/>
            <a:ext cx="31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각 메뉴는 버튼 형태로 구성됨</a:t>
            </a:r>
            <a:endParaRPr lang="en-US" altLang="ko-KR" sz="11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4679157" y="2221613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2066" y="1667192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진행중인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테마를 배경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1736" y="85723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페이지는 연출 이후 </a:t>
            </a:r>
            <a:r>
              <a:rPr lang="en-US" altLang="ko-KR" sz="1200" b="1" dirty="0" smtClean="0"/>
              <a:t>Main Scene</a:t>
            </a:r>
            <a:r>
              <a:rPr lang="ko-KR" altLang="en-US" sz="1200" b="1" dirty="0" smtClean="0"/>
              <a:t>이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전부 표현되는 상황을 상정함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71802" y="261452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 </a:t>
            </a:r>
            <a:r>
              <a:rPr lang="en-US" altLang="ko-KR" sz="1600" b="1" dirty="0" err="1" smtClean="0"/>
              <a:t>llen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14744" y="425759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a</a:t>
            </a:r>
            <a:endParaRPr lang="ko-KR" altLang="en-US" sz="1600" b="1" dirty="0"/>
          </a:p>
        </p:txBody>
      </p:sp>
      <p:sp>
        <p:nvSpPr>
          <p:cNvPr id="59" name="타원 58"/>
          <p:cNvSpPr/>
          <p:nvPr/>
        </p:nvSpPr>
        <p:spPr>
          <a:xfrm>
            <a:off x="3857620" y="2643182"/>
            <a:ext cx="214314" cy="2143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rot="10800000">
            <a:off x="3643306" y="2714620"/>
            <a:ext cx="142876" cy="7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00298" y="2400208"/>
            <a:ext cx="13573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비어있다는 걸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알려주는 요소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Ex)</a:t>
            </a:r>
            <a:r>
              <a:rPr lang="ko-KR" altLang="en-US" sz="1100" b="1" dirty="0" smtClean="0"/>
              <a:t>점선으로 된 원</a:t>
            </a:r>
            <a:endParaRPr lang="ko-KR" altLang="en-US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786182" y="2071678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Main Scene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143240" y="3143248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Continue</a:t>
            </a:r>
          </a:p>
          <a:p>
            <a:pPr algn="ctr"/>
            <a:r>
              <a:rPr lang="en-US" altLang="ko-KR" sz="1200" b="1" dirty="0" smtClean="0"/>
              <a:t>New Game</a:t>
            </a:r>
          </a:p>
          <a:p>
            <a:pPr algn="ctr"/>
            <a:r>
              <a:rPr lang="en-US" altLang="ko-KR" sz="1200" b="1" dirty="0" smtClean="0"/>
              <a:t>Option</a:t>
            </a:r>
          </a:p>
          <a:p>
            <a:pPr algn="ctr"/>
            <a:r>
              <a:rPr lang="en-US" altLang="ko-KR" sz="1200" b="1" dirty="0" smtClean="0"/>
              <a:t>Credit</a:t>
            </a:r>
          </a:p>
          <a:p>
            <a:pPr algn="ctr"/>
            <a:r>
              <a:rPr lang="en-US" altLang="ko-KR" sz="1200" b="1" dirty="0" smtClean="0"/>
              <a:t>Exit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57620" y="3143248"/>
            <a:ext cx="1000132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0" idx="3"/>
          </p:cNvCxnSpPr>
          <p:nvPr/>
        </p:nvCxnSpPr>
        <p:spPr>
          <a:xfrm>
            <a:off x="4857752" y="3643314"/>
            <a:ext cx="428628" cy="7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72066" y="3569617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메뉴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7158" y="4929198"/>
            <a:ext cx="828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Continue : </a:t>
            </a:r>
            <a:r>
              <a:rPr lang="ko-KR" altLang="en-US" sz="1200" b="1" dirty="0" smtClean="0"/>
              <a:t>저장 된 장소부터 시작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저장 된 장소가 없을 경우 상호작용 </a:t>
            </a:r>
            <a:r>
              <a:rPr lang="en-US" altLang="ko-KR" sz="1200" b="1" dirty="0" smtClean="0"/>
              <a:t>X), Play 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New Game : </a:t>
            </a:r>
            <a:r>
              <a:rPr lang="ko-KR" altLang="en-US" sz="1200" b="1" dirty="0" smtClean="0"/>
              <a:t>저장된 장소 여부와 무관하게 처음부터 시작하며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저장 데이터를 덮어씌우며</a:t>
            </a:r>
            <a:r>
              <a:rPr lang="en-US" altLang="ko-KR" sz="1200" b="1" dirty="0" smtClean="0"/>
              <a:t>, Play 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Option : </a:t>
            </a:r>
            <a:r>
              <a:rPr lang="ko-KR" altLang="en-US" sz="1200" b="1" dirty="0" smtClean="0"/>
              <a:t>별도의 옵션 창을 띄움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Credit : </a:t>
            </a:r>
            <a:r>
              <a:rPr lang="ko-KR" altLang="en-US" sz="1200" b="1" dirty="0" err="1" smtClean="0"/>
              <a:t>엔딩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크레딧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Exit : </a:t>
            </a:r>
            <a:r>
              <a:rPr lang="ko-KR" altLang="en-US" sz="1200" b="1" dirty="0" smtClean="0"/>
              <a:t>데이터 저장 후 게임 종료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메뉴는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클릭 없이 사용할 수 있도록</a:t>
            </a:r>
            <a:r>
              <a:rPr lang="en-US" altLang="ko-KR" sz="1200" b="1" dirty="0" smtClean="0"/>
              <a:t>,  </a:t>
            </a:r>
            <a:r>
              <a:rPr lang="ko-KR" altLang="en-US" sz="1200" b="1" dirty="0" smtClean="0"/>
              <a:t>버튼 </a:t>
            </a:r>
            <a:r>
              <a:rPr lang="ko-KR" altLang="en-US" sz="1200" b="1" dirty="0" err="1" smtClean="0"/>
              <a:t>네비게이션</a:t>
            </a:r>
            <a:r>
              <a:rPr lang="ko-KR" altLang="en-US" sz="1200" b="1" dirty="0" smtClean="0"/>
              <a:t> 기능을 활용함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8992" y="1928802"/>
            <a:ext cx="2357454" cy="271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Scene – Option</a:t>
            </a:r>
            <a:r>
              <a:rPr lang="ko-KR" altLang="en-US" b="1" dirty="0" smtClean="0"/>
              <a:t>창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7554" y="2143116"/>
            <a:ext cx="25003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Sound</a:t>
            </a:r>
          </a:p>
          <a:p>
            <a:pPr algn="ctr"/>
            <a:r>
              <a:rPr lang="en-US" altLang="ko-KR" sz="1000" b="1" dirty="0" smtClean="0"/>
              <a:t>BGM</a:t>
            </a:r>
            <a:r>
              <a:rPr lang="en-US" altLang="ko-KR" sz="1000" dirty="0" smtClean="0"/>
              <a:t> </a:t>
            </a:r>
            <a:r>
              <a:rPr lang="en-US" altLang="ko-KR" sz="1000" b="1" dirty="0" smtClean="0"/>
              <a:t> ---------------</a:t>
            </a:r>
          </a:p>
          <a:p>
            <a:pPr algn="ctr"/>
            <a:r>
              <a:rPr lang="en-US" altLang="ko-KR" sz="1000" b="1" dirty="0" smtClean="0"/>
              <a:t>Effect ---------------</a:t>
            </a:r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sz="1200" b="1" dirty="0" smtClean="0"/>
              <a:t>Resolution</a:t>
            </a:r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500562" y="428625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45280" y="3071810"/>
            <a:ext cx="92678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00496" y="2143116"/>
            <a:ext cx="128588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35782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Sound : BGM, </a:t>
            </a:r>
            <a:r>
              <a:rPr lang="ko-KR" altLang="en-US" sz="1200" b="1" dirty="0" smtClean="0"/>
              <a:t>효과음 등의 사운드를 각각 개별로 조절하는 기능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바 형태</a:t>
            </a:r>
            <a:r>
              <a:rPr lang="en-US" altLang="ko-KR" sz="1200" b="1" dirty="0" smtClean="0"/>
              <a:t>)</a:t>
            </a:r>
          </a:p>
          <a:p>
            <a:pPr algn="ctr"/>
            <a:r>
              <a:rPr lang="en-US" altLang="ko-KR" sz="1200" b="1" dirty="0" smtClean="0"/>
              <a:t>Resolution : </a:t>
            </a:r>
            <a:r>
              <a:rPr lang="ko-KR" altLang="en-US" sz="1200" b="1" dirty="0" smtClean="0"/>
              <a:t>화면 비율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해상도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설정하는 기능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목록 중 선택</a:t>
            </a:r>
            <a:r>
              <a:rPr lang="en-US" altLang="ko-KR" sz="1200" b="1" dirty="0" smtClean="0"/>
              <a:t>)</a:t>
            </a:r>
          </a:p>
          <a:p>
            <a:pPr algn="ctr"/>
            <a:r>
              <a:rPr lang="en-US" altLang="ko-KR" sz="1200" b="1" dirty="0" smtClean="0"/>
              <a:t> X : </a:t>
            </a:r>
            <a:r>
              <a:rPr lang="ko-KR" altLang="en-US" sz="1200" b="1" dirty="0" smtClean="0"/>
              <a:t>창 닫기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928802"/>
            <a:ext cx="5929354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4282" y="2857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Credit Scene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1802" y="3110211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그냥 검은 배경에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사람들 이름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중앙에 띄워둠</a:t>
            </a:r>
            <a:r>
              <a:rPr lang="en-US" altLang="ko-KR" sz="1200" b="1" dirty="0" smtClean="0"/>
              <a:t> </a:t>
            </a:r>
          </a:p>
          <a:p>
            <a:pPr algn="ctr"/>
            <a:r>
              <a:rPr lang="ko-KR" altLang="en-US" sz="1200" b="1" dirty="0" smtClean="0"/>
              <a:t>목록이 많을 경우 자동 스크롤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072066" y="4500570"/>
            <a:ext cx="214314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Press Enter to Exit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714488"/>
            <a:ext cx="6357982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Play Scene – Option</a:t>
            </a:r>
            <a:r>
              <a:rPr lang="ko-KR" altLang="en-US" b="1" dirty="0" smtClean="0"/>
              <a:t>창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857232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Play </a:t>
            </a:r>
            <a:r>
              <a:rPr lang="ko-KR" altLang="en-US" sz="1200" b="1" dirty="0" err="1" smtClean="0"/>
              <a:t>씬은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별도의 </a:t>
            </a:r>
            <a:r>
              <a:rPr lang="en-US" altLang="ko-KR" sz="1200" b="1" dirty="0" smtClean="0"/>
              <a:t>UI</a:t>
            </a:r>
            <a:r>
              <a:rPr lang="ko-KR" altLang="en-US" sz="1200" b="1" dirty="0" smtClean="0"/>
              <a:t>가 존재하지 않도록 함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Esc </a:t>
            </a:r>
            <a:r>
              <a:rPr lang="ko-KR" altLang="en-US" sz="1200" b="1" dirty="0" smtClean="0"/>
              <a:t>키 입력을 통해 옵션 창만 생성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Esc </a:t>
            </a:r>
            <a:r>
              <a:rPr lang="ko-KR" altLang="en-US" sz="1200" b="1" dirty="0" smtClean="0"/>
              <a:t>한번 더 누르면 </a:t>
            </a:r>
            <a:r>
              <a:rPr lang="en-US" altLang="ko-KR" sz="1200" b="1" dirty="0" smtClean="0"/>
              <a:t>Resume</a:t>
            </a:r>
            <a:r>
              <a:rPr lang="ko-KR" altLang="en-US" sz="1200" b="1" dirty="0" smtClean="0"/>
              <a:t>과 동일하게 처리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3428992" y="1928802"/>
            <a:ext cx="2357454" cy="271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2643182"/>
            <a:ext cx="250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Resume</a:t>
            </a:r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sz="1200" b="1" dirty="0" smtClean="0"/>
              <a:t>Option</a:t>
            </a:r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Save And Exit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3372" y="2643182"/>
            <a:ext cx="92678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43372" y="3214686"/>
            <a:ext cx="92678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0496" y="3714752"/>
            <a:ext cx="121444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71736" y="5500702"/>
            <a:ext cx="40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옵션 창 오픈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게임 일시 정지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Resume – </a:t>
            </a:r>
            <a:r>
              <a:rPr lang="ko-KR" altLang="en-US" sz="1200" b="1" dirty="0" smtClean="0"/>
              <a:t>옵션 닫으면서 게임 일시 정지 해제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Option – </a:t>
            </a:r>
            <a:r>
              <a:rPr lang="en-US" altLang="ko-KR" sz="1200" b="1" dirty="0" err="1" smtClean="0"/>
              <a:t>Main.Option</a:t>
            </a:r>
            <a:r>
              <a:rPr lang="ko-KR" altLang="en-US" sz="1200" b="1" dirty="0" smtClean="0"/>
              <a:t>과 동일한 창 생성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Save And Exit – </a:t>
            </a:r>
            <a:r>
              <a:rPr lang="ko-KR" altLang="en-US" sz="1200" b="1" dirty="0" smtClean="0"/>
              <a:t>진행상황 저장 후 </a:t>
            </a:r>
            <a:r>
              <a:rPr lang="en-US" altLang="ko-KR" sz="1200" b="1" dirty="0" smtClean="0"/>
              <a:t>Main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657</Words>
  <Application>Microsoft Office PowerPoint</Application>
  <PresentationFormat>화면 슬라이드 쇼(4:3)</PresentationFormat>
  <Paragraphs>153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182</cp:revision>
  <dcterms:created xsi:type="dcterms:W3CDTF">2006-10-05T04:04:58Z</dcterms:created>
  <dcterms:modified xsi:type="dcterms:W3CDTF">2023-03-01T02:35:11Z</dcterms:modified>
</cp:coreProperties>
</file>