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2C5"/>
    <a:srgbClr val="317368"/>
    <a:srgbClr val="385A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02" autoAdjust="0"/>
    <p:restoredTop sz="94676" autoAdjust="0"/>
  </p:normalViewPr>
  <p:slideViewPr>
    <p:cSldViewPr>
      <p:cViewPr varScale="1">
        <p:scale>
          <a:sx n="109" d="100"/>
          <a:sy n="109" d="100"/>
        </p:scale>
        <p:origin x="-17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2E430-2C84-4C7B-B953-E9DD8350A071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1CB55-E2F0-466D-B129-D180377060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게임 핵심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1CB55-E2F0-466D-B129-D1803770609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게임 핵심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1CB55-E2F0-466D-B129-D1803770609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게임 핵심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1CB55-E2F0-466D-B129-D1803770609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게임 핵심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1CB55-E2F0-466D-B129-D1803770609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게임 핵심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1CB55-E2F0-466D-B129-D1803770609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500174"/>
            <a:ext cx="6000760" cy="1404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8FF9B6-6394-463E-8B04-26595D7F670E}"/>
              </a:ext>
            </a:extLst>
          </p:cNvPr>
          <p:cNvSpPr txBox="1"/>
          <p:nvPr/>
        </p:nvSpPr>
        <p:spPr>
          <a:xfrm>
            <a:off x="24273" y="1626603"/>
            <a:ext cx="383334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Project_Flash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2330" y="6079829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안현수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3620226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b="1" dirty="0" smtClean="0"/>
              <a:t>1   </a:t>
            </a: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lain" startAt="2"/>
            </a:pPr>
            <a:r>
              <a:rPr lang="ko-KR" altLang="en-US" b="1" dirty="0" smtClean="0"/>
              <a:t>게임 진행 방식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lain" startAt="2"/>
            </a:pPr>
            <a:r>
              <a:rPr lang="ko-KR" altLang="en-US" b="1" dirty="0" smtClean="0"/>
              <a:t>비고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78579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게임 요약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71604" y="1285860"/>
          <a:ext cx="528641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258"/>
                <a:gridCol w="4357154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항목</a:t>
                      </a:r>
                      <a:endParaRPr lang="ko-KR" altLang="en-US" sz="15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캐주얼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아케이드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퍼즐</a:t>
                      </a:r>
                      <a:r>
                        <a:rPr lang="en-US" altLang="ko-KR" sz="1600" dirty="0" smtClean="0"/>
                        <a:t>(?)</a:t>
                      </a:r>
                      <a:endParaRPr lang="ko-KR" altLang="en-US" sz="1600" dirty="0"/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시점</a:t>
                      </a:r>
                      <a:endParaRPr lang="ko-KR" alt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톱다운</a:t>
                      </a:r>
                      <a:endParaRPr lang="ko-KR" altLang="en-US" sz="1600" dirty="0"/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그래픽</a:t>
                      </a:r>
                      <a:endParaRPr lang="ko-KR" alt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2D(</a:t>
                      </a:r>
                      <a:r>
                        <a:rPr lang="ko-KR" altLang="en-US" sz="1600" dirty="0" err="1" smtClean="0"/>
                        <a:t>미확정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플랫폼</a:t>
                      </a:r>
                      <a:endParaRPr lang="ko-KR" alt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PC(steam</a:t>
                      </a:r>
                      <a:r>
                        <a:rPr lang="en-US" altLang="ko-KR" sz="1600" dirty="0" smtClean="0"/>
                        <a:t>), </a:t>
                      </a:r>
                      <a:r>
                        <a:rPr lang="ko-KR" altLang="en-US" sz="1600" dirty="0" err="1" smtClean="0"/>
                        <a:t>모바일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멀티플랫폼 염두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844" y="4225865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게임 목표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28662" y="4643446"/>
            <a:ext cx="68580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 방식 및 이동 거리를 제한하고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빠른 조작 및 판단을 요구하는 플레이 방식을 통해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게임의 템포를 높여 플레이어의 </a:t>
            </a:r>
            <a:r>
              <a:rPr lang="ko-KR" altLang="en-US" sz="1400" dirty="0" err="1" smtClean="0"/>
              <a:t>몰입도를</a:t>
            </a:r>
            <a:r>
              <a:rPr lang="ko-KR" altLang="en-US" sz="1400" dirty="0" smtClean="0"/>
              <a:t> 극대화 함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간단한 조작 및 시스템과 레벨 디자인을 통한 난이도 조절로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진입 허들은 낮지만 </a:t>
            </a:r>
            <a:r>
              <a:rPr lang="ko-KR" altLang="en-US" sz="1400" dirty="0" err="1" smtClean="0"/>
              <a:t>클리어</a:t>
            </a:r>
            <a:r>
              <a:rPr lang="ko-KR" altLang="en-US" sz="1400" dirty="0" smtClean="0"/>
              <a:t> 하기는 어려운 게임을 목표로 함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785794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컨셉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285860"/>
            <a:ext cx="55007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smtClean="0"/>
              <a:t>하나로 연결된 거대한 </a:t>
            </a:r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직선형으로 진행함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Jumpking</a:t>
            </a:r>
            <a:r>
              <a:rPr lang="en-US" altLang="ko-KR" sz="1400" dirty="0" smtClean="0"/>
              <a:t>, sinkhole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플레이어는 공을 조작해 종료 지점까지 도달하는 것을 목표로 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중간중간 위치한 세이브 포인트를 통해 게임 내용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 전 사망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세이브 포인트에서부터 시작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8</a:t>
            </a:r>
            <a:r>
              <a:rPr lang="ko-KR" altLang="en-US" sz="1400" dirty="0" smtClean="0"/>
              <a:t>방향 이동을 통한 간단한 조작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각종 장애물과 고정된 이동거리를 통해 플레이 시 변수 유발</a:t>
            </a:r>
            <a:endParaRPr lang="en-US" altLang="ko-KR" sz="1400" dirty="0" smtClean="0"/>
          </a:p>
        </p:txBody>
      </p:sp>
      <p:sp>
        <p:nvSpPr>
          <p:cNvPr id="11" name="타원 10"/>
          <p:cNvSpPr/>
          <p:nvPr/>
        </p:nvSpPr>
        <p:spPr>
          <a:xfrm>
            <a:off x="4214810" y="4071942"/>
            <a:ext cx="571504" cy="5715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accent1"/>
                </a:solidFill>
              </a:rPr>
              <a:t>PC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857752" y="4286256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857620" y="4286256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4357686" y="4786322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4357686" y="3786191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900870">
            <a:off x="4723556" y="3937721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8100870">
            <a:off x="4009176" y="4652125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700870">
            <a:off x="4723531" y="4652126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3500870">
            <a:off x="4009151" y="3920386"/>
            <a:ext cx="285752" cy="1428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 </a:t>
            </a:r>
            <a:r>
              <a:rPr lang="ko-KR" altLang="en-US" sz="2000" b="1" dirty="0" smtClean="0"/>
              <a:t>게임 진행 방식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785794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기본 조작 및 시스템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142984"/>
            <a:ext cx="7143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방향 키를 통한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방향 입력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SpaceBar</a:t>
            </a:r>
            <a:r>
              <a:rPr lang="ko-KR" altLang="en-US" sz="1400" dirty="0" smtClean="0"/>
              <a:t>를 통한 이동 명령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이동이 종료되기 전 이동 재 입력 불가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 시 이동 거리는 고정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는 장애물 및 자기장에 닿으면 사망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일정 시간 동안 움직임이 없으면 사망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최초 시작 지점에서 출발해 도착 지점에 도달하면 게임 </a:t>
            </a:r>
            <a:r>
              <a:rPr lang="ko-KR" altLang="en-US" sz="1400" dirty="0" err="1" smtClean="0"/>
              <a:t>클리어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맵</a:t>
            </a:r>
            <a:r>
              <a:rPr lang="ko-KR" altLang="en-US" sz="1400" dirty="0" smtClean="0"/>
              <a:t> 중간중간 위치한 세이브 포인트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라인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접촉하면 세이브 지점 갱신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게임 종료 후 </a:t>
            </a:r>
            <a:r>
              <a:rPr lang="ko-KR" altLang="en-US" sz="1400" dirty="0" err="1" smtClean="0"/>
              <a:t>재시작</a:t>
            </a:r>
            <a:r>
              <a:rPr lang="ko-KR" altLang="en-US" sz="1400" dirty="0" smtClean="0"/>
              <a:t> 또는 사망 시 세이브 지점부터 다시 게임 진행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 </a:t>
            </a:r>
            <a:r>
              <a:rPr lang="ko-KR" altLang="en-US" sz="2000" b="1" dirty="0" smtClean="0"/>
              <a:t>게임 진행 방식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785794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인게임</a:t>
            </a:r>
            <a:r>
              <a:rPr lang="ko-KR" altLang="en-US" sz="1600" b="1" dirty="0" smtClean="0"/>
              <a:t> 플레이 </a:t>
            </a:r>
            <a:r>
              <a:rPr lang="ko-KR" altLang="en-US" sz="1600" b="1" dirty="0" err="1" smtClean="0"/>
              <a:t>플로우</a:t>
            </a:r>
            <a:endParaRPr lang="ko-KR" altLang="en-US" sz="1600" b="1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3214678" y="857232"/>
            <a:ext cx="1285884" cy="42862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게임 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929190" y="2857496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신규 세이브 파일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3214678" y="1500174"/>
            <a:ext cx="1285884" cy="8572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992" y="1547328"/>
            <a:ext cx="857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게임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최초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진입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3214678" y="3786190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세이브 지점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1" idx="2"/>
            <a:endCxn id="14" idx="0"/>
          </p:cNvCxnSpPr>
          <p:nvPr/>
        </p:nvCxnSpPr>
        <p:spPr>
          <a:xfrm rot="5400000">
            <a:off x="3750463" y="1393017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2"/>
          </p:cNvCxnSpPr>
          <p:nvPr/>
        </p:nvCxnSpPr>
        <p:spPr>
          <a:xfrm rot="5400000">
            <a:off x="3714744" y="2500306"/>
            <a:ext cx="285752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3214678" y="2643182"/>
            <a:ext cx="1285884" cy="8572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8992" y="2714620"/>
            <a:ext cx="857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세이브 파일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로드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3715538" y="3642520"/>
            <a:ext cx="285752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3"/>
            <a:endCxn id="12" idx="1"/>
          </p:cNvCxnSpPr>
          <p:nvPr/>
        </p:nvCxnSpPr>
        <p:spPr>
          <a:xfrm>
            <a:off x="4500562" y="3071810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4" idx="3"/>
            <a:endCxn id="12" idx="0"/>
          </p:cNvCxnSpPr>
          <p:nvPr/>
        </p:nvCxnSpPr>
        <p:spPr>
          <a:xfrm>
            <a:off x="4500562" y="1928802"/>
            <a:ext cx="1071570" cy="9286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4929190" y="3786190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시작 지점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12" idx="2"/>
            <a:endCxn id="36" idx="0"/>
          </p:cNvCxnSpPr>
          <p:nvPr/>
        </p:nvCxnSpPr>
        <p:spPr>
          <a:xfrm rot="5400000">
            <a:off x="5322099" y="3536157"/>
            <a:ext cx="500066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수행의 시작/종료 38"/>
          <p:cNvSpPr/>
          <p:nvPr/>
        </p:nvSpPr>
        <p:spPr>
          <a:xfrm>
            <a:off x="3214678" y="4572008"/>
            <a:ext cx="1285884" cy="42862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진행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17" idx="2"/>
            <a:endCxn id="39" idx="0"/>
          </p:cNvCxnSpPr>
          <p:nvPr/>
        </p:nvCxnSpPr>
        <p:spPr>
          <a:xfrm rot="5400000">
            <a:off x="3679025" y="439341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36" idx="2"/>
            <a:endCxn id="39" idx="0"/>
          </p:cNvCxnSpPr>
          <p:nvPr/>
        </p:nvCxnSpPr>
        <p:spPr>
          <a:xfrm rot="5400000">
            <a:off x="4536281" y="3536157"/>
            <a:ext cx="357190" cy="1714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14744" y="4863124"/>
            <a:ext cx="5715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500298" y="5762170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세이브 지점 갱신을 통한 점진적 게임 진행 및 최종 지점 도달을 통한 </a:t>
            </a:r>
            <a:r>
              <a:rPr lang="ko-KR" altLang="en-US" sz="1400" b="1" dirty="0" err="1" smtClean="0"/>
              <a:t>클리어를</a:t>
            </a:r>
            <a:r>
              <a:rPr lang="ko-KR" altLang="en-US" sz="1400" b="1" dirty="0" smtClean="0"/>
              <a:t> 목표로 플레이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 </a:t>
            </a:r>
            <a:r>
              <a:rPr lang="ko-KR" altLang="en-US" sz="2000" b="1" dirty="0" smtClean="0"/>
              <a:t>게임 진행 방식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78579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다회차</a:t>
            </a:r>
            <a:r>
              <a:rPr lang="ko-KR" altLang="en-US" sz="1600" b="1" dirty="0" smtClean="0"/>
              <a:t> 플레이 시스템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142984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캐릭터 해금 시스템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플레이 </a:t>
            </a:r>
            <a:r>
              <a:rPr lang="ko-KR" altLang="en-US" sz="1400" b="1" dirty="0" err="1" smtClean="0"/>
              <a:t>진행도에</a:t>
            </a:r>
            <a:r>
              <a:rPr lang="ko-KR" altLang="en-US" sz="1400" b="1" dirty="0" smtClean="0"/>
              <a:t> 따라 특수 능력 또는 특수 </a:t>
            </a:r>
            <a:r>
              <a:rPr lang="ko-KR" altLang="en-US" sz="1400" b="1" dirty="0" err="1" smtClean="0"/>
              <a:t>이펙트를</a:t>
            </a:r>
            <a:r>
              <a:rPr lang="ko-KR" altLang="en-US" sz="1400" b="1" dirty="0" smtClean="0"/>
              <a:t> 보유한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                              </a:t>
            </a:r>
            <a:r>
              <a:rPr lang="ko-KR" altLang="en-US" sz="1400" b="1" dirty="0" smtClean="0"/>
              <a:t>캐릭터가 해금됨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난이도 시스템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게임 시작 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유저가 설정하는 난이도에 따라 게임 난이도가 변경됨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업적 시스템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플레이 시 </a:t>
            </a:r>
            <a:r>
              <a:rPr lang="ko-KR" altLang="en-US" sz="1400" b="1" dirty="0" smtClean="0"/>
              <a:t>진행 상황에 따라 업적이 해금됨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상기한 시스템과 연계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71670" y="4929198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본 시스템은 적용 여부 확정되지 않음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3" y="714356"/>
            <a:ext cx="8702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14285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 </a:t>
            </a:r>
            <a:r>
              <a:rPr lang="ko-KR" altLang="en-US" sz="2000" b="1" dirty="0" smtClean="0"/>
              <a:t>비고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2844" y="785794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개발 시 핵심 관건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1142984"/>
            <a:ext cx="71438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smtClean="0"/>
              <a:t>유저가 불합리함을 느끼지 않을 점진적 레벨 디자인 요구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매번 같은 패턴으로 진행하지 않도록 변수 요소 필요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캐주얼한</a:t>
            </a:r>
            <a:r>
              <a:rPr lang="ko-KR" altLang="en-US" sz="1400" dirty="0" smtClean="0"/>
              <a:t> 그래픽에 빠른 속도감을 더해 가벼운 느낌을 </a:t>
            </a:r>
            <a:r>
              <a:rPr lang="ko-KR" altLang="en-US" sz="1400" dirty="0" err="1" smtClean="0"/>
              <a:t>내야함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이펙트</a:t>
            </a:r>
            <a:r>
              <a:rPr lang="ko-KR" altLang="en-US" sz="1400" dirty="0" smtClean="0"/>
              <a:t> 및 사운드를 통해 단조로움을 해결해야 함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844" y="4536536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개발 시 이점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017966"/>
            <a:ext cx="71438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smtClean="0"/>
              <a:t>레벨 디자인이 만족한다면 적은 리소스를 활용해 최대한의 재미를 끌어낼 수 있음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428</Words>
  <Application>Microsoft Office PowerPoint</Application>
  <PresentationFormat>화면 슬라이드 쇼(4:3)</PresentationFormat>
  <Paragraphs>103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324</cp:revision>
  <dcterms:created xsi:type="dcterms:W3CDTF">2006-10-05T04:04:58Z</dcterms:created>
  <dcterms:modified xsi:type="dcterms:W3CDTF">2022-12-20T09:17:27Z</dcterms:modified>
</cp:coreProperties>
</file>