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fa611c4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fa611c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8fa611c4b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8fa611c4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8fa611c4b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8fa611c4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8fa611c4b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8fa611c4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3.jpg"/><Relationship Id="rId11" Type="http://schemas.openxmlformats.org/officeDocument/2006/relationships/image" Target="../media/image2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10" Type="http://schemas.openxmlformats.org/officeDocument/2006/relationships/image" Target="../media/image2.png"/><Relationship Id="rId9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3.jp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7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jp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0" Type="http://schemas.openxmlformats.org/officeDocument/2006/relationships/image" Target="../media/image22.png"/><Relationship Id="rId9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Наташа\корел\сувалкина\фото подборка\robot-working-with-digital-display-picture-id690675674.jpg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21266" r="0" t="0"/>
          <a:stretch/>
        </p:blipFill>
        <p:spPr>
          <a:xfrm>
            <a:off x="0" y="0"/>
            <a:ext cx="119161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5817476" y="0"/>
            <a:ext cx="6374523" cy="68580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093371" y="3429000"/>
            <a:ext cx="58227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ru-RU" sz="5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ВРЕМЕННЫЕ</a:t>
            </a:r>
            <a:endParaRPr b="1" sz="5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ru-RU" sz="5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РЯДЫ</a:t>
            </a:r>
            <a:endParaRPr b="1" sz="5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D:\Наташа\корел\сувалкина\презентация НЕЙРОНКИ\ДОД\4.png"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0727" y="0"/>
            <a:ext cx="128674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14.png" id="88" name="Google Shape;8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8696" y="187666"/>
            <a:ext cx="1030809" cy="959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/>
          <p:nvPr/>
        </p:nvSpPr>
        <p:spPr>
          <a:xfrm>
            <a:off x="0" y="1967760"/>
            <a:ext cx="121896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9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СПАСИБО</a:t>
            </a:r>
            <a:endParaRPr b="0" i="0" sz="9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22"/>
          <p:cNvGrpSpPr/>
          <p:nvPr/>
        </p:nvGrpSpPr>
        <p:grpSpPr>
          <a:xfrm>
            <a:off x="0" y="0"/>
            <a:ext cx="8672040" cy="6855480"/>
            <a:chOff x="0" y="0"/>
            <a:chExt cx="8672040" cy="6855480"/>
          </a:xfrm>
        </p:grpSpPr>
        <p:pic>
          <p:nvPicPr>
            <p:cNvPr id="285" name="Google Shape;285;p22"/>
            <p:cNvPicPr preferRelativeResize="0"/>
            <p:nvPr/>
          </p:nvPicPr>
          <p:blipFill rotWithShape="1">
            <a:blip r:embed="rId3">
              <a:alphaModFix/>
            </a:blip>
            <a:srcRect b="0" l="4788" r="28690" t="0"/>
            <a:stretch/>
          </p:blipFill>
          <p:spPr>
            <a:xfrm>
              <a:off x="0" y="0"/>
              <a:ext cx="8672040" cy="6134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p22"/>
            <p:cNvPicPr preferRelativeResize="0"/>
            <p:nvPr/>
          </p:nvPicPr>
          <p:blipFill rotWithShape="1">
            <a:blip r:embed="rId3">
              <a:alphaModFix/>
            </a:blip>
            <a:srcRect b="0" l="4788" r="28690" t="85231"/>
            <a:stretch/>
          </p:blipFill>
          <p:spPr>
            <a:xfrm>
              <a:off x="0" y="5226480"/>
              <a:ext cx="8672040" cy="162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7" name="Google Shape;28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225120" cy="685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225120" cy="685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225120" cy="685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225120" cy="685548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2"/>
          <p:cNvSpPr/>
          <p:nvPr/>
        </p:nvSpPr>
        <p:spPr>
          <a:xfrm>
            <a:off x="5165280" y="0"/>
            <a:ext cx="7024320" cy="685548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2399760" y="4732200"/>
            <a:ext cx="6132960" cy="786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7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Спасибо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2"/>
          <p:cNvSpPr/>
          <p:nvPr/>
        </p:nvSpPr>
        <p:spPr>
          <a:xfrm>
            <a:off x="2399760" y="5707080"/>
            <a:ext cx="85644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7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За внимание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600" y="4619880"/>
            <a:ext cx="1784520" cy="166104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2"/>
          <p:cNvSpPr/>
          <p:nvPr/>
        </p:nvSpPr>
        <p:spPr>
          <a:xfrm>
            <a:off x="7189231" y="4893276"/>
            <a:ext cx="5000369" cy="3333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2"/>
          <p:cNvSpPr/>
          <p:nvPr/>
        </p:nvSpPr>
        <p:spPr>
          <a:xfrm>
            <a:off x="9560517" y="5875637"/>
            <a:ext cx="2629083" cy="3333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171148" y="211272"/>
            <a:ext cx="79005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Пример временного ряда</a:t>
            </a:r>
            <a:endParaRPr b="1" i="0" sz="4000" u="none" cap="none" strike="noStrike">
              <a:solidFill>
                <a:srgbClr val="2763F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269177" y="994417"/>
            <a:ext cx="2191500" cy="360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Наташа\корел\сувалкина\фото подборка\maxresdefault.jpg" id="95" name="Google Shape;95;p14"/>
          <p:cNvPicPr preferRelativeResize="0"/>
          <p:nvPr/>
        </p:nvPicPr>
        <p:blipFill rotWithShape="1">
          <a:blip r:embed="rId3">
            <a:alphaModFix/>
          </a:blip>
          <a:srcRect b="0" l="30538" r="39216" t="0"/>
          <a:stretch/>
        </p:blipFill>
        <p:spPr>
          <a:xfrm>
            <a:off x="440970" y="-20751"/>
            <a:ext cx="3319974" cy="617434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882798" y="5829556"/>
            <a:ext cx="2436300" cy="648000"/>
          </a:xfrm>
          <a:prstGeom prst="rect">
            <a:avLst/>
          </a:prstGeom>
          <a:solidFill>
            <a:srgbClr val="2763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5.googleusercontent.com/hvNEq18_WE_v-e88G2zSiRHGaEBAuFdcozWBibmBiD_uq5Bv9QEKyULSM6_mUvS5gPA2eyAml2iQxBCS9bgmW-9MbSBsupjnCLMX5p8AMmgYQXXDxaDbgPIhuudtlMR67XDTkqOCbZA" id="97" name="Google Shape;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2950" y="1896250"/>
            <a:ext cx="6496900" cy="403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20.png" id="98" name="Google Shape;9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0950" y="1688700"/>
            <a:ext cx="8431050" cy="446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5"/>
          <p:cNvGrpSpPr/>
          <p:nvPr/>
        </p:nvGrpSpPr>
        <p:grpSpPr>
          <a:xfrm>
            <a:off x="0" y="6147761"/>
            <a:ext cx="12192001" cy="710239"/>
            <a:chOff x="0" y="0"/>
            <a:chExt cx="12192001" cy="710239"/>
          </a:xfrm>
        </p:grpSpPr>
        <p:pic>
          <p:nvPicPr>
            <p:cNvPr descr="ÐÐ°ÑÑÐ¸Ð½ÐºÐ¸ Ð¿Ð¾ Ð·Ð°Ð¿ÑÐ¾ÑÑ dots" id="104" name="Google Shape;104;p15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0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05" name="Google Shape;105;p15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3268336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06" name="Google Shape;106;p15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6536672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07" name="Google Shape;107;p15"/>
            <p:cNvPicPr preferRelativeResize="0"/>
            <p:nvPr/>
          </p:nvPicPr>
          <p:blipFill rotWithShape="1">
            <a:blip r:embed="rId3">
              <a:alphaModFix/>
            </a:blip>
            <a:srcRect b="21412" l="501" r="26834" t="56962"/>
            <a:stretch/>
          </p:blipFill>
          <p:spPr>
            <a:xfrm>
              <a:off x="9805008" y="0"/>
              <a:ext cx="2386993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ÐÐ°ÑÑÐ¸Ð½ÐºÐ¸ Ð¿Ð¾ Ð·Ð°Ð¿ÑÐ¾ÑÑ dots" id="108" name="Google Shape;108;p15"/>
          <p:cNvPicPr preferRelativeResize="0"/>
          <p:nvPr/>
        </p:nvPicPr>
        <p:blipFill rotWithShape="1">
          <a:blip r:embed="rId3">
            <a:alphaModFix/>
          </a:blip>
          <a:srcRect b="18915" l="8223" r="0" t="58849"/>
          <a:stretch/>
        </p:blipFill>
        <p:spPr>
          <a:xfrm>
            <a:off x="0" y="0"/>
            <a:ext cx="3014888" cy="730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dots" id="109" name="Google Shape;109;p15"/>
          <p:cNvPicPr preferRelativeResize="0"/>
          <p:nvPr/>
        </p:nvPicPr>
        <p:blipFill rotWithShape="1">
          <a:blip r:embed="rId3">
            <a:alphaModFix/>
          </a:blip>
          <a:srcRect b="2263" l="27336" r="0" t="56962"/>
          <a:stretch/>
        </p:blipFill>
        <p:spPr>
          <a:xfrm>
            <a:off x="9805008" y="250717"/>
            <a:ext cx="2386993" cy="133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0" y="920352"/>
            <a:ext cx="12192000" cy="554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3062582" y="163222"/>
            <a:ext cx="65241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Временные ряды</a:t>
            </a:r>
            <a:endParaRPr sz="3600"/>
          </a:p>
        </p:txBody>
      </p:sp>
      <p:pic>
        <p:nvPicPr>
          <p:cNvPr descr="D:\Наташа\корел\сувалкина\фото подборка\1720811.jpg"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29613" r="18240" t="0"/>
          <a:stretch/>
        </p:blipFill>
        <p:spPr>
          <a:xfrm>
            <a:off x="37000" y="864575"/>
            <a:ext cx="3374725" cy="5510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13.png" id="113" name="Google Shape;11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64575"/>
            <a:ext cx="3370651" cy="55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4262050" y="1722872"/>
            <a:ext cx="67851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Century Gothic"/>
                <a:ea typeface="Century Gothic"/>
                <a:cs typeface="Century Gothic"/>
                <a:sym typeface="Century Gothic"/>
              </a:rPr>
              <a:t>Финансовые данные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D:\Наташа\корел\2018\сувалкина\перезентация НЕЙРОНКИ\31.png" id="115" name="Google Shape;11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67701" y="1889885"/>
            <a:ext cx="17999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2018\сувалкина\перезентация НЕЙРОНКИ\32.png" id="116" name="Google Shape;116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67701" y="2594412"/>
            <a:ext cx="17999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2018\сувалкина\перезентация НЕЙРОНКИ\33.png" id="117" name="Google Shape;117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67701" y="3298950"/>
            <a:ext cx="17999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2018\сувалкина\перезентация НЕЙРОНКИ\34.png" id="118" name="Google Shape;118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67701" y="3972839"/>
            <a:ext cx="17999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2018\сувалкина\перезентация НЕЙРОНКИ\35.png" id="119" name="Google Shape;119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67701" y="4723342"/>
            <a:ext cx="179999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4262050" y="2324975"/>
            <a:ext cx="59505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Аудио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4262050" y="3035075"/>
            <a:ext cx="58869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Производственные процессы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4262050" y="3745175"/>
            <a:ext cx="58125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Прогноз погоды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4262050" y="4455275"/>
            <a:ext cx="54249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Видео</a:t>
            </a:r>
            <a:endParaRPr/>
          </a:p>
        </p:txBody>
      </p:sp>
      <p:pic>
        <p:nvPicPr>
          <p:cNvPr descr="D:\Наташа\корел\сувалкина\презентация НЕЙРОНКИ\ДОД\20.png" id="124" name="Google Shape;124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22175" y="864575"/>
            <a:ext cx="9569825" cy="551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6"/>
          <p:cNvGrpSpPr/>
          <p:nvPr/>
        </p:nvGrpSpPr>
        <p:grpSpPr>
          <a:xfrm>
            <a:off x="0" y="6147761"/>
            <a:ext cx="12192000" cy="710239"/>
            <a:chOff x="0" y="0"/>
            <a:chExt cx="12192000" cy="710239"/>
          </a:xfrm>
        </p:grpSpPr>
        <p:pic>
          <p:nvPicPr>
            <p:cNvPr descr="ÐÐ°ÑÑÐ¸Ð½ÐºÐ¸ Ð¿Ð¾ Ð·Ð°Ð¿ÑÐ¾ÑÑ dots" id="130" name="Google Shape;130;p16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0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31" name="Google Shape;131;p16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3268336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32" name="Google Shape;132;p16"/>
            <p:cNvPicPr preferRelativeResize="0"/>
            <p:nvPr/>
          </p:nvPicPr>
          <p:blipFill rotWithShape="1">
            <a:blip r:embed="rId3">
              <a:alphaModFix/>
            </a:blip>
            <a:srcRect b="21411" l="503" r="0" t="56963"/>
            <a:stretch/>
          </p:blipFill>
          <p:spPr>
            <a:xfrm>
              <a:off x="6536672" y="0"/>
              <a:ext cx="3268336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33" name="Google Shape;133;p16"/>
            <p:cNvPicPr preferRelativeResize="0"/>
            <p:nvPr/>
          </p:nvPicPr>
          <p:blipFill rotWithShape="1">
            <a:blip r:embed="rId3">
              <a:alphaModFix/>
            </a:blip>
            <a:srcRect b="21411" l="504" r="26830" t="56963"/>
            <a:stretch/>
          </p:blipFill>
          <p:spPr>
            <a:xfrm>
              <a:off x="9805008" y="0"/>
              <a:ext cx="2386992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ÐÐ°ÑÑÐ¸Ð½ÐºÐ¸ Ð¿Ð¾ Ð·Ð°Ð¿ÑÐ¾ÑÑ dots" id="134" name="Google Shape;134;p16"/>
          <p:cNvPicPr preferRelativeResize="0"/>
          <p:nvPr/>
        </p:nvPicPr>
        <p:blipFill rotWithShape="1">
          <a:blip r:embed="rId3">
            <a:alphaModFix/>
          </a:blip>
          <a:srcRect b="18916" l="8219" r="0" t="58849"/>
          <a:stretch/>
        </p:blipFill>
        <p:spPr>
          <a:xfrm>
            <a:off x="0" y="0"/>
            <a:ext cx="3014888" cy="730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dots" id="135" name="Google Shape;135;p16"/>
          <p:cNvPicPr preferRelativeResize="0"/>
          <p:nvPr/>
        </p:nvPicPr>
        <p:blipFill rotWithShape="1">
          <a:blip r:embed="rId3">
            <a:alphaModFix/>
          </a:blip>
          <a:srcRect b="2262" l="27334" r="0" t="56963"/>
          <a:stretch/>
        </p:blipFill>
        <p:spPr>
          <a:xfrm>
            <a:off x="9805008" y="250717"/>
            <a:ext cx="2386992" cy="1339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/>
          <p:nvPr/>
        </p:nvSpPr>
        <p:spPr>
          <a:xfrm>
            <a:off x="0" y="920352"/>
            <a:ext cx="12192000" cy="554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2930050" y="163225"/>
            <a:ext cx="69216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300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Отличия временных рядов</a:t>
            </a:r>
            <a:endParaRPr sz="3300"/>
          </a:p>
        </p:txBody>
      </p:sp>
      <p:sp>
        <p:nvSpPr>
          <p:cNvPr id="138" name="Google Shape;138;p16"/>
          <p:cNvSpPr txBox="1"/>
          <p:nvPr/>
        </p:nvSpPr>
        <p:spPr>
          <a:xfrm>
            <a:off x="4543675" y="1851100"/>
            <a:ext cx="34290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Параметризация данных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descr="D:\Наташа\корел\сувалкина\фото подборка\1557831849_artificial-intelligence.jpg" id="139" name="Google Shape;139;p16"/>
          <p:cNvPicPr preferRelativeResize="0"/>
          <p:nvPr/>
        </p:nvPicPr>
        <p:blipFill rotWithShape="1">
          <a:blip r:embed="rId4">
            <a:alphaModFix/>
          </a:blip>
          <a:srcRect b="6244" l="26971" r="31920" t="5055"/>
          <a:stretch/>
        </p:blipFill>
        <p:spPr>
          <a:xfrm>
            <a:off x="-1" y="864575"/>
            <a:ext cx="3832507" cy="55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 txBox="1"/>
          <p:nvPr/>
        </p:nvSpPr>
        <p:spPr>
          <a:xfrm>
            <a:off x="4543675" y="2339300"/>
            <a:ext cx="70278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Высокая корреляция соседних обучающих векторов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4543675" y="2961125"/>
            <a:ext cx="5637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Предсказание по последовательностям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4543675" y="3493500"/>
            <a:ext cx="37794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Проблема автокорреляции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4543675" y="4070600"/>
            <a:ext cx="5902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Проблема создания проверочной выборки</a:t>
            </a:r>
            <a:endParaRPr/>
          </a:p>
        </p:txBody>
      </p:sp>
      <p:pic>
        <p:nvPicPr>
          <p:cNvPr descr="D:\Наташа\корел\2018\сувалкина\перезентация НЕЙРОНКИ\31.png" id="144" name="Google Shape;14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5606" y="1978747"/>
            <a:ext cx="17999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2018\сувалкина\перезентация НЕЙРОНКИ\32.png" id="145" name="Google Shape;14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5606" y="2520049"/>
            <a:ext cx="17999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2018\сувалкина\перезентация НЕЙРОНКИ\33.png" id="146" name="Google Shape;146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65606" y="3097150"/>
            <a:ext cx="17999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2018\сувалкина\перезентация НЕЙРОНКИ\34.png" id="147" name="Google Shape;147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65606" y="3674252"/>
            <a:ext cx="17999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2018\сувалкина\перезентация НЕЙРОНКИ\35.png" id="148" name="Google Shape;148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65606" y="4251342"/>
            <a:ext cx="17999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20.png" id="149" name="Google Shape;149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864564"/>
            <a:ext cx="12192000" cy="551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7"/>
          <p:cNvGrpSpPr/>
          <p:nvPr/>
        </p:nvGrpSpPr>
        <p:grpSpPr>
          <a:xfrm>
            <a:off x="0" y="6147761"/>
            <a:ext cx="12192001" cy="710239"/>
            <a:chOff x="0" y="0"/>
            <a:chExt cx="12192001" cy="710239"/>
          </a:xfrm>
        </p:grpSpPr>
        <p:pic>
          <p:nvPicPr>
            <p:cNvPr descr="ÐÐ°ÑÑÐ¸Ð½ÐºÐ¸ Ð¿Ð¾ Ð·Ð°Ð¿ÑÐ¾ÑÑ dots" id="155" name="Google Shape;155;p17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0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56" name="Google Shape;156;p17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3268336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57" name="Google Shape;157;p17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6536672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58" name="Google Shape;158;p17"/>
            <p:cNvPicPr preferRelativeResize="0"/>
            <p:nvPr/>
          </p:nvPicPr>
          <p:blipFill rotWithShape="1">
            <a:blip r:embed="rId3">
              <a:alphaModFix/>
            </a:blip>
            <a:srcRect b="21412" l="501" r="26834" t="56962"/>
            <a:stretch/>
          </p:blipFill>
          <p:spPr>
            <a:xfrm>
              <a:off x="9805008" y="0"/>
              <a:ext cx="2386993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ÐÐ°ÑÑÐ¸Ð½ÐºÐ¸ Ð¿Ð¾ Ð·Ð°Ð¿ÑÐ¾ÑÑ dots" id="159" name="Google Shape;159;p17"/>
          <p:cNvPicPr preferRelativeResize="0"/>
          <p:nvPr/>
        </p:nvPicPr>
        <p:blipFill rotWithShape="1">
          <a:blip r:embed="rId3">
            <a:alphaModFix/>
          </a:blip>
          <a:srcRect b="18915" l="8223" r="0" t="58849"/>
          <a:stretch/>
        </p:blipFill>
        <p:spPr>
          <a:xfrm>
            <a:off x="0" y="0"/>
            <a:ext cx="3014888" cy="730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dots" id="160" name="Google Shape;160;p17"/>
          <p:cNvPicPr preferRelativeResize="0"/>
          <p:nvPr/>
        </p:nvPicPr>
        <p:blipFill rotWithShape="1">
          <a:blip r:embed="rId3">
            <a:alphaModFix/>
          </a:blip>
          <a:srcRect b="2263" l="27336" r="0" t="56962"/>
          <a:stretch/>
        </p:blipFill>
        <p:spPr>
          <a:xfrm>
            <a:off x="9805008" y="250717"/>
            <a:ext cx="2386993" cy="133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/>
          <p:nvPr/>
        </p:nvSpPr>
        <p:spPr>
          <a:xfrm>
            <a:off x="0" y="920427"/>
            <a:ext cx="12192000" cy="554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3062582" y="163222"/>
            <a:ext cx="65241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Создание выборки</a:t>
            </a:r>
            <a:endParaRPr sz="3600"/>
          </a:p>
        </p:txBody>
      </p:sp>
      <p:pic>
        <p:nvPicPr>
          <p:cNvPr descr="D:\Наташа\корел\сувалкина\фото подборка\1720811.jpg" id="163" name="Google Shape;163;p17"/>
          <p:cNvPicPr preferRelativeResize="0"/>
          <p:nvPr/>
        </p:nvPicPr>
        <p:blipFill rotWithShape="1">
          <a:blip r:embed="rId4">
            <a:alphaModFix/>
          </a:blip>
          <a:srcRect b="0" l="29613" r="18240" t="0"/>
          <a:stretch/>
        </p:blipFill>
        <p:spPr>
          <a:xfrm>
            <a:off x="37000" y="864575"/>
            <a:ext cx="3374725" cy="5510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13.png" id="164" name="Google Shape;16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64575"/>
            <a:ext cx="3370651" cy="5510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hvNEq18_WE_v-e88G2zSiRHGaEBAuFdcozWBibmBiD_uq5Bv9QEKyULSM6_mUvS5gPA2eyAml2iQxBCS9bgmW-9MbSBsupjnCLMX5p8AMmgYQXXDxaDbgPIhuudtlMR67XDTkqOCbZA" id="165" name="Google Shape;16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99025" y="1035476"/>
            <a:ext cx="3578700" cy="222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8032975" y="1546725"/>
            <a:ext cx="15537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XLen = 100</a:t>
            </a:r>
            <a:endParaRPr b="0" i="0" sz="16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7" name="Google Shape;167;p17"/>
          <p:cNvCxnSpPr/>
          <p:nvPr/>
        </p:nvCxnSpPr>
        <p:spPr>
          <a:xfrm>
            <a:off x="4150900" y="1263325"/>
            <a:ext cx="0" cy="16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7"/>
          <p:cNvCxnSpPr/>
          <p:nvPr/>
        </p:nvCxnSpPr>
        <p:spPr>
          <a:xfrm>
            <a:off x="4455700" y="1263325"/>
            <a:ext cx="0" cy="16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7"/>
          <p:cNvSpPr/>
          <p:nvPr/>
        </p:nvSpPr>
        <p:spPr>
          <a:xfrm>
            <a:off x="4091913" y="3328712"/>
            <a:ext cx="2200200" cy="2472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4414091" y="3635626"/>
            <a:ext cx="2200200" cy="2472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4737977" y="3942539"/>
            <a:ext cx="2200200" cy="2472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5072133" y="4249452"/>
            <a:ext cx="2200200" cy="2472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5376913" y="4559912"/>
            <a:ext cx="2200200" cy="2472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5699091" y="4866826"/>
            <a:ext cx="2200200" cy="2472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6022977" y="5173739"/>
            <a:ext cx="2200200" cy="2472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6357133" y="5480652"/>
            <a:ext cx="2200200" cy="247200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17"/>
          <p:cNvCxnSpPr/>
          <p:nvPr/>
        </p:nvCxnSpPr>
        <p:spPr>
          <a:xfrm>
            <a:off x="4227100" y="1263325"/>
            <a:ext cx="0" cy="16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7"/>
          <p:cNvCxnSpPr/>
          <p:nvPr/>
        </p:nvCxnSpPr>
        <p:spPr>
          <a:xfrm>
            <a:off x="4531900" y="1263325"/>
            <a:ext cx="0" cy="16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7"/>
          <p:cNvCxnSpPr/>
          <p:nvPr/>
        </p:nvCxnSpPr>
        <p:spPr>
          <a:xfrm>
            <a:off x="4303300" y="1263325"/>
            <a:ext cx="0" cy="16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7"/>
          <p:cNvCxnSpPr/>
          <p:nvPr/>
        </p:nvCxnSpPr>
        <p:spPr>
          <a:xfrm>
            <a:off x="4608100" y="1263325"/>
            <a:ext cx="0" cy="16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D:\Наташа\корел\сувалкина\презентация НЕЙРОНКИ\20.png" id="181" name="Google Shape;181;p17"/>
          <p:cNvPicPr preferRelativeResize="0"/>
          <p:nvPr/>
        </p:nvPicPr>
        <p:blipFill rotWithShape="1">
          <a:blip r:embed="rId7">
            <a:alphaModFix/>
          </a:blip>
          <a:srcRect b="31063" l="37868" r="7692" t="27078"/>
          <a:stretch/>
        </p:blipFill>
        <p:spPr>
          <a:xfrm flipH="1">
            <a:off x="6357125" y="3339726"/>
            <a:ext cx="227597" cy="24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17"/>
          <p:cNvCxnSpPr/>
          <p:nvPr/>
        </p:nvCxnSpPr>
        <p:spPr>
          <a:xfrm>
            <a:off x="4495675" y="1290425"/>
            <a:ext cx="0" cy="162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7"/>
          <p:cNvCxnSpPr/>
          <p:nvPr/>
        </p:nvCxnSpPr>
        <p:spPr>
          <a:xfrm>
            <a:off x="4571875" y="1290425"/>
            <a:ext cx="0" cy="162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D:\Наташа\корел\сувалкина\презентация НЕЙРОНКИ\20.png" id="184" name="Google Shape;184;p17"/>
          <p:cNvPicPr preferRelativeResize="0"/>
          <p:nvPr/>
        </p:nvPicPr>
        <p:blipFill rotWithShape="1">
          <a:blip r:embed="rId7">
            <a:alphaModFix/>
          </a:blip>
          <a:srcRect b="31063" l="37868" r="7692" t="27078"/>
          <a:stretch/>
        </p:blipFill>
        <p:spPr>
          <a:xfrm flipH="1">
            <a:off x="6685400" y="3630701"/>
            <a:ext cx="227597" cy="24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7"/>
          <p:cNvCxnSpPr/>
          <p:nvPr/>
        </p:nvCxnSpPr>
        <p:spPr>
          <a:xfrm>
            <a:off x="4648075" y="1290425"/>
            <a:ext cx="0" cy="162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D:\Наташа\корел\сувалкина\презентация НЕЙРОНКИ\20.png" id="186" name="Google Shape;186;p17"/>
          <p:cNvPicPr preferRelativeResize="0"/>
          <p:nvPr/>
        </p:nvPicPr>
        <p:blipFill rotWithShape="1">
          <a:blip r:embed="rId7">
            <a:alphaModFix/>
          </a:blip>
          <a:srcRect b="31063" l="37868" r="7692" t="27078"/>
          <a:stretch/>
        </p:blipFill>
        <p:spPr>
          <a:xfrm flipH="1">
            <a:off x="7009275" y="3939388"/>
            <a:ext cx="227597" cy="2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20.png" id="187" name="Google Shape;187;p17"/>
          <p:cNvPicPr preferRelativeResize="0"/>
          <p:nvPr/>
        </p:nvPicPr>
        <p:blipFill rotWithShape="1">
          <a:blip r:embed="rId7">
            <a:alphaModFix/>
          </a:blip>
          <a:srcRect b="31063" l="37868" r="7692" t="27078"/>
          <a:stretch/>
        </p:blipFill>
        <p:spPr>
          <a:xfrm flipH="1">
            <a:off x="7343425" y="4252963"/>
            <a:ext cx="227597" cy="2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20.png" id="188" name="Google Shape;188;p17"/>
          <p:cNvPicPr preferRelativeResize="0"/>
          <p:nvPr/>
        </p:nvPicPr>
        <p:blipFill rotWithShape="1">
          <a:blip r:embed="rId7">
            <a:alphaModFix/>
          </a:blip>
          <a:srcRect b="31063" l="37868" r="7692" t="27078"/>
          <a:stretch/>
        </p:blipFill>
        <p:spPr>
          <a:xfrm flipH="1">
            <a:off x="7671700" y="4559888"/>
            <a:ext cx="227597" cy="2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20.png" id="189" name="Google Shape;189;p17"/>
          <p:cNvPicPr preferRelativeResize="0"/>
          <p:nvPr/>
        </p:nvPicPr>
        <p:blipFill rotWithShape="1">
          <a:blip r:embed="rId7">
            <a:alphaModFix/>
          </a:blip>
          <a:srcRect b="31063" l="37868" r="7692" t="27078"/>
          <a:stretch/>
        </p:blipFill>
        <p:spPr>
          <a:xfrm flipH="1">
            <a:off x="7995575" y="4866838"/>
            <a:ext cx="227597" cy="2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20.png" id="190" name="Google Shape;190;p17"/>
          <p:cNvPicPr preferRelativeResize="0"/>
          <p:nvPr/>
        </p:nvPicPr>
        <p:blipFill rotWithShape="1">
          <a:blip r:embed="rId7">
            <a:alphaModFix/>
          </a:blip>
          <a:srcRect b="31063" l="37868" r="7692" t="27078"/>
          <a:stretch/>
        </p:blipFill>
        <p:spPr>
          <a:xfrm flipH="1">
            <a:off x="8284900" y="5173738"/>
            <a:ext cx="227597" cy="2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20.png" id="191" name="Google Shape;191;p17"/>
          <p:cNvPicPr preferRelativeResize="0"/>
          <p:nvPr/>
        </p:nvPicPr>
        <p:blipFill rotWithShape="1">
          <a:blip r:embed="rId7">
            <a:alphaModFix/>
          </a:blip>
          <a:srcRect b="31063" l="37868" r="7692" t="27078"/>
          <a:stretch/>
        </p:blipFill>
        <p:spPr>
          <a:xfrm flipH="1">
            <a:off x="8614200" y="5480638"/>
            <a:ext cx="227597" cy="24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20.png" id="192" name="Google Shape;192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000" y="864575"/>
            <a:ext cx="12155000" cy="551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18"/>
          <p:cNvGrpSpPr/>
          <p:nvPr/>
        </p:nvGrpSpPr>
        <p:grpSpPr>
          <a:xfrm>
            <a:off x="0" y="6147761"/>
            <a:ext cx="12192001" cy="710239"/>
            <a:chOff x="0" y="0"/>
            <a:chExt cx="12192001" cy="710239"/>
          </a:xfrm>
        </p:grpSpPr>
        <p:pic>
          <p:nvPicPr>
            <p:cNvPr descr="ÐÐ°ÑÑÐ¸Ð½ÐºÐ¸ Ð¿Ð¾ Ð·Ð°Ð¿ÑÐ¾ÑÑ dots" id="198" name="Google Shape;198;p18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0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199" name="Google Shape;199;p18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3268336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00" name="Google Shape;200;p18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6536672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01" name="Google Shape;201;p18"/>
            <p:cNvPicPr preferRelativeResize="0"/>
            <p:nvPr/>
          </p:nvPicPr>
          <p:blipFill rotWithShape="1">
            <a:blip r:embed="rId3">
              <a:alphaModFix/>
            </a:blip>
            <a:srcRect b="21412" l="501" r="26834" t="56962"/>
            <a:stretch/>
          </p:blipFill>
          <p:spPr>
            <a:xfrm>
              <a:off x="9805008" y="0"/>
              <a:ext cx="2386993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ÐÐ°ÑÑÐ¸Ð½ÐºÐ¸ Ð¿Ð¾ Ð·Ð°Ð¿ÑÐ¾ÑÑ dots" id="202" name="Google Shape;202;p18"/>
          <p:cNvPicPr preferRelativeResize="0"/>
          <p:nvPr/>
        </p:nvPicPr>
        <p:blipFill rotWithShape="1">
          <a:blip r:embed="rId3">
            <a:alphaModFix/>
          </a:blip>
          <a:srcRect b="18915" l="8223" r="0" t="58849"/>
          <a:stretch/>
        </p:blipFill>
        <p:spPr>
          <a:xfrm>
            <a:off x="0" y="0"/>
            <a:ext cx="3014888" cy="730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dots" id="203" name="Google Shape;203;p18"/>
          <p:cNvPicPr preferRelativeResize="0"/>
          <p:nvPr/>
        </p:nvPicPr>
        <p:blipFill rotWithShape="1">
          <a:blip r:embed="rId3">
            <a:alphaModFix/>
          </a:blip>
          <a:srcRect b="2263" l="27336" r="0" t="56962"/>
          <a:stretch/>
        </p:blipFill>
        <p:spPr>
          <a:xfrm>
            <a:off x="9805008" y="250717"/>
            <a:ext cx="2386993" cy="133927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/>
          <p:nvPr/>
        </p:nvSpPr>
        <p:spPr>
          <a:xfrm>
            <a:off x="0" y="920427"/>
            <a:ext cx="12192000" cy="554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3062582" y="163222"/>
            <a:ext cx="65241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Создание выборки</a:t>
            </a:r>
            <a:endParaRPr sz="3600"/>
          </a:p>
        </p:txBody>
      </p:sp>
      <p:pic>
        <p:nvPicPr>
          <p:cNvPr descr="D:\Наташа\корел\сувалкина\фото подборка\1720811.jpg" id="206" name="Google Shape;206;p18"/>
          <p:cNvPicPr preferRelativeResize="0"/>
          <p:nvPr/>
        </p:nvPicPr>
        <p:blipFill rotWithShape="1">
          <a:blip r:embed="rId4">
            <a:alphaModFix/>
          </a:blip>
          <a:srcRect b="0" l="29613" r="18240" t="0"/>
          <a:stretch/>
        </p:blipFill>
        <p:spPr>
          <a:xfrm>
            <a:off x="37000" y="864575"/>
            <a:ext cx="3374725" cy="5510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13.png" id="207" name="Google Shape;20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64575"/>
            <a:ext cx="3370651" cy="5510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hvNEq18_WE_v-e88G2zSiRHGaEBAuFdcozWBibmBiD_uq5Bv9QEKyULSM6_mUvS5gPA2eyAml2iQxBCS9bgmW-9MbSBsupjnCLMX5p8AMmgYQXXDxaDbgPIhuudtlMR67XDTkqOCbZA" id="208" name="Google Shape;20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93500" y="1181175"/>
            <a:ext cx="5673350" cy="352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18"/>
          <p:cNvCxnSpPr/>
          <p:nvPr/>
        </p:nvCxnSpPr>
        <p:spPr>
          <a:xfrm>
            <a:off x="5862325" y="1332025"/>
            <a:ext cx="0" cy="27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8"/>
          <p:cNvCxnSpPr/>
          <p:nvPr/>
        </p:nvCxnSpPr>
        <p:spPr>
          <a:xfrm>
            <a:off x="8824525" y="1332025"/>
            <a:ext cx="0" cy="27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8"/>
          <p:cNvSpPr txBox="1"/>
          <p:nvPr/>
        </p:nvSpPr>
        <p:spPr>
          <a:xfrm>
            <a:off x="6843925" y="3673525"/>
            <a:ext cx="999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Century Gothic"/>
                <a:ea typeface="Century Gothic"/>
                <a:cs typeface="Century Gothic"/>
                <a:sym typeface="Century Gothic"/>
              </a:rPr>
              <a:t>xTrain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12" name="Google Shape;212;p18"/>
          <p:cNvCxnSpPr/>
          <p:nvPr/>
        </p:nvCxnSpPr>
        <p:spPr>
          <a:xfrm>
            <a:off x="9091400" y="1332025"/>
            <a:ext cx="0" cy="27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8"/>
          <p:cNvCxnSpPr/>
          <p:nvPr/>
        </p:nvCxnSpPr>
        <p:spPr>
          <a:xfrm>
            <a:off x="10315700" y="1332025"/>
            <a:ext cx="0" cy="27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18"/>
          <p:cNvSpPr txBox="1"/>
          <p:nvPr/>
        </p:nvSpPr>
        <p:spPr>
          <a:xfrm>
            <a:off x="9204050" y="3673525"/>
            <a:ext cx="999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Century Gothic"/>
                <a:ea typeface="Century Gothic"/>
                <a:cs typeface="Century Gothic"/>
                <a:sym typeface="Century Gothic"/>
              </a:rPr>
              <a:t>xVal</a:t>
            </a:r>
            <a:endParaRPr sz="2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15" name="Google Shape;215;p18"/>
          <p:cNvCxnSpPr/>
          <p:nvPr/>
        </p:nvCxnSpPr>
        <p:spPr>
          <a:xfrm>
            <a:off x="8824525" y="3902500"/>
            <a:ext cx="0" cy="11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8"/>
          <p:cNvCxnSpPr/>
          <p:nvPr/>
        </p:nvCxnSpPr>
        <p:spPr>
          <a:xfrm>
            <a:off x="9091400" y="3902500"/>
            <a:ext cx="0" cy="11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18"/>
          <p:cNvSpPr txBox="1"/>
          <p:nvPr/>
        </p:nvSpPr>
        <p:spPr>
          <a:xfrm>
            <a:off x="8523075" y="5088996"/>
            <a:ext cx="999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Century Gothic"/>
                <a:ea typeface="Century Gothic"/>
                <a:cs typeface="Century Gothic"/>
                <a:sym typeface="Century Gothic"/>
              </a:rPr>
              <a:t>&gt;= xLen</a:t>
            </a:r>
            <a:endParaRPr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D:\Наташа\корел\сувалкина\презентация НЕЙРОНКИ\ДОД\20.png" id="218" name="Google Shape;218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000" y="864575"/>
            <a:ext cx="12155000" cy="551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19"/>
          <p:cNvGrpSpPr/>
          <p:nvPr/>
        </p:nvGrpSpPr>
        <p:grpSpPr>
          <a:xfrm>
            <a:off x="0" y="6147761"/>
            <a:ext cx="12192001" cy="710239"/>
            <a:chOff x="0" y="0"/>
            <a:chExt cx="12192001" cy="710239"/>
          </a:xfrm>
        </p:grpSpPr>
        <p:pic>
          <p:nvPicPr>
            <p:cNvPr descr="ÐÐ°ÑÑÐ¸Ð½ÐºÐ¸ Ð¿Ð¾ Ð·Ð°Ð¿ÑÐ¾ÑÑ dots" id="224" name="Google Shape;224;p19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0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25" name="Google Shape;225;p19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3268336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26" name="Google Shape;226;p19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6536672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27" name="Google Shape;227;p19"/>
            <p:cNvPicPr preferRelativeResize="0"/>
            <p:nvPr/>
          </p:nvPicPr>
          <p:blipFill rotWithShape="1">
            <a:blip r:embed="rId3">
              <a:alphaModFix/>
            </a:blip>
            <a:srcRect b="21412" l="501" r="26834" t="56962"/>
            <a:stretch/>
          </p:blipFill>
          <p:spPr>
            <a:xfrm>
              <a:off x="9805008" y="0"/>
              <a:ext cx="2386993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ÐÐ°ÑÑÐ¸Ð½ÐºÐ¸ Ð¿Ð¾ Ð·Ð°Ð¿ÑÐ¾ÑÑ dots" id="228" name="Google Shape;228;p19"/>
          <p:cNvPicPr preferRelativeResize="0"/>
          <p:nvPr/>
        </p:nvPicPr>
        <p:blipFill rotWithShape="1">
          <a:blip r:embed="rId3">
            <a:alphaModFix/>
          </a:blip>
          <a:srcRect b="18915" l="8223" r="0" t="58849"/>
          <a:stretch/>
        </p:blipFill>
        <p:spPr>
          <a:xfrm>
            <a:off x="0" y="0"/>
            <a:ext cx="3014888" cy="730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dots" id="229" name="Google Shape;229;p19"/>
          <p:cNvPicPr preferRelativeResize="0"/>
          <p:nvPr/>
        </p:nvPicPr>
        <p:blipFill rotWithShape="1">
          <a:blip r:embed="rId3">
            <a:alphaModFix/>
          </a:blip>
          <a:srcRect b="2263" l="27336" r="0" t="56962"/>
          <a:stretch/>
        </p:blipFill>
        <p:spPr>
          <a:xfrm>
            <a:off x="9805008" y="250717"/>
            <a:ext cx="2386993" cy="133927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9"/>
          <p:cNvSpPr/>
          <p:nvPr/>
        </p:nvSpPr>
        <p:spPr>
          <a:xfrm>
            <a:off x="0" y="920352"/>
            <a:ext cx="12192000" cy="554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3062582" y="163222"/>
            <a:ext cx="65241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Архитектуры</a:t>
            </a:r>
            <a:endParaRPr sz="3600"/>
          </a:p>
        </p:txBody>
      </p:sp>
      <p:pic>
        <p:nvPicPr>
          <p:cNvPr descr="D:\Наташа\корел\сувалкина\презентация НЕЙРОНКИ\ДОД\27.png" id="232" name="Google Shape;23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-1" y="-10"/>
            <a:ext cx="4249272" cy="687528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9"/>
          <p:cNvSpPr txBox="1"/>
          <p:nvPr/>
        </p:nvSpPr>
        <p:spPr>
          <a:xfrm>
            <a:off x="4999767" y="2151541"/>
            <a:ext cx="6313200" cy="30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Полносвязная</a:t>
            </a:r>
            <a:endParaRPr b="0" i="0" sz="2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Одномерная свёртка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800">
                <a:latin typeface="Century Gothic"/>
                <a:ea typeface="Century Gothic"/>
                <a:cs typeface="Century Gothic"/>
                <a:sym typeface="Century Gothic"/>
              </a:rPr>
              <a:t>Рекуррентные</a:t>
            </a:r>
            <a:endParaRPr b="0" i="0" sz="2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Сложные смешанные сети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19"/>
          <p:cNvGrpSpPr/>
          <p:nvPr/>
        </p:nvGrpSpPr>
        <p:grpSpPr>
          <a:xfrm>
            <a:off x="4783784" y="2291852"/>
            <a:ext cx="216000" cy="2128582"/>
            <a:chOff x="4354887" y="2687206"/>
            <a:chExt cx="216000" cy="2128582"/>
          </a:xfrm>
        </p:grpSpPr>
        <p:pic>
          <p:nvPicPr>
            <p:cNvPr descr="D:\Наташа\корел\2018\сувалкина\перезентация НЕЙРОНКИ\31.png" id="235" name="Google Shape;235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54887" y="2687206"/>
              <a:ext cx="216000" cy="21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2.png" id="236" name="Google Shape;236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54887" y="3324733"/>
              <a:ext cx="216000" cy="21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3.png" id="237" name="Google Shape;237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54887" y="3962260"/>
              <a:ext cx="216000" cy="21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5.png" id="238" name="Google Shape;238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54887" y="4599787"/>
              <a:ext cx="216000" cy="216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D:\Наташа\корел\сувалкина\презентация НЕЙРОНКИ\ДОД\20.png" id="239" name="Google Shape;239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864564"/>
            <a:ext cx="12192000" cy="55105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фото подборка\robot png\robot.png" id="240" name="Google Shape;240;p19"/>
          <p:cNvPicPr preferRelativeResize="0"/>
          <p:nvPr/>
        </p:nvPicPr>
        <p:blipFill rotWithShape="1">
          <a:blip r:embed="rId10">
            <a:alphaModFix/>
          </a:blip>
          <a:srcRect b="0" l="0" r="26530" t="0"/>
          <a:stretch/>
        </p:blipFill>
        <p:spPr>
          <a:xfrm flipH="1">
            <a:off x="-1" y="1019566"/>
            <a:ext cx="4034951" cy="585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20"/>
          <p:cNvGrpSpPr/>
          <p:nvPr/>
        </p:nvGrpSpPr>
        <p:grpSpPr>
          <a:xfrm>
            <a:off x="0" y="6147761"/>
            <a:ext cx="12192001" cy="710239"/>
            <a:chOff x="0" y="0"/>
            <a:chExt cx="12192001" cy="710239"/>
          </a:xfrm>
        </p:grpSpPr>
        <p:pic>
          <p:nvPicPr>
            <p:cNvPr descr="ÐÐ°ÑÑÐ¸Ð½ÐºÐ¸ Ð¿Ð¾ Ð·Ð°Ð¿ÑÐ¾ÑÑ dots" id="246" name="Google Shape;246;p20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0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47" name="Google Shape;247;p20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3268336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48" name="Google Shape;248;p20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6536672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49" name="Google Shape;249;p20"/>
            <p:cNvPicPr preferRelativeResize="0"/>
            <p:nvPr/>
          </p:nvPicPr>
          <p:blipFill rotWithShape="1">
            <a:blip r:embed="rId3">
              <a:alphaModFix/>
            </a:blip>
            <a:srcRect b="21412" l="501" r="26834" t="56962"/>
            <a:stretch/>
          </p:blipFill>
          <p:spPr>
            <a:xfrm>
              <a:off x="9805008" y="0"/>
              <a:ext cx="2386993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ÐÐ°ÑÑÐ¸Ð½ÐºÐ¸ Ð¿Ð¾ Ð·Ð°Ð¿ÑÐ¾ÑÑ dots" id="250" name="Google Shape;250;p20"/>
          <p:cNvPicPr preferRelativeResize="0"/>
          <p:nvPr/>
        </p:nvPicPr>
        <p:blipFill rotWithShape="1">
          <a:blip r:embed="rId3">
            <a:alphaModFix/>
          </a:blip>
          <a:srcRect b="18915" l="8223" r="0" t="58849"/>
          <a:stretch/>
        </p:blipFill>
        <p:spPr>
          <a:xfrm>
            <a:off x="0" y="0"/>
            <a:ext cx="3014888" cy="730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dots" id="251" name="Google Shape;251;p20"/>
          <p:cNvPicPr preferRelativeResize="0"/>
          <p:nvPr/>
        </p:nvPicPr>
        <p:blipFill rotWithShape="1">
          <a:blip r:embed="rId3">
            <a:alphaModFix/>
          </a:blip>
          <a:srcRect b="2263" l="27336" r="0" t="56962"/>
          <a:stretch/>
        </p:blipFill>
        <p:spPr>
          <a:xfrm>
            <a:off x="9805008" y="250717"/>
            <a:ext cx="2386993" cy="133927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0"/>
          <p:cNvSpPr/>
          <p:nvPr/>
        </p:nvSpPr>
        <p:spPr>
          <a:xfrm>
            <a:off x="0" y="920352"/>
            <a:ext cx="12192000" cy="554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3062582" y="163222"/>
            <a:ext cx="65241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Нормализация</a:t>
            </a:r>
            <a:endParaRPr sz="3600"/>
          </a:p>
        </p:txBody>
      </p:sp>
      <p:pic>
        <p:nvPicPr>
          <p:cNvPr descr="D:\Наташа\корел\сувалкина\презентация НЕЙРОНКИ\ДОД\27.png" id="254" name="Google Shape;2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-1" y="-10"/>
            <a:ext cx="4249272" cy="687528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0"/>
          <p:cNvSpPr txBox="1"/>
          <p:nvPr/>
        </p:nvSpPr>
        <p:spPr>
          <a:xfrm>
            <a:off x="3980752" y="2015547"/>
            <a:ext cx="6911400" cy="25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Century Gothic"/>
                <a:ea typeface="Century Gothic"/>
                <a:cs typeface="Century Gothic"/>
                <a:sym typeface="Century Gothic"/>
              </a:rPr>
              <a:t>N (0, 1) - StandardScaler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Century Gothic"/>
                <a:ea typeface="Century Gothic"/>
                <a:cs typeface="Century Gothic"/>
                <a:sym typeface="Century Gothic"/>
              </a:rPr>
              <a:t>[-1; 1]</a:t>
            </a:r>
            <a:r>
              <a:rPr lang="ru-RU" sz="3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MinMaxScaler</a:t>
            </a:r>
            <a:endParaRPr sz="30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[0; 1] - MinMaxScaler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56" name="Google Shape;256;p20"/>
          <p:cNvGrpSpPr/>
          <p:nvPr/>
        </p:nvGrpSpPr>
        <p:grpSpPr>
          <a:xfrm>
            <a:off x="3448415" y="2224286"/>
            <a:ext cx="216000" cy="2042385"/>
            <a:chOff x="3501780" y="2529086"/>
            <a:chExt cx="216000" cy="2042385"/>
          </a:xfrm>
        </p:grpSpPr>
        <p:pic>
          <p:nvPicPr>
            <p:cNvPr descr="D:\Наташа\корел\2018\сувалкина\перезентация НЕЙРОНКИ\31.png" id="257" name="Google Shape;257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01780" y="2529086"/>
              <a:ext cx="216000" cy="21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2.png" id="258" name="Google Shape;258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01780" y="3436402"/>
              <a:ext cx="216000" cy="216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Наташа\корел\2018\сувалкина\перезентация НЕЙРОНКИ\33.png" id="259" name="Google Shape;259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01780" y="4355470"/>
              <a:ext cx="216000" cy="216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D:\Наташа\корел\сувалкина\фото подборка\robot png\robot.png" id="260" name="Google Shape;260;p20"/>
          <p:cNvPicPr preferRelativeResize="0"/>
          <p:nvPr/>
        </p:nvPicPr>
        <p:blipFill rotWithShape="1">
          <a:blip r:embed="rId8">
            <a:alphaModFix/>
          </a:blip>
          <a:srcRect b="0" l="0" r="26530" t="0"/>
          <a:stretch/>
        </p:blipFill>
        <p:spPr>
          <a:xfrm flipH="1">
            <a:off x="-1" y="1019566"/>
            <a:ext cx="4034951" cy="5855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20.png" id="261" name="Google Shape;261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864564"/>
            <a:ext cx="12192000" cy="551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1"/>
          <p:cNvGrpSpPr/>
          <p:nvPr/>
        </p:nvGrpSpPr>
        <p:grpSpPr>
          <a:xfrm>
            <a:off x="0" y="6147761"/>
            <a:ext cx="12192001" cy="710239"/>
            <a:chOff x="0" y="0"/>
            <a:chExt cx="12192001" cy="710239"/>
          </a:xfrm>
        </p:grpSpPr>
        <p:pic>
          <p:nvPicPr>
            <p:cNvPr descr="ÐÐ°ÑÑÐ¸Ð½ÐºÐ¸ Ð¿Ð¾ Ð·Ð°Ð¿ÑÐ¾ÑÑ dots" id="267" name="Google Shape;267;p21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0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68" name="Google Shape;268;p21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3268336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69" name="Google Shape;269;p21"/>
            <p:cNvPicPr preferRelativeResize="0"/>
            <p:nvPr/>
          </p:nvPicPr>
          <p:blipFill rotWithShape="1">
            <a:blip r:embed="rId3">
              <a:alphaModFix/>
            </a:blip>
            <a:srcRect b="21412" l="507" r="0" t="56962"/>
            <a:stretch/>
          </p:blipFill>
          <p:spPr>
            <a:xfrm>
              <a:off x="6536672" y="0"/>
              <a:ext cx="3268337" cy="710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ÐÐ°ÑÑÐ¸Ð½ÐºÐ¸ Ð¿Ð¾ Ð·Ð°Ð¿ÑÐ¾ÑÑ dots" id="270" name="Google Shape;270;p21"/>
            <p:cNvPicPr preferRelativeResize="0"/>
            <p:nvPr/>
          </p:nvPicPr>
          <p:blipFill rotWithShape="1">
            <a:blip r:embed="rId3">
              <a:alphaModFix/>
            </a:blip>
            <a:srcRect b="21412" l="501" r="26834" t="56962"/>
            <a:stretch/>
          </p:blipFill>
          <p:spPr>
            <a:xfrm>
              <a:off x="9805008" y="0"/>
              <a:ext cx="2386993" cy="710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ÐÐ°ÑÑÐ¸Ð½ÐºÐ¸ Ð¿Ð¾ Ð·Ð°Ð¿ÑÐ¾ÑÑ dots" id="271" name="Google Shape;271;p21"/>
          <p:cNvPicPr preferRelativeResize="0"/>
          <p:nvPr/>
        </p:nvPicPr>
        <p:blipFill rotWithShape="1">
          <a:blip r:embed="rId3">
            <a:alphaModFix/>
          </a:blip>
          <a:srcRect b="18915" l="8223" r="0" t="58849"/>
          <a:stretch/>
        </p:blipFill>
        <p:spPr>
          <a:xfrm>
            <a:off x="0" y="0"/>
            <a:ext cx="3014888" cy="730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ÐÐ°ÑÑÐ¸Ð½ÐºÐ¸ Ð¿Ð¾ Ð·Ð°Ð¿ÑÐ¾ÑÑ dots" id="272" name="Google Shape;272;p21"/>
          <p:cNvPicPr preferRelativeResize="0"/>
          <p:nvPr/>
        </p:nvPicPr>
        <p:blipFill rotWithShape="1">
          <a:blip r:embed="rId3">
            <a:alphaModFix/>
          </a:blip>
          <a:srcRect b="2263" l="27336" r="0" t="56962"/>
          <a:stretch/>
        </p:blipFill>
        <p:spPr>
          <a:xfrm>
            <a:off x="9805008" y="250717"/>
            <a:ext cx="2386993" cy="133927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1"/>
          <p:cNvSpPr/>
          <p:nvPr/>
        </p:nvSpPr>
        <p:spPr>
          <a:xfrm>
            <a:off x="0" y="920352"/>
            <a:ext cx="12192000" cy="554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3062582" y="163222"/>
            <a:ext cx="65241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2763F9"/>
                </a:solidFill>
                <a:latin typeface="Verdana"/>
                <a:ea typeface="Verdana"/>
                <a:cs typeface="Verdana"/>
                <a:sym typeface="Verdana"/>
              </a:rPr>
              <a:t>АВТОКОРРЕЛЯЦИЯ</a:t>
            </a:r>
            <a:endParaRPr sz="3600"/>
          </a:p>
        </p:txBody>
      </p:sp>
      <p:pic>
        <p:nvPicPr>
          <p:cNvPr id="275" name="Google Shape;27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100" y="1360662"/>
            <a:ext cx="5302575" cy="32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48499" y="1489062"/>
            <a:ext cx="4896550" cy="29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09956" y="4570975"/>
            <a:ext cx="2810095" cy="60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Наташа\корел\сувалкина\презентация НЕЙРОНКИ\ДОД\20.png" id="278" name="Google Shape;27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864564"/>
            <a:ext cx="12192000" cy="551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