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8"/>
    <p:restoredTop sz="94640"/>
  </p:normalViewPr>
  <p:slideViewPr>
    <p:cSldViewPr snapToGrid="0" snapToObjects="1">
      <p:cViewPr varScale="1">
        <p:scale>
          <a:sx n="183" d="100"/>
          <a:sy n="183" d="100"/>
        </p:scale>
        <p:origin x="2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5172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57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98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21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04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04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8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9091225" y="6240461"/>
            <a:ext cx="989400" cy="1319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9091225" y="6240387"/>
            <a:ext cx="989400" cy="13194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30526" y="2673885"/>
            <a:ext cx="9064200" cy="13722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>
              <a:spcBef>
                <a:spcPts val="0"/>
              </a:spcBef>
              <a:buSzPct val="100000"/>
              <a:defRPr sz="5900"/>
            </a:lvl1pPr>
            <a:lvl2pPr lvl="1">
              <a:spcBef>
                <a:spcPts val="0"/>
              </a:spcBef>
              <a:buSzPct val="100000"/>
              <a:defRPr sz="5900"/>
            </a:lvl2pPr>
            <a:lvl3pPr lvl="2">
              <a:spcBef>
                <a:spcPts val="0"/>
              </a:spcBef>
              <a:buSzPct val="100000"/>
              <a:defRPr sz="5900"/>
            </a:lvl3pPr>
            <a:lvl4pPr lvl="3">
              <a:spcBef>
                <a:spcPts val="0"/>
              </a:spcBef>
              <a:buSzPct val="100000"/>
              <a:defRPr sz="5900"/>
            </a:lvl4pPr>
            <a:lvl5pPr lvl="4">
              <a:spcBef>
                <a:spcPts val="0"/>
              </a:spcBef>
              <a:buSzPct val="100000"/>
              <a:defRPr sz="5900"/>
            </a:lvl5pPr>
            <a:lvl6pPr lvl="5">
              <a:spcBef>
                <a:spcPts val="0"/>
              </a:spcBef>
              <a:buSzPct val="100000"/>
              <a:defRPr sz="5900"/>
            </a:lvl6pPr>
            <a:lvl7pPr lvl="6">
              <a:spcBef>
                <a:spcPts val="0"/>
              </a:spcBef>
              <a:buSzPct val="100000"/>
              <a:defRPr sz="5900"/>
            </a:lvl7pPr>
            <a:lvl8pPr lvl="7">
              <a:spcBef>
                <a:spcPts val="0"/>
              </a:spcBef>
              <a:buSzPct val="100000"/>
              <a:defRPr sz="5900"/>
            </a:lvl8pPr>
            <a:lvl9pPr lvl="8">
              <a:spcBef>
                <a:spcPts val="0"/>
              </a:spcBef>
              <a:buSzPct val="100000"/>
              <a:defRPr sz="59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30526" y="4099332"/>
            <a:ext cx="9064200" cy="6363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24205" y="1849721"/>
            <a:ext cx="9064200" cy="28860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4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24205" y="4856982"/>
            <a:ext cx="9064200" cy="1911899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8165" y="3035554"/>
            <a:ext cx="9064200" cy="14886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>
              <a:spcBef>
                <a:spcPts val="0"/>
              </a:spcBef>
              <a:buSzPct val="100000"/>
              <a:defRPr sz="5100"/>
            </a:lvl1pPr>
            <a:lvl2pPr lvl="1">
              <a:spcBef>
                <a:spcPts val="0"/>
              </a:spcBef>
              <a:buSzPct val="100000"/>
              <a:defRPr sz="5100"/>
            </a:lvl2pPr>
            <a:lvl3pPr lvl="2">
              <a:spcBef>
                <a:spcPts val="0"/>
              </a:spcBef>
              <a:buSzPct val="100000"/>
              <a:defRPr sz="5100"/>
            </a:lvl3pPr>
            <a:lvl4pPr lvl="3">
              <a:spcBef>
                <a:spcPts val="0"/>
              </a:spcBef>
              <a:buSzPct val="100000"/>
              <a:defRPr sz="5100"/>
            </a:lvl4pPr>
            <a:lvl5pPr lvl="4">
              <a:spcBef>
                <a:spcPts val="0"/>
              </a:spcBef>
              <a:buSzPct val="100000"/>
              <a:defRPr sz="5100"/>
            </a:lvl5pPr>
            <a:lvl6pPr lvl="5">
              <a:spcBef>
                <a:spcPts val="0"/>
              </a:spcBef>
              <a:buSzPct val="100000"/>
              <a:defRPr sz="5100"/>
            </a:lvl6pPr>
            <a:lvl7pPr lvl="6">
              <a:spcBef>
                <a:spcPts val="0"/>
              </a:spcBef>
              <a:buSzPct val="100000"/>
              <a:defRPr sz="5100"/>
            </a:lvl7pPr>
            <a:lvl8pPr lvl="7">
              <a:spcBef>
                <a:spcPts val="0"/>
              </a:spcBef>
              <a:buSzPct val="100000"/>
              <a:defRPr sz="5100"/>
            </a:lvl8pPr>
            <a:lvl9pPr lvl="8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478003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20236" y="1085743"/>
            <a:ext cx="9064200" cy="11283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20236" y="2820566"/>
            <a:ext cx="9064200" cy="3983399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477975"/>
            <a:ext cx="10080600" cy="508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478003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20236" y="1085743"/>
            <a:ext cx="9064200" cy="11283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520236" y="2820566"/>
            <a:ext cx="4409700" cy="39834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175084" y="2820566"/>
            <a:ext cx="4409700" cy="39834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964775"/>
            <a:ext cx="10080600" cy="659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964672"/>
            <a:ext cx="10080600" cy="159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8313" y="24030"/>
            <a:ext cx="9730800" cy="8859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612223" y="11"/>
            <a:ext cx="6468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107776" y="3719975"/>
            <a:ext cx="75597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49234" y="525877"/>
            <a:ext cx="3095700" cy="14013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>
              <a:spcBef>
                <a:spcPts val="0"/>
              </a:spcBef>
              <a:buSzPct val="100000"/>
              <a:defRPr sz="2900"/>
            </a:lvl1pPr>
            <a:lvl2pPr lvl="1">
              <a:spcBef>
                <a:spcPts val="0"/>
              </a:spcBef>
              <a:buSzPct val="100000"/>
              <a:defRPr sz="2900"/>
            </a:lvl2pPr>
            <a:lvl3pPr lvl="2">
              <a:spcBef>
                <a:spcPts val="0"/>
              </a:spcBef>
              <a:buSzPct val="100000"/>
              <a:defRPr sz="2900"/>
            </a:lvl3pPr>
            <a:lvl4pPr lvl="3">
              <a:spcBef>
                <a:spcPts val="0"/>
              </a:spcBef>
              <a:buSzPct val="100000"/>
              <a:defRPr sz="2900"/>
            </a:lvl4pPr>
            <a:lvl5pPr lvl="4">
              <a:spcBef>
                <a:spcPts val="0"/>
              </a:spcBef>
              <a:buSzPct val="100000"/>
              <a:defRPr sz="2900"/>
            </a:lvl5pPr>
            <a:lvl6pPr lvl="5">
              <a:spcBef>
                <a:spcPts val="0"/>
              </a:spcBef>
              <a:buSzPct val="100000"/>
              <a:defRPr sz="2900"/>
            </a:lvl6pPr>
            <a:lvl7pPr lvl="6">
              <a:spcBef>
                <a:spcPts val="0"/>
              </a:spcBef>
              <a:buSzPct val="100000"/>
              <a:defRPr sz="2900"/>
            </a:lvl7pPr>
            <a:lvl8pPr lvl="7">
              <a:spcBef>
                <a:spcPts val="0"/>
              </a:spcBef>
              <a:buSzPct val="100000"/>
              <a:defRPr sz="2900"/>
            </a:lvl8pPr>
            <a:lvl9pPr lvl="8">
              <a:spcBef>
                <a:spcPts val="0"/>
              </a:spcBef>
              <a:buSzPct val="100000"/>
              <a:defRPr sz="29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49231" y="2154364"/>
            <a:ext cx="3095700" cy="4649699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40466" y="717606"/>
            <a:ext cx="6864900" cy="6012599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7300"/>
            </a:lvl2pPr>
            <a:lvl3pPr lvl="2">
              <a:spcBef>
                <a:spcPts val="0"/>
              </a:spcBef>
              <a:buSzPct val="100000"/>
              <a:defRPr sz="7300"/>
            </a:lvl3pPr>
            <a:lvl4pPr lvl="3">
              <a:spcBef>
                <a:spcPts val="0"/>
              </a:spcBef>
              <a:buSzPct val="100000"/>
              <a:defRPr sz="7300"/>
            </a:lvl4pPr>
            <a:lvl5pPr lvl="4">
              <a:spcBef>
                <a:spcPts val="0"/>
              </a:spcBef>
              <a:buSzPct val="100000"/>
              <a:defRPr sz="7300"/>
            </a:lvl5pPr>
            <a:lvl6pPr lvl="5">
              <a:spcBef>
                <a:spcPts val="0"/>
              </a:spcBef>
              <a:buSzPct val="100000"/>
              <a:defRPr sz="7300"/>
            </a:lvl6pPr>
            <a:lvl7pPr lvl="6">
              <a:spcBef>
                <a:spcPts val="0"/>
              </a:spcBef>
              <a:buSzPct val="100000"/>
              <a:defRPr sz="7300"/>
            </a:lvl7pPr>
            <a:lvl8pPr lvl="7">
              <a:spcBef>
                <a:spcPts val="0"/>
              </a:spcBef>
              <a:buSzPct val="100000"/>
              <a:defRPr sz="7300"/>
            </a:lvl8pPr>
            <a:lvl9pPr lvl="8">
              <a:spcBef>
                <a:spcPts val="0"/>
              </a:spcBef>
              <a:buSzPct val="100000"/>
              <a:defRPr sz="73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12" y="0"/>
            <a:ext cx="5040300" cy="75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201255" y="3720431"/>
            <a:ext cx="7558800" cy="119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2695" y="1812462"/>
            <a:ext cx="4459500" cy="2178600"/>
          </a:xfrm>
          <a:prstGeom prst="rect">
            <a:avLst/>
          </a:prstGeom>
        </p:spPr>
        <p:txBody>
          <a:bodyPr lIns="111975" tIns="111975" rIns="111975" bIns="11197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5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92695" y="4085130"/>
            <a:ext cx="4459500" cy="1815300"/>
          </a:xfrm>
          <a:prstGeom prst="rect">
            <a:avLst/>
          </a:prstGeom>
        </p:spPr>
        <p:txBody>
          <a:bodyPr lIns="111975" tIns="111975" rIns="111975" bIns="1119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445455" y="1064395"/>
            <a:ext cx="4230000" cy="54309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13"/>
            <a:ext cx="10080600" cy="690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794273"/>
            <a:ext cx="10080600" cy="108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003" y="6903173"/>
            <a:ext cx="9240600" cy="656400"/>
          </a:xfrm>
          <a:prstGeom prst="rect">
            <a:avLst/>
          </a:prstGeom>
        </p:spPr>
        <p:txBody>
          <a:bodyPr lIns="111975" tIns="111975" rIns="111975" bIns="1119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5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20236" y="1085743"/>
            <a:ext cx="9064200" cy="11283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20236" y="2820566"/>
            <a:ext cx="9064200" cy="3983399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2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lt2"/>
              </a:buClr>
              <a:buSzPct val="100000"/>
              <a:buFont typeface="Roboto"/>
              <a:defRPr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96612" y="6901406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lIns="111975" tIns="111975" rIns="111975" bIns="11197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Spanish for Lactation Consultants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879600" y="2101575"/>
            <a:ext cx="8104800" cy="113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4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1">
                <a:solidFill>
                  <a:srgbClr val="FFFFFF"/>
                </a:solidFill>
              </a:rPr>
              <a:t>Useful phrases for our class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200" b="0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75" name="Shape 75" descr="NursingBab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875" y="3522499"/>
            <a:ext cx="5252874" cy="35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460439" y="231119"/>
            <a:ext cx="8855999" cy="19659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720000" y="764875"/>
            <a:ext cx="4368600" cy="549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1999" marR="0" lvl="0" indent="-330399" algn="l" rtl="0"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lang="en-US" sz="3200">
                <a:solidFill>
                  <a:srgbClr val="FFFFFF"/>
                </a:solidFill>
              </a:rPr>
              <a:t>L</a:t>
            </a: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et's learn some phrases to help us communicate in Spanish in the class!</a:t>
            </a:r>
          </a:p>
          <a:p>
            <a:pPr marR="0" lvl="0" algn="l" rtl="0">
              <a:spcBef>
                <a:spcPts val="0"/>
              </a:spcBef>
              <a:buNone/>
            </a:pPr>
            <a:endParaRPr sz="3200">
              <a:solidFill>
                <a:srgbClr val="FFFFFF"/>
              </a:solidFill>
            </a:endParaRPr>
          </a:p>
          <a:p>
            <a:pPr marL="432000" marR="0" lvl="0" indent="-330400" algn="l" rtl="0">
              <a:spcBef>
                <a:spcPts val="0"/>
              </a:spcBef>
              <a:buClr>
                <a:srgbClr val="FFFFFF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 you may speak in English, we can avoid a lot of English in the class just by learning how to say a few key phrases.</a:t>
            </a:r>
          </a:p>
        </p:txBody>
      </p:sp>
      <p:pic>
        <p:nvPicPr>
          <p:cNvPr id="82" name="Shape 82" descr="Mother and child. &amp;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93" y="3606099"/>
            <a:ext cx="3729398" cy="32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04000" y="553320"/>
            <a:ext cx="8855999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Repita, por favor!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80464" y="1678040"/>
            <a:ext cx="8279999" cy="5068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dice...?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you say...?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800" b="1" dirty="0">
                <a:solidFill>
                  <a:srgbClr val="FFFFFF"/>
                </a:solidFill>
              </a:rPr>
              <a:t>escribe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...? 	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you </a:t>
            </a:r>
            <a:r>
              <a:rPr lang="en-US" sz="2800" dirty="0">
                <a:solidFill>
                  <a:srgbClr val="FFFFFF"/>
                </a:solidFill>
              </a:rPr>
              <a:t>write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Repita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favor.		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please.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significa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...?		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does....mean?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(No)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comprendo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		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(don't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understand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Tengo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pregunta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		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have a question.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Escríbalo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favor.		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it, please.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(No) lo </a:t>
            </a:r>
            <a:r>
              <a:rPr lang="en-US" sz="2800" b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</a:t>
            </a:r>
            <a:r>
              <a:rPr lang="en-US" sz="2800" b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				</a:t>
            </a:r>
            <a:r>
              <a:rPr lang="en-US" sz="28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don't know.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04000" y="598320"/>
            <a:ext cx="8855999" cy="117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Whole Phrases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92000" y="1980000"/>
            <a:ext cx="8279999" cy="44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recommend that you learn a whole phrase</a:t>
            </a:r>
            <a:r>
              <a:rPr lang="en-US" sz="3000" dirty="0">
                <a:solidFill>
                  <a:srgbClr val="FFFFFF"/>
                </a:solidFill>
              </a:rPr>
              <a:t> sometimes.</a:t>
            </a:r>
            <a:r>
              <a:rPr lang="en-US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Memorize it.</a:t>
            </a:r>
            <a:endParaRPr lang="en-US" sz="30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spcBef>
                <a:spcPts val="0"/>
              </a:spcBef>
              <a:buNone/>
            </a:pPr>
            <a:endParaRPr sz="3000" dirty="0">
              <a:solidFill>
                <a:srgbClr val="FFFFFF"/>
              </a:solidFill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don't have to build every sentence from scratch, and things that you repeat often will be the first things you really learn!</a:t>
            </a: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3000" b="1" strike="noStrike" dirty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ctr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4000" y="553320"/>
            <a:ext cx="8856000" cy="1262100"/>
          </a:xfrm>
          <a:prstGeom prst="rect">
            <a:avLst/>
          </a:prstGeom>
        </p:spPr>
        <p:txBody>
          <a:bodyPr lIns="111975" tIns="111975" rIns="111975" bIns="1119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 b="1">
                <a:solidFill>
                  <a:srgbClr val="000000"/>
                </a:solidFill>
              </a:rPr>
              <a:t>You can make a difference with your Spanish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737500" y="2140525"/>
            <a:ext cx="3622500" cy="4384800"/>
          </a:xfrm>
          <a:prstGeom prst="rect">
            <a:avLst/>
          </a:prstGeom>
        </p:spPr>
        <p:txBody>
          <a:bodyPr lIns="111975" tIns="111975" rIns="111975" bIns="111975" anchor="t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Achieve Confidence Through Repetition.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single, well-spoken phrase can make the difference between a healthy baby and a sick one.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1" name="Shape 101" descr="IMG_04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8" y="2140524"/>
            <a:ext cx="3288610" cy="438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12487" y="725650"/>
            <a:ext cx="8855700" cy="140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REMEMBER: </a:t>
            </a:r>
            <a:r>
              <a:rPr lang="en-US" sz="3200" b="1" i="1" strike="noStrik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3200" b="1" i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1" dirty="0" err="1">
                <a:solidFill>
                  <a:srgbClr val="FFFFFF"/>
                </a:solidFill>
              </a:rPr>
              <a:t>h</a:t>
            </a:r>
            <a:r>
              <a:rPr lang="en-US" sz="3200" b="1" i="1" strike="noStrik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</a:t>
            </a:r>
            <a:r>
              <a:rPr lang="en-US" sz="3200" b="1" i="1" strike="noStrik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3200" b="1" i="1" strike="noStrik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maestro</a:t>
            </a:r>
            <a:r>
              <a:rPr lang="en-US" sz="3200" b="1" i="1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16960" y="5029200"/>
            <a:ext cx="8855639" cy="1403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 MAKES PERFECT!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you in class.</a:t>
            </a:r>
          </a:p>
        </p:txBody>
      </p:sp>
      <p:pic>
        <p:nvPicPr>
          <p:cNvPr id="108" name="Shape 108" descr="FlowerBab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50" y="2041728"/>
            <a:ext cx="4233625" cy="27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Macintosh PowerPoint</Application>
  <PresentationFormat>Custom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Roboto</vt:lpstr>
      <vt:lpstr>material</vt:lpstr>
      <vt:lpstr>PowerPoint Presentation</vt:lpstr>
      <vt:lpstr>PowerPoint Presentation</vt:lpstr>
      <vt:lpstr>PowerPoint Presentation</vt:lpstr>
      <vt:lpstr>PowerPoint Presentation</vt:lpstr>
      <vt:lpstr>You can make a difference with your Spanish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Dorothy Potter Snyder</cp:lastModifiedBy>
  <cp:revision>2</cp:revision>
  <dcterms:modified xsi:type="dcterms:W3CDTF">2016-09-21T00:27:31Z</dcterms:modified>
</cp:coreProperties>
</file>