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20/05/24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Customer Buying </a:t>
            </a:r>
            <a:r>
              <a:rPr lang="en-US" altLang="zh-CN" dirty="0" err="1"/>
              <a:t>Behaviour</a:t>
            </a:r>
            <a:r>
              <a:rPr lang="en-US" altLang="zh-CN" dirty="0"/>
              <a:t>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/>
          <a:lstStyle/>
          <a:p>
            <a:r>
              <a:rPr lang="en-GB" dirty="0"/>
              <a:t>Training Results Analysis (Random Forest)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C6AB4-312D-45D0-A486-1D386DD0D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088778"/>
            <a:ext cx="3590812" cy="2693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4073-19E7-4490-8402-8C289DFF7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0" y="3852909"/>
            <a:ext cx="4791722" cy="3005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606F6-4F26-44CA-8F8E-6144B4F1DA8B}"/>
              </a:ext>
            </a:extLst>
          </p:cNvPr>
          <p:cNvSpPr txBox="1"/>
          <p:nvPr/>
        </p:nvSpPr>
        <p:spPr>
          <a:xfrm>
            <a:off x="5637320" y="29651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5FE53-AA4F-4D7A-B787-816185E65513}"/>
              </a:ext>
            </a:extLst>
          </p:cNvPr>
          <p:cNvSpPr txBox="1"/>
          <p:nvPr/>
        </p:nvSpPr>
        <p:spPr>
          <a:xfrm>
            <a:off x="3841914" y="1294219"/>
            <a:ext cx="3590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The confusion matrix highlights that the model has a strong capability in correctly identifying instances where tasks are not complete. However, it struggles to accurately predict when tasks are complete, resulting in a higher number of false negatives and a relatively low count of true positives.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7A77A-7306-4A27-A617-78BEF7A7CD74}"/>
              </a:ext>
            </a:extLst>
          </p:cNvPr>
          <p:cNvSpPr txBox="1"/>
          <p:nvPr/>
        </p:nvSpPr>
        <p:spPr>
          <a:xfrm>
            <a:off x="8107059" y="1267586"/>
            <a:ext cx="3590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Mean Accuracy: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0.8485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The cross-validation results demonstrate a consistent performance of the model across different subsets of the data, with an average accuracy of approximately 84.85%. This indicates that the model generalizes well to unseen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32801-55B3-47AB-A6A7-1CAE09CBE736}"/>
              </a:ext>
            </a:extLst>
          </p:cNvPr>
          <p:cNvSpPr txBox="1"/>
          <p:nvPr/>
        </p:nvSpPr>
        <p:spPr>
          <a:xfrm>
            <a:off x="5247072" y="4464975"/>
            <a:ext cx="6489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feature importance analysis identifies </a:t>
            </a:r>
            <a:r>
              <a:rPr lang="en-US" altLang="zh-CN" dirty="0" err="1"/>
              <a:t>purchase_lead</a:t>
            </a:r>
            <a:r>
              <a:rPr lang="en-US" altLang="zh-CN" dirty="0"/>
              <a:t>, </a:t>
            </a:r>
            <a:r>
              <a:rPr lang="en-US" altLang="zh-CN" dirty="0" err="1"/>
              <a:t>flight_hour</a:t>
            </a:r>
            <a:r>
              <a:rPr lang="en-US" altLang="zh-CN" dirty="0"/>
              <a:t>, and </a:t>
            </a:r>
            <a:r>
              <a:rPr lang="en-US" altLang="zh-CN" dirty="0" err="1"/>
              <a:t>length_of_stay</a:t>
            </a:r>
            <a:r>
              <a:rPr lang="en-US" altLang="zh-CN" dirty="0"/>
              <a:t> as the top predictors for the model. These features are critical in determining whether a task will be complete or not. Understanding these key features can help in refining the model further or in making strategic decisions based on the predictions.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Office Theme</vt:lpstr>
      <vt:lpstr>Customer Buying Behaviour Prediction</vt:lpstr>
      <vt:lpstr>Training Results Analysis (Random Forest)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Ma, Zhiyu</cp:lastModifiedBy>
  <cp:revision>3</cp:revision>
  <dcterms:created xsi:type="dcterms:W3CDTF">2022-12-06T11:13:27Z</dcterms:created>
  <dcterms:modified xsi:type="dcterms:W3CDTF">2024-05-20T00:30:38Z</dcterms:modified>
</cp:coreProperties>
</file>