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0F35-E015-4AD2-BD3F-22DFF4815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5A14-AA0A-4276-839D-4B22E07B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1CEC-8A0E-4CBF-82FB-9BE6632B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5B40-CC25-49C5-BE7F-9B8E0880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AC83-641A-4FB9-B6E1-D2752722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0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5B28-23B9-4F93-BD2C-48F83017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807F-6260-4F9E-B5B8-A1F8DEB5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5721F-1D56-4E09-80F8-CFF3E772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3B65-AA11-4167-A70B-AB8D7CD5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8A26-2CF9-4FFD-B93E-F36F4C0E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7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D601A-972E-41FC-B05F-909A6732B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6700F-B82F-48CC-AB0F-17BEADA5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1EDE-C62A-44CA-B0F1-596D253F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8D74-2D5F-4AE7-AE72-EEE9BABD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E997-79C4-40F2-8FB3-3062EA69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BD5B-A01B-4F7D-AFD7-891AF76B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BD95-B2CB-489C-A7CC-E2884EDF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6099-A762-41EC-B5E8-3E6CD529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8BA8-1690-462E-847B-25F6B0DE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DA17-9E2D-41B5-A903-2B7B249B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D1E1-3263-413D-A82A-7A8F7266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0F3E-5F61-435A-9F9D-7F7D3000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AAD5-1EFC-4AAF-84CE-B4FD6BF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BAE9-2EFB-4FFC-A7E0-92F95AF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75C8-5A9E-4B82-942F-12631303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67AA-E37A-4443-98A0-F15FE357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22BE-E1A8-45F7-8A3D-C4786FC11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E620-DDC1-44CF-AA98-453DF51E3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E087-739A-487C-99A6-430AFF5B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80664-C327-4D4F-BC36-0C3F1584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0414-EC5C-4C06-995A-1E779529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7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B258-8674-455F-9D88-D28283CC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78EA-EDB2-4BAB-AE70-FD1FC505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08E7-0269-4928-B809-BB949A56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30F83-31F8-44D0-A0B7-B77217E4B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07BD0-FEDA-4530-B7BA-182DDCC75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B001C-2AF6-4EFB-BE01-F0055A8F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5D9DE-0927-48C5-A688-DAE5E1DB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0667-2AAF-4DAB-95BC-2E1FCFCC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0B51-7D14-48B4-B699-776BD290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284FA-6DEA-4FD2-872D-7D4FA3F9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237AE-A478-4D4D-AE77-482FCDD1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03825-5527-41EB-AB75-2F0FDA16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4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E678A-828F-48F2-9CB0-18EFAEB2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67270-E258-40A8-8AB9-1D3F4B2C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4E7EF-DB63-4338-B17D-B258D74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3274-4280-4E05-9CE6-D3F6805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014F-454C-4386-9BC1-C5B02DEF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A40B9-0372-43DB-93E3-6CC8634A3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5B5B2-1C08-41D8-ADA8-FF4D9419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63EF-F53D-40B1-9CF3-2689F5E9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F7D01-8307-4105-A1C4-25A3EDE4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ED2A-85FB-40C5-B8A2-B0B42DDE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8B9C8-8D61-4846-883B-2772D5AE7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6D87-DAB3-484B-981A-7CC3A6E7A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6B50-8219-4397-B1B2-1002F9FF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07F3-0B5F-4106-B3E8-E519A14C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E1CF7-2544-48EE-A836-40EDA4B2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92D10-C7F1-4694-8B6D-D207BC59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DA7B-D235-4DFB-A3A4-053E54B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3267-20AD-4EBD-86B7-5BCAB371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CF8D-D4CF-43BB-8CCA-BC9BDE7921F4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574-1CB3-4BF3-A677-321B9F97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D15-754E-49F9-A97F-AA012E13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DD96-5AE6-4E32-B2B3-2ED45CA54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1E9-5B52-42B6-A98D-DBBFD8F49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Networked Federated Multi-Task Learning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83672-2EC1-46E2-8F0D-1AAD659EF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Stochastic Block Model Experiment with Two Clusters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0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5138-7E48-44EF-ADB8-22080EB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A2375-47B2-46BB-8331-40693536D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Generated by a linear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: standard Gaussian random variable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: piece-wise constant on the partition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A2375-47B2-46BB-8331-40693536D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584F-777A-4F83-A5AB-AA863016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Fundamental Settings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6A709-8015-430E-B9FA-22A4ADC78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clusters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Same cluster, edge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Different clusters, edge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Weight vector: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(−2,2)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6A709-8015-430E-B9FA-22A4ADC78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2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85AA-0245-4C90-8AB8-77383FD9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SBM Graph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C3AF-5AB5-41A2-B863-E55F361C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 nodes and 5043 edges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06428-9CC4-4446-9088-804E8E5F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24" y="2446825"/>
            <a:ext cx="7946796" cy="39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A79F-9C7F-48AE-92F0-F6E0287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SBM Graph - Returns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7948B-3F8D-438D-865C-C42FE358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B</a:t>
                </a:r>
                <a:r>
                  <a:rPr lang="en-US" altLang="zh-CN" dirty="0"/>
                  <a:t>: adjacency matrix of the graph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5043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×200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b="1" dirty="0" err="1"/>
                  <a:t>weight_vec</a:t>
                </a:r>
                <a:r>
                  <a:rPr lang="en-US" altLang="zh-CN" dirty="0"/>
                  <a:t>: a list containing the </a:t>
                </a:r>
                <a:r>
                  <a:rPr lang="en-US" altLang="zh-CN" dirty="0" err="1"/>
                  <a:t>edges's</a:t>
                </a:r>
                <a:r>
                  <a:rPr lang="en-US" altLang="zh-CN" dirty="0"/>
                  <a:t> weights of the graph (all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s)</a:t>
                </a:r>
              </a:p>
              <a:p>
                <a:r>
                  <a:rPr lang="en-US" altLang="zh-CN" b="1" dirty="0" err="1"/>
                  <a:t>true_labels</a:t>
                </a:r>
                <a:r>
                  <a:rPr lang="en-US" altLang="zh-CN" dirty="0"/>
                  <a:t>: a list containing the true labels of the nodes</a:t>
                </a:r>
              </a:p>
              <a:p>
                <a:r>
                  <a:rPr lang="en-US" altLang="zh-CN" b="1" dirty="0"/>
                  <a:t>datapoints</a:t>
                </a:r>
                <a:r>
                  <a:rPr lang="en-US" altLang="zh-CN" dirty="0"/>
                  <a:t>: a dictionary containing the data of each node in the graph needed for the algorithm 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7948B-3F8D-438D-865C-C42FE358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B542-F8DB-4109-89DC-DDB30CD6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SBM Graph – </a:t>
            </a:r>
            <a:r>
              <a:rPr lang="en-US" altLang="zh-CN" dirty="0" err="1"/>
              <a:t>true_labels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375-7684-49D5-9E3A-48EEC768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node has 5 labels</a:t>
            </a: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D2083-6C4A-40E2-A6A5-8D29C753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56" y="2330471"/>
            <a:ext cx="382005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EC44-B393-4CB7-99B8-53D481E6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SBM Graph - Datapoints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A9BE-2CE6-4D46-A589-ADA25E8C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nodes gets information about features, degree, label and optimizer 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031E-C2FD-4872-9368-E1244525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963"/>
            <a:ext cx="12192000" cy="1629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F50ED-A05B-4368-8092-AF34CB6F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63" y="4542959"/>
            <a:ext cx="7331075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Arial</vt:lpstr>
      <vt:lpstr>Cambria Math</vt:lpstr>
      <vt:lpstr>Office Theme</vt:lpstr>
      <vt:lpstr>Networked Federated Multi-Task Learning</vt:lpstr>
      <vt:lpstr>Optimization Problem</vt:lpstr>
      <vt:lpstr>Fundamental Settings</vt:lpstr>
      <vt:lpstr>SBM Graph</vt:lpstr>
      <vt:lpstr>SBM Graph - Returns</vt:lpstr>
      <vt:lpstr>SBM Graph – true_labels</vt:lpstr>
      <vt:lpstr>SBM Graph - Datapoints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Federated Multi-Task Learning</dc:title>
  <dc:creator>Ma, Zhiyu</dc:creator>
  <cp:lastModifiedBy>Ma, Zhiyu</cp:lastModifiedBy>
  <cp:revision>8</cp:revision>
  <dcterms:created xsi:type="dcterms:W3CDTF">2024-03-19T14:11:01Z</dcterms:created>
  <dcterms:modified xsi:type="dcterms:W3CDTF">2024-03-19T15:31:41Z</dcterms:modified>
</cp:coreProperties>
</file>