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6B52-767A-4A56-A025-D714DB914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D4119-55E3-4D50-AE9F-BC9573ABF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2DD2-4C8E-48F9-968A-0FD819A2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B8D-CD20-412A-98A9-72B29D3AF9D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11C8-61BB-4FC8-8E58-BB460497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32DC-7C51-4E68-9B98-4F34B536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921E-6172-4729-9066-4BBA0D2D1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4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C96F-AB96-425D-9903-BB876327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FB448-665B-401E-B6AC-4F915CBBE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59CF-E0AC-467E-8F57-E22D14A1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B8D-CD20-412A-98A9-72B29D3AF9D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22157-2B10-4B46-B011-8F745074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74E2-A4F5-49E0-9213-F1E98D05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921E-6172-4729-9066-4BBA0D2D1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9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26D65-AFFA-46A7-9B7D-4A4DB9DBB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6E7C0-18B0-4997-957B-D0EFB71F9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4F50-DA23-44C7-915B-CF10098F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B8D-CD20-412A-98A9-72B29D3AF9D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8A59-CCB0-42C9-B92B-C379E83D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3EBB-E2A9-4CBE-99BA-A4B92740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921E-6172-4729-9066-4BBA0D2D1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1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AA82-0C05-4387-8C00-F3FA2C7A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3160-B5D4-402B-87CB-DC7DCA838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95C4-FD74-4ADE-A7E1-57752F2E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B8D-CD20-412A-98A9-72B29D3AF9D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489D-2FCA-4953-83A1-E03FCF65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7E8A3-168A-4C8D-BDEA-2151DF87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921E-6172-4729-9066-4BBA0D2D1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1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105D-5FF5-486C-852C-E463EAEA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74252-635A-422C-8172-C7CE5DE5D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DEC4C-646D-446F-AAA2-252C4FAF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B8D-CD20-412A-98A9-72B29D3AF9D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F79A-9F69-4111-9DDB-07E51044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F5712-EA48-49D4-95BF-C1D05DB4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921E-6172-4729-9066-4BBA0D2D1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38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AB66-D515-4C2E-A386-D2F35013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A22-D9C8-4BD6-8A17-0B385E0C2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6CC62-CEB8-47B2-B889-2DC011F5D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86F4E-C2C3-40BD-BAF0-169E9358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B8D-CD20-412A-98A9-72B29D3AF9D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1D119-B4CD-4252-A2E1-9D9C734F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62981-F13B-4C81-8129-11FE7E91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921E-6172-4729-9066-4BBA0D2D1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E32-E5BC-4A91-9367-52D9C274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B275-6C43-4B6E-9077-92031F6C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79220-F616-4ADF-8673-F9E476B6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FE080-CBBD-4FEB-BBCF-AA95B7B00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1C341-6CA8-4570-8FCA-9734AB7D4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532D7-2FFF-474E-A582-DF236061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B8D-CD20-412A-98A9-72B29D3AF9D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191FB-3A6D-408E-8D19-40EA59FD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6ACF6-97F7-47E6-98E5-1002F6A2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921E-6172-4729-9066-4BBA0D2D1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71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1634-DE50-4466-B849-688A9B0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00D23-C5B1-475D-8DE3-0F1FE76D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B8D-CD20-412A-98A9-72B29D3AF9D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A8B8A-3775-419F-B648-7EC1FB71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12B4-13DC-4509-89E9-23AE091D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921E-6172-4729-9066-4BBA0D2D1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EE5DB-9A8C-498A-9A25-90FFE554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B8D-CD20-412A-98A9-72B29D3AF9D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FAB0D-0D23-4176-81F9-97953794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044F6-A24B-4854-96E7-2C48873B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921E-6172-4729-9066-4BBA0D2D1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9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832B-CA28-4653-A970-1723D123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5941-17FA-4430-901F-5B5680F2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03F4C-6D6D-4132-BE0E-F498CB3D9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F4A88-C737-4ADA-83D0-C9B52C51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B8D-CD20-412A-98A9-72B29D3AF9D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2AC79-CAFE-4A9F-9908-1FE9AC21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4E4C7-F4CE-45B2-ADB5-881B8E7B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921E-6172-4729-9066-4BBA0D2D1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0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3D02-DDC3-41B1-9F24-FE853BEB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EE5B0-1C3F-4288-AC6E-2BC22B8B8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12BC0-2C73-41C6-A2F5-54A6557AD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13DF1-438A-461F-9CF9-1D210302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B8D-CD20-412A-98A9-72B29D3AF9D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0810D-FF79-4C83-AF03-3193BC82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54D46-C6CC-4482-9E7A-FC9900A4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921E-6172-4729-9066-4BBA0D2D1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6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1043-6696-4790-BE31-47AF6B37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70B2C-D331-45DA-8C82-D96F5BF12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4A44A-00CA-4008-AE53-8251B2051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0B8D-CD20-412A-98A9-72B29D3AF9D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EE47-EAE9-45D2-B4A9-74733E39D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F183-6676-43FF-BC5F-371BEB026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5921E-6172-4729-9066-4BBA0D2D1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5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CA5B-5609-4417-A225-C08F74606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July 2024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33604-0EAF-487B-B928-60B8D4F1C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1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195DBE-9797-4BC0-95D0-9B1331426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64" y="1124096"/>
            <a:ext cx="6633336" cy="4975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2038B4-2FE1-46CC-A1DF-E88DBA84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Consensus + Innovation Algorithm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42E6A-9136-48BF-A6C5-6ACED6339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4" y="1382566"/>
            <a:ext cx="580178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F57E72-F924-49D6-8F85-BDD31E098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30" y="5733904"/>
            <a:ext cx="4067642" cy="8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2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C37F-1F29-43A8-9917-4678842B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Re-clustering Method Pseudocode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0213-A2A0-44B2-87F0-4D82D3DD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altLang="zh-CN" dirty="0"/>
              <a:t># Iterate the process until a predefined number of </a:t>
            </a:r>
            <a:r>
              <a:rPr lang="en-GB" altLang="zh-CN" dirty="0" err="1"/>
              <a:t>reclustering</a:t>
            </a:r>
            <a:r>
              <a:rPr lang="en-GB" altLang="zh-CN" dirty="0"/>
              <a:t> is met</a:t>
            </a:r>
          </a:p>
          <a:p>
            <a:pPr marL="0" indent="0">
              <a:buNone/>
            </a:pPr>
            <a:r>
              <a:rPr lang="en-GB" altLang="zh-CN" dirty="0"/>
              <a:t>FOR </a:t>
            </a:r>
            <a:r>
              <a:rPr lang="en-GB" altLang="zh-CN" dirty="0" err="1"/>
              <a:t>num_reclusters</a:t>
            </a:r>
            <a:r>
              <a:rPr lang="en-GB" altLang="zh-CN" dirty="0"/>
              <a:t> times DO    </a:t>
            </a:r>
          </a:p>
          <a:p>
            <a:pPr marL="457200" lvl="1" indent="0">
              <a:buNone/>
            </a:pPr>
            <a:r>
              <a:rPr lang="en-GB" altLang="zh-CN" dirty="0"/>
              <a:t># Consensus Innovation Optimization    </a:t>
            </a:r>
          </a:p>
          <a:p>
            <a:pPr marL="457200" lvl="1" indent="0">
              <a:buNone/>
            </a:pPr>
            <a:r>
              <a:rPr lang="en-GB" altLang="zh-CN" dirty="0"/>
              <a:t>Calculate total MSE for the current adjacency matrix and data points</a:t>
            </a:r>
          </a:p>
          <a:p>
            <a:pPr marL="457200" lvl="1" indent="0">
              <a:buNone/>
            </a:pPr>
            <a:r>
              <a:rPr lang="en-GB" altLang="zh-CN" dirty="0"/>
              <a:t>Update node weights using consensus innovation algorithm</a:t>
            </a:r>
          </a:p>
          <a:p>
            <a:pPr marL="457200" lvl="1" indent="0">
              <a:buNone/>
            </a:pPr>
            <a:endParaRPr lang="en-GB" altLang="zh-CN" dirty="0"/>
          </a:p>
          <a:p>
            <a:pPr marL="457200" lvl="1" indent="0">
              <a:buNone/>
            </a:pPr>
            <a:r>
              <a:rPr lang="en-GB" altLang="zh-CN" dirty="0"/>
              <a:t># Re-cluster    </a:t>
            </a:r>
          </a:p>
          <a:p>
            <a:pPr marL="457200" lvl="1" indent="0">
              <a:buNone/>
            </a:pPr>
            <a:r>
              <a:rPr lang="en-GB" altLang="zh-CN" dirty="0"/>
              <a:t>Use the updated weights and predicted labels to re-cluster nodes</a:t>
            </a:r>
          </a:p>
          <a:p>
            <a:pPr marL="457200" lvl="1" indent="0">
              <a:buNone/>
            </a:pPr>
            <a:r>
              <a:rPr lang="en-GB" altLang="zh-CN" dirty="0"/>
              <a:t>Update clustering labels        </a:t>
            </a:r>
          </a:p>
          <a:p>
            <a:pPr marL="457200" lvl="1" indent="0">
              <a:buNone/>
            </a:pPr>
            <a:endParaRPr lang="en-GB" altLang="zh-CN" dirty="0"/>
          </a:p>
          <a:p>
            <a:pPr marL="457200" lvl="1" indent="0">
              <a:buNone/>
            </a:pPr>
            <a:r>
              <a:rPr lang="en-GB" altLang="zh-CN" dirty="0"/>
              <a:t># Update adjacency matrix    </a:t>
            </a:r>
          </a:p>
          <a:p>
            <a:pPr marL="457200" lvl="1" indent="0">
              <a:buNone/>
            </a:pPr>
            <a:r>
              <a:rPr lang="en-GB" altLang="zh-CN" dirty="0"/>
              <a:t>Generate a new adjacency matrix based on the updated clustering labels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14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1501-CA03-41B9-A2BB-57FBAB0C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Adjacency Matrix Heatmap after 100 re-clustering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320FF-3E9C-4981-ACA6-F52C46002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5171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255A-265D-4774-AB1A-71BDC09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MSE over 100 Re-clustering Iterations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83328-DE18-4305-BC0C-E1FBCE582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" y="1476833"/>
            <a:ext cx="870267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AEE98-4BF2-45EA-9DB1-1F686238ACBB}"/>
              </a:ext>
            </a:extLst>
          </p:cNvPr>
          <p:cNvSpPr txBox="1"/>
          <p:nvPr/>
        </p:nvSpPr>
        <p:spPr>
          <a:xfrm>
            <a:off x="9453677" y="2636839"/>
            <a:ext cx="26629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Best result</a:t>
            </a:r>
          </a:p>
          <a:p>
            <a:endParaRPr lang="en-US" altLang="zh-CN" dirty="0"/>
          </a:p>
          <a:p>
            <a:r>
              <a:rPr lang="en-US" altLang="zh-CN" b="1" dirty="0"/>
              <a:t>Mean MSE</a:t>
            </a:r>
          </a:p>
          <a:p>
            <a:r>
              <a:rPr lang="en-US" altLang="zh-CN" dirty="0"/>
              <a:t>0.1706470786135722</a:t>
            </a:r>
          </a:p>
          <a:p>
            <a:endParaRPr lang="en-US" altLang="zh-CN" dirty="0"/>
          </a:p>
          <a:p>
            <a:r>
              <a:rPr lang="en-US" altLang="zh-CN" b="1" dirty="0" err="1"/>
              <a:t>Std_dev</a:t>
            </a:r>
            <a:r>
              <a:rPr lang="en-US" altLang="zh-CN" b="1" dirty="0"/>
              <a:t> MSE</a:t>
            </a:r>
          </a:p>
          <a:p>
            <a:r>
              <a:rPr lang="en-GB" altLang="zh-CN" dirty="0"/>
              <a:t>1.962615573354719e-17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31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D2A08D-4A7B-4DDA-ADA9-388F27C32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17" y="1006464"/>
            <a:ext cx="6576564" cy="4932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043858-8D94-4BC0-BFC6-3D0CB15A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Adjust Adjacent Matrix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74A38-7700-4D6E-8551-38003F77D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9" y="1410846"/>
            <a:ext cx="580178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FBF72C-F268-426F-84DC-33FB374CD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14" y="5683840"/>
            <a:ext cx="4738486" cy="9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7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138D-0222-44C6-AFBB-E7C4EC7C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Compared Results</a:t>
            </a:r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C6DCF7-2E02-4796-9FDD-E2C66ACE6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468265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8707070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9054555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5508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 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Std_dev</a:t>
                      </a:r>
                      <a:r>
                        <a:rPr lang="en-US" altLang="zh-CN" dirty="0"/>
                        <a:t> MSE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0.28643266691960595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8.777083671441753e-17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8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Re-clustering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0.1706470786135722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/>
                        <a:t>1.962615573354719e-17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Adjust Adjacent Matrix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0.00012064092626078424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/>
                        <a:t>4.747158350235376e-19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28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0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4th July 2024</vt:lpstr>
      <vt:lpstr>Consensus + Innovation Algorithm</vt:lpstr>
      <vt:lpstr>Re-clustering Method Pseudocode</vt:lpstr>
      <vt:lpstr>Adjacency Matrix Heatmap after 100 re-clustering</vt:lpstr>
      <vt:lpstr>MSE over 100 Re-clustering Iterations</vt:lpstr>
      <vt:lpstr>Adjust Adjacent Matrix</vt:lpstr>
      <vt:lpstr>Compared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July 2024</dc:title>
  <dc:creator>Ma, Zhiyu</dc:creator>
  <cp:lastModifiedBy>Ma, Zhiyu</cp:lastModifiedBy>
  <cp:revision>7</cp:revision>
  <dcterms:created xsi:type="dcterms:W3CDTF">2024-07-03T15:34:26Z</dcterms:created>
  <dcterms:modified xsi:type="dcterms:W3CDTF">2024-07-04T14:00:01Z</dcterms:modified>
</cp:coreProperties>
</file>