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4BB4-B497-490E-BA51-DBDDC7A3D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4AC94-62D2-49BA-9567-9F818B771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86245-6453-4361-BFFF-2D85755D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B21F-690B-44D6-908B-621E68AA3702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E1CFF-1647-4D45-A809-825895AF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3FD58-26B8-476C-A84C-DC8C837F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4030-7731-47C5-875B-0A5F7A036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5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749D-3A9A-4C69-9547-D208995D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7202C-F323-45FB-8202-D80D6A213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27C86-8A67-47B2-85B1-BF4AC035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B21F-690B-44D6-908B-621E68AA3702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4CFF5-3A6D-4F55-8150-6975B9B1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3176D-65F3-4152-8F43-604858BA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4030-7731-47C5-875B-0A5F7A036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9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8BA96-9644-4E50-A735-77ECC0533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5D457-DCA0-403A-A588-6603255D8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67BA9-B419-4672-836B-6EC459B4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B21F-690B-44D6-908B-621E68AA3702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C05F4-18D4-49B9-9631-9248A3BC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AC9E9-9ED4-46EC-8934-3FCA75A9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4030-7731-47C5-875B-0A5F7A036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47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3713-4C17-421B-8B2F-C81DFCE4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7A76-6432-4131-A69A-A56236BBB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16C6A-54A9-43FD-BFA0-49C119C1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B21F-690B-44D6-908B-621E68AA3702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5D36-1A94-4B20-A522-49135092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99A28-5CEE-41B7-AFFB-E5AA59FE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4030-7731-47C5-875B-0A5F7A036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03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05AC-20EE-4C79-80CF-A0E364CD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A054E-6C4B-4D58-B56B-67BBC8E36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06278-33BE-4703-81E2-72F920E1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B21F-690B-44D6-908B-621E68AA3702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7ECD4-6B99-4F31-AEB0-AAA6D793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8385E-FEBA-421D-95A3-B4DE110C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4030-7731-47C5-875B-0A5F7A036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281D-BC8C-4218-9318-AB9F35D3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59D0-C795-4B64-AD79-5DA67F0EE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AA391-B2C9-462B-9229-AA6F08A21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47EF9-1395-4AC8-80F9-E6D4BECF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B21F-690B-44D6-908B-621E68AA3702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7170A-5CA9-4DDF-8389-81A709A7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62E8B-754C-476D-9E2E-4FBCA42F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4030-7731-47C5-875B-0A5F7A036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38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8E48-42AD-4ADF-9BA4-DEA756D4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0A6A4-55BF-4CB1-9CA5-6CB5BC214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5243A-D596-4629-A8B7-853043FA4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ADDB1-67D8-4AF7-A645-D38557C59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3CB43-023E-4027-A48C-686CD62BD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C8CE3-4569-4F2C-B34B-FA9A0D6D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B21F-690B-44D6-908B-621E68AA3702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F7309-80B4-41DA-BD42-A1CBA4CF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8FD216-F3C3-4686-9C12-16206774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4030-7731-47C5-875B-0A5F7A036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86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8CFC-EAB8-4909-BB4A-8054B1E6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0C3DC-CCBA-4C6F-812E-03AA0E5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B21F-690B-44D6-908B-621E68AA3702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38793-A89B-4BA2-962F-A8268A08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1B24E-105D-4BE0-B1D8-C87327DA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4030-7731-47C5-875B-0A5F7A036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0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6F4BA-6A4B-4693-A6EC-C7FF43BE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B21F-690B-44D6-908B-621E68AA3702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91AAA-ACFB-4A49-AAB3-6D6E901C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85ADE-3C58-450E-BB4D-38C1235A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4030-7731-47C5-875B-0A5F7A036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85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0BBC-723F-498C-ACC6-AE26B6D49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24906-D4D2-4EF5-93AA-873C86CF3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F45B8-21A8-48EB-86DC-87556B53B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45C67-FD04-4F45-B62B-F024A7F9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B21F-690B-44D6-908B-621E68AA3702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ED08F-4CC3-4A2A-A203-7CB85099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0B6DF-1298-4255-B3F3-BD282122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4030-7731-47C5-875B-0A5F7A036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1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756E-827A-43D1-A25D-8D53BE50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BF37B-A19D-4837-B8F5-0C0CC434D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74477-6229-4501-BCA8-D2EC1F2A3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8D3BB-15FA-40C6-A0FA-3711CC1E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B21F-690B-44D6-908B-621E68AA3702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0C448-B54A-4BBD-8084-5DFB4017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C1573-0BF3-49E1-B131-3BBCB65B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4030-7731-47C5-875B-0A5F7A036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26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FF625-B9AD-4F44-A6E0-02ED2C36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006CC-28F3-4654-9C2A-AAA262E58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B88CE-9037-4140-AACB-90054E9B9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9B21F-690B-44D6-908B-621E68AA3702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95C4E-1204-45FE-A429-06D9F2892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1A382-6877-4843-AF52-2C6E3CD08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C4030-7731-47C5-875B-0A5F7A036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68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DBA0-A3F3-4381-B905-B1B615FD3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13 Jun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787B7-BC29-435C-B468-9472EE2944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04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3DCE-E50B-4D68-B144-C5A9F536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 Last Meeting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4997-94B2-4B69-97BB-A6C7BC420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Edges between clusters play significant role in error/accuracy</a:t>
            </a:r>
          </a:p>
          <a:p>
            <a:r>
              <a:rPr lang="en-US" altLang="zh-CN" dirty="0"/>
              <a:t># of such edge depends on connection probability</a:t>
            </a:r>
          </a:p>
          <a:p>
            <a:r>
              <a:rPr lang="en-US" altLang="zh-CN" dirty="0"/>
              <a:t>pin and pout control the # of edges in/between blocks</a:t>
            </a:r>
          </a:p>
          <a:p>
            <a:endParaRPr lang="en-US" altLang="zh-CN" dirty="0"/>
          </a:p>
          <a:p>
            <a:r>
              <a:rPr lang="en-US" altLang="zh-CN" dirty="0"/>
              <a:t>=&gt; come up with ideas:</a:t>
            </a:r>
          </a:p>
          <a:p>
            <a:endParaRPr lang="en-US" altLang="zh-C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AE0D90-8A59-4055-A131-B7EE9E7F0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376354"/>
              </p:ext>
            </p:extLst>
          </p:nvPr>
        </p:nvGraphicFramePr>
        <p:xfrm>
          <a:off x="1777476" y="4480437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498603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661475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85657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2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More relevance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Smaller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5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Less relevance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smaller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91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15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85B5-2157-42EA-A31A-FF6F9C4D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pout</a:t>
            </a:r>
            <a:endParaRPr lang="zh-CN" alt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2C0D65-8D46-42F4-B986-EA3EC510D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9" y="1690688"/>
            <a:ext cx="5801784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40EBF5-1586-4462-9F39-DEAD52A37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8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83E4-65B0-44C4-8F61-7F50E8F8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pout </a:t>
            </a:r>
            <a:r>
              <a:rPr lang="en-GB" altLang="zh-CN" dirty="0" err="1"/>
              <a:t>Intracluster</a:t>
            </a:r>
            <a:r>
              <a:rPr lang="en-GB" altLang="zh-CN" dirty="0"/>
              <a:t> Correlation Coefficient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F57D4A-10FD-4346-9147-9BCFDF432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42" y="1690688"/>
            <a:ext cx="58017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BA8620-F8BA-4F04-B990-47BC1373F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230" y="2011557"/>
            <a:ext cx="4351397" cy="1417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887DC3-DE96-4F0D-A99F-7BE9BDD89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230" y="3749869"/>
            <a:ext cx="4229467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1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572C63-46D0-41C9-9220-8219C2940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400" y="90249"/>
            <a:ext cx="4267835" cy="32008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A5566A-D2E0-4DAA-969A-6B9A7CE4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595BB-B1D0-45F4-9BA0-F3F72863B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graph is generated:</a:t>
            </a:r>
          </a:p>
          <a:p>
            <a:pPr lvl="1"/>
            <a:r>
              <a:rPr lang="en-US" altLang="zh-CN" dirty="0"/>
              <a:t>G = </a:t>
            </a:r>
            <a:r>
              <a:rPr lang="en-US" altLang="zh-CN" dirty="0" err="1"/>
              <a:t>nx.stochastic_block_model</a:t>
            </a:r>
            <a:r>
              <a:rPr lang="en-US" altLang="zh-CN" dirty="0"/>
              <a:t>(</a:t>
            </a:r>
            <a:r>
              <a:rPr lang="en-US" altLang="zh-CN" dirty="0" err="1"/>
              <a:t>cluster_sizes</a:t>
            </a:r>
            <a:r>
              <a:rPr lang="en-US" altLang="zh-CN" dirty="0"/>
              <a:t>, probs, seed=0)</a:t>
            </a:r>
          </a:p>
          <a:p>
            <a:r>
              <a:rPr lang="en-US" altLang="zh-CN" dirty="0"/>
              <a:t>W represents the weight for each edge in the SBM Graph.</a:t>
            </a:r>
          </a:p>
          <a:p>
            <a:r>
              <a:rPr lang="en-US" altLang="zh-CN" dirty="0"/>
              <a:t>It represents the importance of corresponding features.</a:t>
            </a:r>
          </a:p>
          <a:p>
            <a:r>
              <a:rPr lang="en-US" altLang="zh-CN" dirty="0"/>
              <a:t>For the method to generate labels:</a:t>
            </a:r>
          </a:p>
          <a:p>
            <a:pPr lvl="1"/>
            <a:r>
              <a:rPr lang="en-GB" altLang="zh-CN" dirty="0"/>
              <a:t> label = np.dot(features, W[</a:t>
            </a:r>
            <a:r>
              <a:rPr lang="en-GB" altLang="zh-CN" dirty="0" err="1"/>
              <a:t>i</a:t>
            </a:r>
            <a:r>
              <a:rPr lang="en-GB" altLang="zh-CN" dirty="0"/>
              <a:t>]) + </a:t>
            </a:r>
            <a:r>
              <a:rPr lang="en-GB" altLang="zh-CN" dirty="0" err="1"/>
              <a:t>np.random.normal</a:t>
            </a:r>
            <a:r>
              <a:rPr lang="en-GB" altLang="zh-CN" dirty="0"/>
              <a:t>(0, </a:t>
            </a:r>
            <a:r>
              <a:rPr lang="en-GB" altLang="zh-CN" dirty="0" err="1"/>
              <a:t>noise_sd</a:t>
            </a:r>
            <a:r>
              <a:rPr lang="en-GB" altLang="zh-CN" dirty="0"/>
              <a:t>)</a:t>
            </a:r>
          </a:p>
          <a:p>
            <a:r>
              <a:rPr lang="en-US" altLang="zh-CN" dirty="0"/>
              <a:t>W works as a gradient.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12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6BFC-DA75-491E-90A4-A69110C5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 = [±weight, 2] Midpoints of Hyperplane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1E012E-D579-4674-BC0C-A285A4476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778491"/>
            <a:ext cx="5852172" cy="4389129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CC43BB-A043-4C01-AA1D-D892F1C5F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44" y="1778491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60085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7B25-D8DE-415E-9FCA-693D52A5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 = [±weight, 2] Angles between Hyperplane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6FE70F-3EB1-435B-89EF-34797C955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9064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C10297-CD3F-44CE-BEBE-43A4D5A90A59}"/>
              </a:ext>
            </a:extLst>
          </p:cNvPr>
          <p:cNvSpPr txBox="1"/>
          <p:nvPr/>
        </p:nvSpPr>
        <p:spPr>
          <a:xfrm>
            <a:off x="6843860" y="1528687"/>
            <a:ext cx="477939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Hyper Angles: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[0, 90): positive correlation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Correlation coefficient: (0, 1]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90: no correlation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Correlation coefficient: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(90, 180]: negative correlation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Correlation coefficient: [-1, 0)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757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EAEC-4E46-4672-9B1A-36EA57FC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Grouping in MTL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0248C-E6B3-4459-B513-656520DC5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Identify </a:t>
            </a:r>
            <a:r>
              <a:rPr lang="en-GB" altLang="zh-CN" dirty="0"/>
              <a:t>Inter-Task Affinity between tasks:</a:t>
            </a:r>
          </a:p>
          <a:p>
            <a:pPr lvl="1"/>
            <a:r>
              <a:rPr lang="en-US" altLang="zh-CN" b="1" dirty="0"/>
              <a:t>Multi-task learning model training</a:t>
            </a:r>
          </a:p>
          <a:p>
            <a:pPr lvl="2"/>
            <a:r>
              <a:rPr lang="en-US" altLang="zh-CN" dirty="0"/>
              <a:t>First, all tasks are trained together in a multi-task learning model.</a:t>
            </a:r>
          </a:p>
          <a:p>
            <a:pPr lvl="1"/>
            <a:r>
              <a:rPr lang="en-US" altLang="zh-CN" b="1" dirty="0"/>
              <a:t>Calculate inter-task affinity</a:t>
            </a:r>
          </a:p>
          <a:p>
            <a:pPr lvl="2"/>
            <a:r>
              <a:rPr lang="en-US" altLang="zh-CN" dirty="0"/>
              <a:t>During the training process, the </a:t>
            </a:r>
            <a:r>
              <a:rPr lang="en-US" altLang="zh-CN" b="1" dirty="0"/>
              <a:t>impact</a:t>
            </a:r>
            <a:r>
              <a:rPr lang="en-US" altLang="zh-CN" dirty="0"/>
              <a:t> of each </a:t>
            </a:r>
            <a:r>
              <a:rPr lang="en-US" altLang="zh-CN" b="1" dirty="0"/>
              <a:t>task's gradient update </a:t>
            </a:r>
            <a:r>
              <a:rPr lang="en-US" altLang="zh-CN" dirty="0"/>
              <a:t>on the </a:t>
            </a:r>
            <a:r>
              <a:rPr lang="en-US" altLang="zh-CN" b="1" dirty="0"/>
              <a:t>loss</a:t>
            </a:r>
            <a:r>
              <a:rPr lang="en-US" altLang="zh-CN" dirty="0"/>
              <a:t> of other tasks is calculated and used as a proxy indicator of inter-task affinity.</a:t>
            </a:r>
          </a:p>
          <a:p>
            <a:pPr lvl="1"/>
            <a:r>
              <a:rPr lang="en-US" altLang="zh-CN" b="1" dirty="0"/>
              <a:t>Select a multitasking network</a:t>
            </a:r>
          </a:p>
          <a:p>
            <a:pPr lvl="2"/>
            <a:r>
              <a:rPr lang="en-US" altLang="zh-CN" dirty="0"/>
              <a:t>Based on the calculated affinity score, select a multitasking network that maximizes affinity.</a:t>
            </a:r>
          </a:p>
          <a:p>
            <a:pPr lvl="1"/>
            <a:r>
              <a:rPr lang="en-US" altLang="zh-CN" b="1" dirty="0"/>
              <a:t>Training task grouping model</a:t>
            </a:r>
          </a:p>
          <a:p>
            <a:pPr lvl="2"/>
            <a:r>
              <a:rPr lang="en-US" altLang="zh-CN" dirty="0"/>
              <a:t>Finally, the selected network is used for group training and deployed to the inference stage.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615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302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Theme</vt:lpstr>
      <vt:lpstr>13 Jun</vt:lpstr>
      <vt:lpstr>Recap Last Meeting</vt:lpstr>
      <vt:lpstr>pout</vt:lpstr>
      <vt:lpstr>pout Intracluster Correlation Coefficient</vt:lpstr>
      <vt:lpstr>W</vt:lpstr>
      <vt:lpstr>W = [±weight, 2] Midpoints of Hyperplane</vt:lpstr>
      <vt:lpstr>W = [±weight, 2] Angles between Hyperplane</vt:lpstr>
      <vt:lpstr>Task Grouping in MTL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 Jun</dc:title>
  <dc:creator>Ma, Zhiyu</dc:creator>
  <cp:lastModifiedBy>Ma, Zhiyu</cp:lastModifiedBy>
  <cp:revision>13</cp:revision>
  <dcterms:created xsi:type="dcterms:W3CDTF">2024-06-11T18:33:42Z</dcterms:created>
  <dcterms:modified xsi:type="dcterms:W3CDTF">2024-06-13T12:53:12Z</dcterms:modified>
</cp:coreProperties>
</file>