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1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B3F8-2054-48F9-A789-AE6C6D881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72137-4A1F-45B2-A516-754CAE2F9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E119-055E-4739-9C15-CF8EB52C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6AB1-94A8-42D3-A781-C8AE4D100A35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F1ED-68FC-4651-80B0-E0D46A3E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904E-420A-4BD4-96C4-A1BFC02A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9CDF-9289-4AD6-9F7D-CFB4D38DE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2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61CD-74B1-44EA-B2AD-FD6FBF71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8E93A-FD52-4115-92EF-2B5E1546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4F2F-0FDC-46EA-B698-4F97BC30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6AB1-94A8-42D3-A781-C8AE4D100A35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C7D9-EDC7-4C6B-834F-FA55E171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F765-02D4-495A-8DFC-DCB347EC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9CDF-9289-4AD6-9F7D-CFB4D38DE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3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F73DA-74A9-4B7F-A117-15EC5EED2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2AB9-8BDE-49D0-9042-34E51877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C8B7-9C3B-4BC5-BC84-7D3222F6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6AB1-94A8-42D3-A781-C8AE4D100A35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661E8-177D-4B21-8F05-F3573842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9A0F-5620-4B93-AAA4-12C12E54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9CDF-9289-4AD6-9F7D-CFB4D38DE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1ED-2906-45C8-8A4B-1C715871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FFF8-D7E8-46E8-A2F8-C61EAFC2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B209-6DE7-45E3-945A-2BD6A2A6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6AB1-94A8-42D3-A781-C8AE4D100A35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3C64-DFD6-40A8-A61B-81CF723F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7FDE6-EB96-4972-974C-B24013DE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9CDF-9289-4AD6-9F7D-CFB4D38DE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8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4AEE-D97F-4B42-B714-9C07272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1527-9C0F-40B7-8C70-C12FF304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9F2F-9D14-4FA6-8E0D-4A5084E0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6AB1-94A8-42D3-A781-C8AE4D100A35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B52F2-BA50-4E54-B2F6-38CA6FBA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023B-278B-4D1D-9AC8-14372F07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9CDF-9289-4AD6-9F7D-CFB4D38DE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3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F41F-5792-4A8A-A6C6-BDB21BCB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22FC-F735-457C-A65D-1046B4778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94BC3-8578-4B91-ADB1-BD0379777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953BF-D768-4539-B12A-F2558FCA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6AB1-94A8-42D3-A781-C8AE4D100A35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2EF56-A824-45B3-9F94-C60CA1F7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28F3D-3014-4B8E-BE18-387EEAA3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9CDF-9289-4AD6-9F7D-CFB4D38DE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5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D1DC-6C4F-4AE4-91CD-66EF4B3A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6C50B-FFA2-45FB-88A4-1F6C1C13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C379E-8D80-4DDD-BE0D-EBC4D6C65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25B55-426E-45B7-9EE2-F93C4A4BD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4D816-B9AB-4A63-B4D3-102698E78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289F6-68E6-44EC-A854-B4D82AC0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6AB1-94A8-42D3-A781-C8AE4D100A35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42C3F-FA0F-4116-9063-6F1ED397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46564-D79D-4339-8970-902CC37F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9CDF-9289-4AD6-9F7D-CFB4D38DE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7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F4EA-48D4-49CB-AC01-E13DA3B1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7BF6B-4BCF-4779-9057-6518F7BC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6AB1-94A8-42D3-A781-C8AE4D100A35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3B1DA-6920-4FCE-AED4-05163219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8F065-4BF5-4499-9F22-58D8C8F5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9CDF-9289-4AD6-9F7D-CFB4D38DE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6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A1C81-1486-485A-A976-2C02AC7E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6AB1-94A8-42D3-A781-C8AE4D100A35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7F8BE-228B-4CE2-89E8-4B775867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8260A-1E9A-469B-81B0-620ABB7E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9CDF-9289-4AD6-9F7D-CFB4D38DE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5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0C0B-4A32-4188-9F3D-B54CA234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4491B-EEF7-4808-9A95-3B8B84F2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C090-3825-42FA-AA45-C9D5D9CEB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091A3-7305-46C7-A737-8D199B24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6AB1-94A8-42D3-A781-C8AE4D100A35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B6250-EB2F-42A6-82BA-6FB4D67B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2DE4C-8B5F-4671-9583-698E81AA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9CDF-9289-4AD6-9F7D-CFB4D38DE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5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757F-CAD0-4D93-8BEE-9A692066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23804-4A9C-40DA-AB64-97D084438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237EE-C75E-4D0D-A9D1-252BD261C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54077-AA1A-434F-B6F0-3229FF37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6AB1-94A8-42D3-A781-C8AE4D100A35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07C51-7296-46EA-803F-972D279B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588C8-7BD6-4855-A192-66063183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9CDF-9289-4AD6-9F7D-CFB4D38DE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5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50385-5565-44E3-A877-38A774C9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9B74B-1884-41F6-AC83-DE676729C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7AAE5-D1FB-494E-8981-88FF9FBA2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6AB1-94A8-42D3-A781-C8AE4D100A35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BDF4-0028-4483-BB3C-87E77D7DE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E05F-5D3C-4D2C-A25F-5BC218842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99CDF-9289-4AD6-9F7D-CFB4D38DE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7562-ACAD-49CF-9E45-58F875496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27 Jun 2024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09F5C-6A9B-4ACE-8633-EE78EAED2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9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6E4296-274F-4750-A18F-7821FCD69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95" y="727269"/>
            <a:ext cx="4108103" cy="3081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3519F-BC8D-4FA7-A46E-EB0C336C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altLang="zh-CN" dirty="0"/>
              <a:t>Consensus + Innovation Algorithm, pout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912DC-C605-4642-9891-F522000A4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04" y="875430"/>
            <a:ext cx="4108102" cy="308107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C6AA71-4331-4D13-A999-4439953DF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798" y="942245"/>
            <a:ext cx="4108104" cy="3081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D4D706-6BBA-4B0B-8133-FFEB139A4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95" y="3776923"/>
            <a:ext cx="4108102" cy="30810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B836D0C-9564-4202-B1E4-06D762CB2CB4}"/>
              </a:ext>
            </a:extLst>
          </p:cNvPr>
          <p:cNvSpPr/>
          <p:nvPr/>
        </p:nvSpPr>
        <p:spPr>
          <a:xfrm>
            <a:off x="5439266" y="1112363"/>
            <a:ext cx="656734" cy="395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8014D-3DE3-4F1A-AEA4-3C9B8F93DB12}"/>
              </a:ext>
            </a:extLst>
          </p:cNvPr>
          <p:cNvSpPr/>
          <p:nvPr/>
        </p:nvSpPr>
        <p:spPr>
          <a:xfrm>
            <a:off x="9517116" y="1342576"/>
            <a:ext cx="656734" cy="395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2A20CB-2DC8-4F4B-A8C8-69EBD4197709}"/>
              </a:ext>
            </a:extLst>
          </p:cNvPr>
          <p:cNvCxnSpPr/>
          <p:nvPr/>
        </p:nvCxnSpPr>
        <p:spPr>
          <a:xfrm flipH="1" flipV="1">
            <a:off x="5767633" y="1738502"/>
            <a:ext cx="3480062" cy="3229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6A9C2B-BACE-4984-B3D5-9B9FE4EFC629}"/>
              </a:ext>
            </a:extLst>
          </p:cNvPr>
          <p:cNvCxnSpPr/>
          <p:nvPr/>
        </p:nvCxnSpPr>
        <p:spPr>
          <a:xfrm flipV="1">
            <a:off x="9517116" y="1819373"/>
            <a:ext cx="328367" cy="31485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1B7E2D-381F-4AED-B9FA-AF9E1819D733}"/>
              </a:ext>
            </a:extLst>
          </p:cNvPr>
          <p:cNvSpPr txBox="1"/>
          <p:nvPr/>
        </p:nvSpPr>
        <p:spPr>
          <a:xfrm>
            <a:off x="8589618" y="5002850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Divergent region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468305-E90D-4579-996C-DD3199803BB8}"/>
              </a:ext>
            </a:extLst>
          </p:cNvPr>
          <p:cNvSpPr txBox="1"/>
          <p:nvPr/>
        </p:nvSpPr>
        <p:spPr>
          <a:xfrm flipH="1">
            <a:off x="5226672" y="2366577"/>
            <a:ext cx="171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10^(-2) level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3D36BF-31F7-4702-B5EC-5A10E0DF2303}"/>
              </a:ext>
            </a:extLst>
          </p:cNvPr>
          <p:cNvSpPr txBox="1"/>
          <p:nvPr/>
        </p:nvSpPr>
        <p:spPr>
          <a:xfrm flipH="1">
            <a:off x="10084608" y="2231302"/>
            <a:ext cx="171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10^(-1) level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87E50C-B405-4617-B870-16020C671310}"/>
              </a:ext>
            </a:extLst>
          </p:cNvPr>
          <p:cNvSpPr txBox="1"/>
          <p:nvPr/>
        </p:nvSpPr>
        <p:spPr>
          <a:xfrm flipH="1">
            <a:off x="5237477" y="4963841"/>
            <a:ext cx="171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10^2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21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6762-A5B4-4111-BFA9-79EE9410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Algorithms, pout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32203-C451-4A38-9901-CAF187BA2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3180"/>
            <a:ext cx="4029597" cy="30221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D1C8D4-6B36-46DF-BDE0-5D5CE2A84B03}"/>
              </a:ext>
            </a:extLst>
          </p:cNvPr>
          <p:cNvSpPr txBox="1"/>
          <p:nvPr/>
        </p:nvSpPr>
        <p:spPr>
          <a:xfrm>
            <a:off x="1403893" y="158721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pout=0.01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AC8337-38F9-418F-9365-831A6620D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02" y="1874483"/>
            <a:ext cx="4029598" cy="3022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D5F138-E76E-40E8-9635-15FE00527E6B}"/>
              </a:ext>
            </a:extLst>
          </p:cNvPr>
          <p:cNvSpPr txBox="1"/>
          <p:nvPr/>
        </p:nvSpPr>
        <p:spPr>
          <a:xfrm>
            <a:off x="5296615" y="1638514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pout=0.0001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04A6B0-21D3-4583-8871-7570D58D9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400" y="1874482"/>
            <a:ext cx="4029600" cy="3022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18585F-5B13-4AAD-B41D-5B1D71596890}"/>
              </a:ext>
            </a:extLst>
          </p:cNvPr>
          <p:cNvSpPr txBox="1"/>
          <p:nvPr/>
        </p:nvSpPr>
        <p:spPr>
          <a:xfrm>
            <a:off x="9861250" y="170340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pout=0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09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0DAC-12C9-4CFA-85A3-F7259072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Consensus + Innovation Algorithm, Weight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E3382-03BA-42BB-B382-C83AC060E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29322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88DB-39A6-4EB6-B6F7-D2D75291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008E-7D77-491D-8097-866A9E82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Keep constant weight:</a:t>
            </a:r>
          </a:p>
          <a:p>
            <a:pPr lvl="1"/>
            <a:r>
              <a:rPr lang="en-US" altLang="zh-CN" dirty="0"/>
              <a:t>MSE decreases with reducing communication probability between blocks</a:t>
            </a:r>
          </a:p>
          <a:p>
            <a:r>
              <a:rPr lang="en-US" altLang="zh-CN" dirty="0"/>
              <a:t>Keep constant pout:</a:t>
            </a:r>
          </a:p>
          <a:p>
            <a:pPr lvl="1"/>
            <a:r>
              <a:rPr lang="en-US" altLang="zh-CN" dirty="0"/>
              <a:t>MSE decreases with reducing weight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04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6B5E-9733-47EC-933A-9534D0E8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– Whole Graph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EF06F4-CED9-43C0-B196-AF42ABA8F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33" y="1825625"/>
            <a:ext cx="8753734" cy="4351338"/>
          </a:xfrm>
        </p:spPr>
      </p:pic>
    </p:spTree>
    <p:extLst>
      <p:ext uri="{BB962C8B-B14F-4D97-AF65-F5344CB8AC3E}">
        <p14:creationId xmlns:p14="http://schemas.microsoft.com/office/powerpoint/2010/main" val="335389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6B5E-9733-47EC-933A-9534D0E8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– Block A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A31CD-44AA-4A46-B850-F973FBB72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21" y="1825625"/>
            <a:ext cx="8874157" cy="4351338"/>
          </a:xfrm>
        </p:spPr>
      </p:pic>
    </p:spTree>
    <p:extLst>
      <p:ext uri="{BB962C8B-B14F-4D97-AF65-F5344CB8AC3E}">
        <p14:creationId xmlns:p14="http://schemas.microsoft.com/office/powerpoint/2010/main" val="75691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6B5E-9733-47EC-933A-9534D0E8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 – Block A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A31CD-44AA-4A46-B850-F973FBB72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21" y="1825625"/>
            <a:ext cx="8874157" cy="43513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8DDABB-9E65-4930-A2B8-F10033B4AFBA}"/>
              </a:ext>
            </a:extLst>
          </p:cNvPr>
          <p:cNvSpPr/>
          <p:nvPr/>
        </p:nvSpPr>
        <p:spPr>
          <a:xfrm>
            <a:off x="4358640" y="2936240"/>
            <a:ext cx="3962400" cy="210311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B20C4-1D47-4918-8869-20C8466389E1}"/>
              </a:ext>
            </a:extLst>
          </p:cNvPr>
          <p:cNvSpPr txBox="1"/>
          <p:nvPr/>
        </p:nvSpPr>
        <p:spPr>
          <a:xfrm>
            <a:off x="7523480" y="440630"/>
            <a:ext cx="383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</a:rPr>
              <a:t>Unassigned weights but assume to be [2, 2] in this case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CC92B4-8575-4F8B-BE84-07F8AD0F4D9E}"/>
              </a:ext>
            </a:extLst>
          </p:cNvPr>
          <p:cNvCxnSpPr/>
          <p:nvPr/>
        </p:nvCxnSpPr>
        <p:spPr>
          <a:xfrm flipH="1">
            <a:off x="6715760" y="1566993"/>
            <a:ext cx="751840" cy="12343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EA17D4-352C-4C2F-A72F-BB1F4F3D5F2E}"/>
              </a:ext>
            </a:extLst>
          </p:cNvPr>
          <p:cNvCxnSpPr/>
          <p:nvPr/>
        </p:nvCxnSpPr>
        <p:spPr>
          <a:xfrm>
            <a:off x="10830560" y="1566993"/>
            <a:ext cx="121920" cy="9831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B28BCA-BA6C-4B92-85AF-1319DE1FC68B}"/>
              </a:ext>
            </a:extLst>
          </p:cNvPr>
          <p:cNvSpPr txBox="1"/>
          <p:nvPr/>
        </p:nvSpPr>
        <p:spPr>
          <a:xfrm>
            <a:off x="10165080" y="2692400"/>
            <a:ext cx="221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Errors occur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145A24-34CC-463A-9483-264A6DAAFE52}"/>
              </a:ext>
            </a:extLst>
          </p:cNvPr>
          <p:cNvSpPr/>
          <p:nvPr/>
        </p:nvSpPr>
        <p:spPr>
          <a:xfrm>
            <a:off x="7139232" y="3429000"/>
            <a:ext cx="1070047" cy="1478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9DD3A4-3FA7-4288-96EF-85870543E222}"/>
              </a:ext>
            </a:extLst>
          </p:cNvPr>
          <p:cNvCxnSpPr>
            <a:cxnSpLocks/>
          </p:cNvCxnSpPr>
          <p:nvPr/>
        </p:nvCxnSpPr>
        <p:spPr>
          <a:xfrm>
            <a:off x="8408820" y="4844732"/>
            <a:ext cx="2086976" cy="308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C300F0-A226-4EED-B985-7088B8B9CBA6}"/>
              </a:ext>
            </a:extLst>
          </p:cNvPr>
          <p:cNvSpPr txBox="1"/>
          <p:nvPr/>
        </p:nvSpPr>
        <p:spPr>
          <a:xfrm>
            <a:off x="10495796" y="4676150"/>
            <a:ext cx="2219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Generated by [-2, 2]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9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0CF6-E87E-4109-8D96-E0B1C067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Explanation</a:t>
            </a:r>
            <a:endParaRPr lang="zh-CN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2FC1D6-6770-453F-B9C0-50ECF493D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578486"/>
              </p:ext>
            </p:extLst>
          </p:nvPr>
        </p:nvGraphicFramePr>
        <p:xfrm>
          <a:off x="838200" y="182562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14088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09377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50006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408065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53495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Difference between weight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Correlation between blocks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Homogeneity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Effect of communication between blocks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2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Smaller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Higher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Higher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Kind of useful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7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Higher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Lower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Harmful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3774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D946F15-03BC-4D35-A514-67B765D105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938540"/>
              </p:ext>
            </p:extLst>
          </p:nvPr>
        </p:nvGraphicFramePr>
        <p:xfrm>
          <a:off x="838200" y="4127337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14088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09377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50006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408065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53495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# of edges between blocks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# </a:t>
                      </a: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of homogeneous agents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Effect of communication between blocks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2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Lower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Less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Less harmful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7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Higher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More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More harmful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3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53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153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27 Jun 2024</vt:lpstr>
      <vt:lpstr>Consensus + Innovation Algorithm, pout</vt:lpstr>
      <vt:lpstr>Other Algorithms, pout</vt:lpstr>
      <vt:lpstr>Consensus + Innovation Algorithm, Weight</vt:lpstr>
      <vt:lpstr>Observation</vt:lpstr>
      <vt:lpstr>Visualization – Whole Graph</vt:lpstr>
      <vt:lpstr>Visualization – Block A</vt:lpstr>
      <vt:lpstr>Visualization – Block A</vt:lpstr>
      <vt:lpstr>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Jun 2024</dc:title>
  <dc:creator>Ma, Zhiyu</dc:creator>
  <cp:lastModifiedBy>Ma, Zhiyu</cp:lastModifiedBy>
  <cp:revision>10</cp:revision>
  <dcterms:created xsi:type="dcterms:W3CDTF">2024-06-26T12:03:45Z</dcterms:created>
  <dcterms:modified xsi:type="dcterms:W3CDTF">2024-06-26T17:15:30Z</dcterms:modified>
</cp:coreProperties>
</file>