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C881B-F26A-4306-A125-0F740041CD5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22711-1CFB-4DDB-9F1F-DE8D3214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3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22711-1CFB-4DDB-9F1F-DE8D3214B4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296D-BF88-4B4A-99D3-9EFFFC4D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2B34-8558-4421-9DBF-B25FE232A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4DB3-2F29-40CE-BAD8-C3902C13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57BD-2418-4E74-BDD2-F09B111A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8FF0-3E80-4399-9B19-D3FF1BB5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0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32EA-26B6-4302-B4F1-2FAD463B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A3821-3955-4944-85D0-4E34777B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7882-112C-4594-8913-B556E55D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CEAC-34ED-4A18-B507-F3DE3973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4903-4AB4-4835-816E-93786E7D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4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6BDCE-B464-4F95-BF30-2A8BB68C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0B0DD-0942-41AC-8A01-ADBD09D5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5951-280D-43E2-B4CC-7629D366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C773-0792-4559-B1E6-3F23BFCB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C2F7-50C0-427A-9D82-F22639E9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6964-9F77-401D-BCE7-BF3F1BC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0745-4A5E-42CB-9D48-2574DC4A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BDC7-D034-42F3-9DF5-5A2E0D8A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817F-DED8-440F-ABDC-61065296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6DE2-E7B4-42D0-AAED-0D5E01D2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4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D59B-8763-4298-82C7-C5108F9E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3F8F-A6CB-40B7-ADBE-1DA581C3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C01D-88E4-466A-B677-540867D5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E815-851E-4DBA-84FF-BBBB0097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1B3C-A7DE-49A0-B788-73ABAE22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EE75-BA67-4A06-8E40-C4050D3B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0E81-B909-47C6-9FE3-E11C2252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E1E61-81CC-41BA-B977-6D87B25D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3E2E-917B-4C10-A1CA-1F496B3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ADE3-81A6-4888-A640-5129F89D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D1B8-CA48-4F2F-806D-4CB24C7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5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CDCA-7AA8-48F3-8E90-DAB0E85B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F993-76F1-439B-9017-D0A0EAFA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166B-FB67-4975-B90C-95E4F7E9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548D4-8E1A-471D-AEC6-0848C88B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2F384-F275-498D-8E2A-C8940040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F3320-6F45-493A-8FEA-ECEC44EB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F943A-1855-4E45-9060-0DC87FD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A921E-D460-4198-9AC5-895DF191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8F47-32EF-4722-B738-73AA9B07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7EB8-FD8A-4A43-9E93-A0165ABA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678CD-15CB-4A3B-BDA2-FB8A6845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F2D20-0DCF-4976-87E9-045A6F2D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9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FDEAB-0513-47B1-9E05-5C0B7C77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138FF-3365-4CFB-A143-41813F4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F36C4-541D-44CB-9572-81BA24BA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3867-036A-4D2C-96DF-131BADCE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EF48-3615-47FC-A368-0FFF19A0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A1F71-059C-4731-8E1C-71B3F4A1F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C2A14-ABA5-4D61-9253-7FF2F6E3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3DED-C11A-4B4A-8AFC-40CC9A1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7750-20A0-49F8-B6F5-69D3BC5E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63CC-27C8-4647-A3F6-8924EF52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F88A3-16D3-4B6C-98E3-CFF39ED7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0FD1C-472D-4BC8-817D-215EE2DBF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10DE-9915-418F-9F7C-A8F8563C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6EE6-D2A2-4C9A-9F4C-597527DC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E2023-82FE-4EA2-9247-BEF4E17A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8B0C-0F1F-4F03-9BF9-7339727B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1E75F-1C2F-4305-B00F-DC2E5E64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B3EC-5763-4541-838A-9EC61EBD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5A0F-1DC2-4B8A-B295-A8BF548C841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78C2-CDA8-4320-8A95-122619967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7C2-D26F-4FF1-A714-AB491F6B0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293D-617B-4BC4-B95D-4040933F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2AF0-E65F-409E-8A72-F80D75E94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30 May Meeting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B39A9-4D34-42E8-914A-EC35A1FD8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6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F35-49CE-48B3-93FA-1F9316B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Bar plot</a:t>
            </a:r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780F00-AE06-4B5A-A009-F3BCB0C3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4" y="1690688"/>
            <a:ext cx="580178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F13B4A-A32E-4A39-A1F8-C1D14B225189}"/>
              </a:ext>
            </a:extLst>
          </p:cNvPr>
          <p:cNvSpPr txBox="1"/>
          <p:nvPr/>
        </p:nvSpPr>
        <p:spPr>
          <a:xfrm>
            <a:off x="1508289" y="16906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SAGA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8B6AD9-0585-4DFF-B960-0ED79628E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1DD86-B2A0-44D8-836F-81C8F7DF1E3B}"/>
              </a:ext>
            </a:extLst>
          </p:cNvPr>
          <p:cNvSpPr txBox="1"/>
          <p:nvPr/>
        </p:nvSpPr>
        <p:spPr>
          <a:xfrm>
            <a:off x="7310073" y="169068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SVRG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6363-CCDD-4F94-9484-223E686B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Learning rate = 0.01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2E21B-B5A9-4262-860E-D2ABFD2B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3" y="1853906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A329E-E072-40F4-9708-0949B19D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61" y="2472956"/>
            <a:ext cx="4834739" cy="1712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EB9A8-9416-4CCA-B4AE-5AB8AF6471BB}"/>
              </a:ext>
            </a:extLst>
          </p:cNvPr>
          <p:cNvSpPr txBox="1"/>
          <p:nvPr/>
        </p:nvSpPr>
        <p:spPr>
          <a:xfrm>
            <a:off x="6717713" y="4967770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/>
              <a:t>Got stuck at local minimizer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498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0D5E-050C-4FCF-87CD-ECB14343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lr</a:t>
            </a:r>
            <a:r>
              <a:rPr lang="en-GB" altLang="zh-CN" dirty="0"/>
              <a:t>=0.11, various nodes per block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37B2D-7123-4AF6-AC40-05726F72A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" y="1319319"/>
            <a:ext cx="4789395" cy="3592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A0DBE-9FCC-4A19-92C9-6052D17B65CD}"/>
              </a:ext>
            </a:extLst>
          </p:cNvPr>
          <p:cNvSpPr txBox="1"/>
          <p:nvPr/>
        </p:nvSpPr>
        <p:spPr>
          <a:xfrm>
            <a:off x="1649691" y="237555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100 nodes per block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AA782-C27B-4D5E-BA30-71B01B5E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9" y="5296625"/>
            <a:ext cx="4096717" cy="925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34692-A422-4361-88BA-D94649E4A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94" y="1319319"/>
            <a:ext cx="4789395" cy="35920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655D5-29D1-4D7A-AA31-78FA9F6565A0}"/>
              </a:ext>
            </a:extLst>
          </p:cNvPr>
          <p:cNvSpPr txBox="1"/>
          <p:nvPr/>
        </p:nvSpPr>
        <p:spPr>
          <a:xfrm>
            <a:off x="8380429" y="22849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10 nodes per block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88C6A1-84A8-423B-A044-3CE1B4436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67" y="5227872"/>
            <a:ext cx="4573822" cy="9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F94020-F660-4F21-B2B1-AE45ADA6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5" y="2952357"/>
            <a:ext cx="6253123" cy="37518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D81F4-3E5F-4BBD-835D-284ED8E4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8" y="750970"/>
            <a:ext cx="5881333" cy="3528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AB7AC-8785-41E6-AFBC-E9380A0B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Weights Visualisation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5AA7C-25CF-43E5-9D02-D3DE142B8ABB}"/>
              </a:ext>
            </a:extLst>
          </p:cNvPr>
          <p:cNvSpPr txBox="1"/>
          <p:nvPr/>
        </p:nvSpPr>
        <p:spPr>
          <a:xfrm>
            <a:off x="7032397" y="1992345"/>
            <a:ext cx="458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/>
              <a:t>100 nodes per block</a:t>
            </a:r>
            <a:endParaRPr lang="en-GB" altLang="zh-CN" dirty="0"/>
          </a:p>
          <a:p>
            <a:r>
              <a:rPr lang="en-GB" altLang="zh-CN" dirty="0"/>
              <a:t>First feature is not quite fit the desired weight</a:t>
            </a:r>
          </a:p>
          <a:p>
            <a:r>
              <a:rPr lang="en-GB" altLang="zh-CN" dirty="0"/>
              <a:t>Second feature is around 2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66321-76E1-4FB0-A00B-2E929848ED73}"/>
              </a:ext>
            </a:extLst>
          </p:cNvPr>
          <p:cNvSpPr txBox="1"/>
          <p:nvPr/>
        </p:nvSpPr>
        <p:spPr>
          <a:xfrm>
            <a:off x="7032397" y="4505128"/>
            <a:ext cx="458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/>
              <a:t>10 nodes per block</a:t>
            </a:r>
            <a:endParaRPr lang="en-GB" altLang="zh-CN" dirty="0"/>
          </a:p>
          <a:p>
            <a:r>
              <a:rPr lang="en-GB" altLang="zh-CN" dirty="0"/>
              <a:t>Both features fit perfectly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98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F35-49CE-48B3-93FA-1F9316B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Bar plot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DD1FC-4C27-4E1C-BB97-363CAD11A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53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DFAF-CD70-422E-8261-C369485E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lr</a:t>
            </a:r>
            <a:r>
              <a:rPr lang="en-GB" altLang="zh-CN" dirty="0"/>
              <a:t>=0.1, regularization coefficient=1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F5882-D5C8-4482-AB82-14830062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9" y="1759637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DBE8B-CA14-443C-91C7-A8080A90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24" y="2490177"/>
            <a:ext cx="5167404" cy="1157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3C217-B3ED-4CA9-8184-9F752E19538E}"/>
              </a:ext>
            </a:extLst>
          </p:cNvPr>
          <p:cNvSpPr txBox="1"/>
          <p:nvPr/>
        </p:nvSpPr>
        <p:spPr>
          <a:xfrm>
            <a:off x="7004115" y="4336330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/>
              <a:t>More</a:t>
            </a:r>
            <a:r>
              <a:rPr lang="en-GB" altLang="zh-CN" dirty="0"/>
              <a:t> </a:t>
            </a:r>
            <a:r>
              <a:rPr lang="en-GB" altLang="zh-CN" sz="2800" dirty="0"/>
              <a:t>stable but larger MSE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5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ED60-CD61-49E8-A4AC-E03A1860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clip_ci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AED82-DFDB-4120-B08D-7E29C905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9" y="1527709"/>
            <a:ext cx="4855382" cy="3641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E23F4-53F6-47AA-9F8A-C41FA4DC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1" y="5294545"/>
            <a:ext cx="4601160" cy="1071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B92CC-4C0C-45B9-8CF3-D6F848E6C3E9}"/>
              </a:ext>
            </a:extLst>
          </p:cNvPr>
          <p:cNvSpPr txBox="1"/>
          <p:nvPr/>
        </p:nvSpPr>
        <p:spPr>
          <a:xfrm>
            <a:off x="2111604" y="276205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lr</a:t>
            </a:r>
            <a:r>
              <a:rPr lang="en-US" altLang="zh-CN" dirty="0"/>
              <a:t>=0.11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629F0-6601-4D77-8C2C-C5048970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35" y="1527709"/>
            <a:ext cx="4862969" cy="3641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1EEF9-379D-4A84-86A2-992D24A0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60" y="5273614"/>
            <a:ext cx="4862969" cy="11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F35-49CE-48B3-93FA-1F9316B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Bar plot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2720E0-8167-496C-B7C5-1118B205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3342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74F5-1BD4-45FF-94EC-9DB59E2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Variance Reduction after 5000 Iterations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12B90-069A-48E2-8DD5-A54F1A55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6" y="1589955"/>
            <a:ext cx="3976060" cy="2982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8A50B-0AB2-4037-A465-453B915AE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9" y="4917494"/>
            <a:ext cx="3147333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A5A2F-482C-4A64-AF40-B4E80499D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66" y="1589955"/>
            <a:ext cx="3976060" cy="2982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16D8F-4E41-4A8B-B6CD-6FC6E0B453B1}"/>
              </a:ext>
            </a:extLst>
          </p:cNvPr>
          <p:cNvSpPr txBox="1"/>
          <p:nvPr/>
        </p:nvSpPr>
        <p:spPr>
          <a:xfrm>
            <a:off x="1018095" y="148943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Consensus + innovation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2B0D5-5D9E-4BAE-A5BA-29128F51502D}"/>
              </a:ext>
            </a:extLst>
          </p:cNvPr>
          <p:cNvSpPr txBox="1"/>
          <p:nvPr/>
        </p:nvSpPr>
        <p:spPr>
          <a:xfrm>
            <a:off x="5732142" y="150828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SAGA + CI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01CAB9-C02F-479B-A0E6-9CE2F48469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39" y="4894632"/>
            <a:ext cx="3406435" cy="723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418151-8CBA-484A-8F25-7C8ECFE75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00" y="1601993"/>
            <a:ext cx="3976060" cy="2982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02C136-2C71-419F-8EB8-0B118B6822CD}"/>
              </a:ext>
            </a:extLst>
          </p:cNvPr>
          <p:cNvSpPr txBox="1"/>
          <p:nvPr/>
        </p:nvSpPr>
        <p:spPr>
          <a:xfrm>
            <a:off x="10041085" y="14894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SVRG + CI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D0B99C-3752-43E9-9769-AD4DC19D7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62" y="4917494"/>
            <a:ext cx="318543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98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30 May Meeting</vt:lpstr>
      <vt:lpstr>Learning rate = 0.01</vt:lpstr>
      <vt:lpstr>lr=0.11, various nodes per block</vt:lpstr>
      <vt:lpstr>Weights Visualisation</vt:lpstr>
      <vt:lpstr>Bar plot</vt:lpstr>
      <vt:lpstr>lr=0.1, regularization coefficient=1</vt:lpstr>
      <vt:lpstr>clip_ci</vt:lpstr>
      <vt:lpstr>Bar plot</vt:lpstr>
      <vt:lpstr>Variance Reduction after 5000 Iterations</vt:lpstr>
      <vt:lpstr>Bar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May Meeting</dc:title>
  <dc:creator>Ma, Zhiyu</dc:creator>
  <cp:lastModifiedBy>Ma, Zhiyu</cp:lastModifiedBy>
  <cp:revision>8</cp:revision>
  <dcterms:created xsi:type="dcterms:W3CDTF">2024-05-28T17:28:18Z</dcterms:created>
  <dcterms:modified xsi:type="dcterms:W3CDTF">2024-05-30T11:49:38Z</dcterms:modified>
</cp:coreProperties>
</file>