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4" r:id="rId10"/>
    <p:sldId id="265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0BDA-B9A8-42D9-AD17-F395E55E1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7B8DC-85FA-4C51-A727-39265FBC6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164E2-55DC-4287-9778-662B0A07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1770-254C-4A7C-833B-5B56C907DF4C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80A2D-B265-4D38-9F0A-C29DCAEF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3172A-B500-46C2-84A4-6ABDD1C6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BE8F-90CF-4569-B8E7-D72DC478A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57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A752-0878-4CD9-B93F-2DBF1748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CD0C2-9F8E-492D-9FD7-1969219FC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058D0-7AF8-4BE4-83F8-FD583D1E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1770-254C-4A7C-833B-5B56C907DF4C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AA26B-ECCB-4ADD-B618-D6FF653D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1FCC5-6DFF-4655-B1B1-33874AE0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BE8F-90CF-4569-B8E7-D72DC478A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908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1B6A46-C4BD-4A85-B841-A4A6BD94D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913EB-F9F8-45E1-96A4-1474EF576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F9098-4F8C-4C8E-B7F4-682ADBB2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1770-254C-4A7C-833B-5B56C907DF4C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6852B-BDC8-4D0D-B758-55A9384AF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19270-25AE-4DD6-A71B-ACB71A26E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BE8F-90CF-4569-B8E7-D72DC478A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60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FCE75-BD3A-4DFE-8C3A-310A8325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96FD9-9DBC-4920-8580-6954AB5CA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ED5D0-AF52-4F33-B4A7-5DA38D6D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1770-254C-4A7C-833B-5B56C907DF4C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C8FDB-1992-46A3-A7FB-B74EA793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4400-4201-47E3-9091-DEE9A845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BE8F-90CF-4569-B8E7-D72DC478A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85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73C16-1BBD-41C6-8F13-7B497501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26E9A-7BDE-40D3-B3F1-426CEAB70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8CF19-729A-4E3E-BBCB-EED821AA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1770-254C-4A7C-833B-5B56C907DF4C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7BB05-C643-4082-8D04-DF7961095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0ABCB-972E-4DC5-ADB3-5067A8AB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BE8F-90CF-4569-B8E7-D72DC478A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7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4C1F3-4D8D-4A9B-B7F7-D1874143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26ABE-4142-4895-A1E9-DF15D05B3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73B27-A1BF-48BF-BB8F-64FFDB363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669A3-EA63-4D41-80BC-AEF0E0A8F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1770-254C-4A7C-833B-5B56C907DF4C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B74E9-E2B5-4CC2-9B92-BF049A47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E1B5E-5391-4FC3-B43D-48B21BE6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BE8F-90CF-4569-B8E7-D72DC478A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32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DFB6-C5B9-4DC4-90D0-2CA8B3EF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94364-4467-441F-ABA1-89F57890A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56E10-B7DC-435E-85F0-259EB82BA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D6524-6353-4FD3-8914-6F98CA515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D7243-D2D7-4703-860B-0A0F52E4E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4A77AD-06DE-4871-A2DC-2CF6DC0D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1770-254C-4A7C-833B-5B56C907DF4C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81097C-1C45-4E96-BAA2-6517F48E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5744D0-3AB3-4075-9FAF-184C9196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BE8F-90CF-4569-B8E7-D72DC478A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89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C278-F9D9-4ACB-B8E7-9F1B258BB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EA6B2-03E5-4296-AE7F-85CD9C9E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1770-254C-4A7C-833B-5B56C907DF4C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FC246-9856-4DD9-99BB-EB1305EAB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52326-DED7-4184-9329-426937FE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BE8F-90CF-4569-B8E7-D72DC478A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66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65AE32-F038-4E42-AE7D-F989A32B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1770-254C-4A7C-833B-5B56C907DF4C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EC4B5-CA55-479C-A2BF-E3E08182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B90DE-27C8-4E44-93A4-8A0489502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BE8F-90CF-4569-B8E7-D72DC478A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58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08852-22BF-42EC-948E-9037C12BD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D559C-A25B-46A6-A553-A24AD9582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CE81A-D3ED-4EB0-8FDF-5B095F5AA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BDB71-E7E0-430A-A27A-7254A57A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1770-254C-4A7C-833B-5B56C907DF4C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52593-B1FC-4632-996E-1904ECAB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5DF58-B76E-44F8-95E0-0E5C4E5E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BE8F-90CF-4569-B8E7-D72DC478A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4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7472-68C0-4707-A917-4E44B403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876281-AF00-4D9C-BD4B-8F6CAC7C6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9D964-71DD-4AE3-BF6D-0CAF10A21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2DA7B-D69F-4ADA-AE70-5C504A30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1770-254C-4A7C-833B-5B56C907DF4C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22677-DBF5-4A3E-8EBF-A366C825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AAB45-585F-48FC-9290-367A1279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BE8F-90CF-4569-B8E7-D72DC478A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08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56E4B0-C7F4-42FA-8C42-01766D7AD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73C14-7F11-4AF7-9828-3DB68A3D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62E76-B759-45E6-B578-89D6582B5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41770-254C-4A7C-833B-5B56C907DF4C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7516C-190C-46DE-8029-0F12A6D88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7A5D3-EBD9-46AD-9217-BD545349E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5BE8F-90CF-4569-B8E7-D72DC478A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97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82ECB-1F6B-4A7C-AA3B-A32D8D11C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06 Jun Meeting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4F19D-6390-420F-95F0-2C09846BFF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560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CC69-883C-4BA3-86E7-9CCD3FDF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Communicate Prob within the same Block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031DF8-CE9A-4007-A4B2-4E17964FA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816" y="2127281"/>
            <a:ext cx="4506591" cy="33799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DB71CC-EFCF-4428-9557-948CA3387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704" y="2127280"/>
            <a:ext cx="4506592" cy="33799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7B2665-3A39-491A-96DC-C8CB282D0E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224" y="2127280"/>
            <a:ext cx="4506592" cy="33799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C96EC0-1DAB-43D9-9853-0B67A48DE9E3}"/>
              </a:ext>
            </a:extLst>
          </p:cNvPr>
          <p:cNvSpPr txBox="1"/>
          <p:nvPr/>
        </p:nvSpPr>
        <p:spPr>
          <a:xfrm>
            <a:off x="1230092" y="1866507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p_in</a:t>
            </a:r>
            <a:r>
              <a:rPr lang="en-US" altLang="zh-CN" dirty="0"/>
              <a:t> = 0.4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12EE19-983C-4686-8006-E7E7DB658871}"/>
              </a:ext>
            </a:extLst>
          </p:cNvPr>
          <p:cNvSpPr txBox="1"/>
          <p:nvPr/>
        </p:nvSpPr>
        <p:spPr>
          <a:xfrm>
            <a:off x="5289612" y="1866507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p_in</a:t>
            </a:r>
            <a:r>
              <a:rPr lang="en-US" altLang="zh-CN" dirty="0"/>
              <a:t> </a:t>
            </a:r>
            <a:r>
              <a:rPr lang="en-US" altLang="zh-CN"/>
              <a:t>= 0.5</a:t>
            </a:r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54E78A-C18F-40BC-A8B2-4F1901065959}"/>
              </a:ext>
            </a:extLst>
          </p:cNvPr>
          <p:cNvSpPr txBox="1"/>
          <p:nvPr/>
        </p:nvSpPr>
        <p:spPr>
          <a:xfrm>
            <a:off x="9349132" y="1866507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p_in</a:t>
            </a:r>
            <a:r>
              <a:rPr lang="en-US" altLang="zh-CN" dirty="0"/>
              <a:t> = 0.9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78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8AC8C-76EF-45C0-A216-5CDCF5A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Compare 10 nodes vs 100 nodes</a:t>
            </a:r>
            <a:endParaRPr lang="zh-CN" alt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70731F2-0FDF-4527-84D6-4EB4B8DAF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281105"/>
              </p:ext>
            </p:extLst>
          </p:nvPr>
        </p:nvGraphicFramePr>
        <p:xfrm>
          <a:off x="447472" y="1332831"/>
          <a:ext cx="11556459" cy="5269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153">
                  <a:extLst>
                    <a:ext uri="{9D8B030D-6E8A-4147-A177-3AD203B41FA5}">
                      <a16:colId xmlns:a16="http://schemas.microsoft.com/office/drawing/2014/main" val="2383608331"/>
                    </a:ext>
                  </a:extLst>
                </a:gridCol>
                <a:gridCol w="3852153">
                  <a:extLst>
                    <a:ext uri="{9D8B030D-6E8A-4147-A177-3AD203B41FA5}">
                      <a16:colId xmlns:a16="http://schemas.microsoft.com/office/drawing/2014/main" val="2702193488"/>
                    </a:ext>
                  </a:extLst>
                </a:gridCol>
                <a:gridCol w="3852153">
                  <a:extLst>
                    <a:ext uri="{9D8B030D-6E8A-4147-A177-3AD203B41FA5}">
                      <a16:colId xmlns:a16="http://schemas.microsoft.com/office/drawing/2014/main" val="991467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 nodes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 nodes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937304"/>
                  </a:ext>
                </a:extLst>
              </a:tr>
              <a:tr h="267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99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Mean (last 100 nodes)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dirty="0"/>
                        <a:t>6.939510775616086e-31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0.25008922688759244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429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Std_dev</a:t>
                      </a:r>
                      <a:r>
                        <a:rPr lang="en-US" altLang="zh-CN" dirty="0"/>
                        <a:t> (last 100 nodes)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dirty="0"/>
                        <a:t>4.437342591868188e-32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dirty="0"/>
                        <a:t>8.953746215223828e-09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604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Average Degree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46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Density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0.1736842105263158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0.2534170854271357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928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Clustering Coefficient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0.31833333333333325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0.47671031318749263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03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876961"/>
                  </a:ext>
                </a:extLst>
              </a:tr>
            </a:tbl>
          </a:graphicData>
        </a:graphic>
      </p:graphicFrame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E249F1BF-2188-48B1-B592-0BFC31793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761" y="1767934"/>
            <a:ext cx="3341879" cy="25064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58F266-745C-448E-BEF7-3E4E3CB76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050" y="1767934"/>
            <a:ext cx="3341880" cy="250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4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A337-D6AE-42B1-B548-197E2C56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History Weight Curve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509FED-2B2E-42FA-BFCF-49EFB2DE4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572" y="1953523"/>
            <a:ext cx="4404789" cy="18877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ED4737-06D4-48DB-B58A-CA7B771D9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02" y="3909996"/>
            <a:ext cx="3494837" cy="26211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26077E-AF22-4CF8-A44D-48011396CD97}"/>
              </a:ext>
            </a:extLst>
          </p:cNvPr>
          <p:cNvSpPr txBox="1"/>
          <p:nvPr/>
        </p:nvSpPr>
        <p:spPr>
          <a:xfrm>
            <a:off x="1513434" y="1637440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 nodes</a:t>
            </a:r>
            <a:endParaRPr lang="zh-CN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BCBCFC-8796-4F88-870D-B3F952282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605" y="1953523"/>
            <a:ext cx="4404790" cy="18877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F041D1-27C0-4F85-B44C-22847C8436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558" y="3909996"/>
            <a:ext cx="3494837" cy="26211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23BCC0-D273-4DA5-8369-D29036875617}"/>
              </a:ext>
            </a:extLst>
          </p:cNvPr>
          <p:cNvSpPr txBox="1"/>
          <p:nvPr/>
        </p:nvSpPr>
        <p:spPr>
          <a:xfrm>
            <a:off x="9404015" y="1671793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100 nodes</a:t>
            </a:r>
            <a:endParaRPr lang="zh-CN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D49C7B-BA7D-4263-AF8F-61FA0DE0A8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006" y="2022229"/>
            <a:ext cx="4404789" cy="18877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C897469-2966-4E7B-B5C4-DB4A5B3A9E7F}"/>
              </a:ext>
            </a:extLst>
          </p:cNvPr>
          <p:cNvSpPr txBox="1"/>
          <p:nvPr/>
        </p:nvSpPr>
        <p:spPr>
          <a:xfrm>
            <a:off x="5547611" y="1649571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 nodes</a:t>
            </a:r>
            <a:endParaRPr lang="zh-CN" alt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06A178D-DB7D-4247-989D-BB7516C48A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1" y="4307687"/>
            <a:ext cx="4404789" cy="218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98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199F-7010-43B7-8779-D2A3A78E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Mean and </a:t>
            </a:r>
            <a:r>
              <a:rPr lang="en-US" altLang="zh-CN" dirty="0" err="1"/>
              <a:t>Std_dev</a:t>
            </a:r>
            <a:r>
              <a:rPr lang="en-US" altLang="zh-CN" dirty="0"/>
              <a:t> Curve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9C7C92-0F62-4809-8716-183CAB469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77" y="1979418"/>
            <a:ext cx="5563082" cy="41380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218311-5006-45FF-8945-D9273B012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123" y="1821037"/>
            <a:ext cx="5578323" cy="42751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886A0C-6382-424D-BCF4-5C5FA9B8DE1D}"/>
              </a:ext>
            </a:extLst>
          </p:cNvPr>
          <p:cNvSpPr txBox="1"/>
          <p:nvPr/>
        </p:nvSpPr>
        <p:spPr>
          <a:xfrm>
            <a:off x="3083637" y="1650387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Mean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451307-67E1-419F-917E-FDCA58136A49}"/>
              </a:ext>
            </a:extLst>
          </p:cNvPr>
          <p:cNvSpPr txBox="1"/>
          <p:nvPr/>
        </p:nvSpPr>
        <p:spPr>
          <a:xfrm>
            <a:off x="8985878" y="1650387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Std_dev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67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E5472EC-7E75-4082-B308-65E587BCD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002" y="4751777"/>
            <a:ext cx="4252920" cy="25517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57A3E9-6F93-4807-93F7-1E6EEBAEF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" y="2791343"/>
            <a:ext cx="4364548" cy="26187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86151B-38CC-4A74-91C0-99EB0B710C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726" y="923552"/>
            <a:ext cx="4364548" cy="261872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5C4A06-AB28-419D-95D4-1F062A016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" y="963205"/>
            <a:ext cx="4364548" cy="261872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A3CEBA-7E1E-490E-A820-56336B62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Weight Scatter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69B069-184A-479B-A964-F12ADBF3C66E}"/>
              </a:ext>
            </a:extLst>
          </p:cNvPr>
          <p:cNvSpPr txBox="1"/>
          <p:nvPr/>
        </p:nvSpPr>
        <p:spPr>
          <a:xfrm>
            <a:off x="5547613" y="1357056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 nodes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BD71C5-7327-4DA8-A67C-6DEBCA325332}"/>
              </a:ext>
            </a:extLst>
          </p:cNvPr>
          <p:cNvSpPr txBox="1"/>
          <p:nvPr/>
        </p:nvSpPr>
        <p:spPr>
          <a:xfrm>
            <a:off x="1641662" y="1357056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 nodes</a:t>
            </a:r>
            <a:endParaRPr lang="zh-CN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F3FEE8-2DF2-4A16-865E-7B77A9852C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870" y="934061"/>
            <a:ext cx="4364548" cy="26187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7FFFCD-F46B-4AAA-92D9-3DBA6CDB654D}"/>
              </a:ext>
            </a:extLst>
          </p:cNvPr>
          <p:cNvSpPr txBox="1"/>
          <p:nvPr/>
        </p:nvSpPr>
        <p:spPr>
          <a:xfrm>
            <a:off x="9586958" y="1321356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 nodes</a:t>
            </a:r>
            <a:endParaRPr lang="zh-CN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D56367D-1BFC-4CDD-B48B-3B5E45A5EB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711" y="2883395"/>
            <a:ext cx="4364548" cy="26187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E70D65D-4858-4EC3-A27A-F23834EE54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226" y="2791342"/>
            <a:ext cx="4364548" cy="26187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D7D1749-440E-48A0-B502-5FCB52CF0B70}"/>
              </a:ext>
            </a:extLst>
          </p:cNvPr>
          <p:cNvSpPr txBox="1"/>
          <p:nvPr/>
        </p:nvSpPr>
        <p:spPr>
          <a:xfrm>
            <a:off x="5560010" y="5131612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60 nodes</a:t>
            </a:r>
            <a:endParaRPr lang="zh-CN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A69CDD-B8D3-4F05-8CDF-789AE8A5F2C7}"/>
              </a:ext>
            </a:extLst>
          </p:cNvPr>
          <p:cNvSpPr txBox="1"/>
          <p:nvPr/>
        </p:nvSpPr>
        <p:spPr>
          <a:xfrm>
            <a:off x="5560010" y="3244334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30 nodes</a:t>
            </a:r>
            <a:endParaRPr lang="zh-CN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FEA977-70BE-4795-8E22-35950652DD7F}"/>
              </a:ext>
            </a:extLst>
          </p:cNvPr>
          <p:cNvSpPr txBox="1"/>
          <p:nvPr/>
        </p:nvSpPr>
        <p:spPr>
          <a:xfrm>
            <a:off x="9688366" y="3244334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40 nodes</a:t>
            </a:r>
            <a:endParaRPr lang="zh-CN" alt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8C099A6-9AC0-4970-9090-251D53DDE9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" y="4718289"/>
            <a:ext cx="4364548" cy="261872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143BFD0-9C59-41C5-AECE-1D37E9EEDC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071" y="4771853"/>
            <a:ext cx="4364548" cy="26187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1C6FEDB-12AC-4F4D-9DA7-02B7668B8906}"/>
              </a:ext>
            </a:extLst>
          </p:cNvPr>
          <p:cNvSpPr txBox="1"/>
          <p:nvPr/>
        </p:nvSpPr>
        <p:spPr>
          <a:xfrm>
            <a:off x="1638340" y="5076440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50 nodes</a:t>
            </a:r>
            <a:endParaRPr lang="zh-CN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3D7746-9B94-416E-B8E0-D59D798ED468}"/>
              </a:ext>
            </a:extLst>
          </p:cNvPr>
          <p:cNvSpPr txBox="1"/>
          <p:nvPr/>
        </p:nvSpPr>
        <p:spPr>
          <a:xfrm>
            <a:off x="1673647" y="3266806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 nodes</a:t>
            </a:r>
            <a:endParaRPr lang="zh-CN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7FCD8C-1B09-40B1-A690-A62CAE8B1F23}"/>
              </a:ext>
            </a:extLst>
          </p:cNvPr>
          <p:cNvSpPr txBox="1"/>
          <p:nvPr/>
        </p:nvSpPr>
        <p:spPr>
          <a:xfrm>
            <a:off x="9715822" y="5076440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70 nodes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120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4CE4-9400-4152-B797-6BAF8C10C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Weight Scatter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9E29DE-D08B-452C-8772-27664CB1A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61" y="1379808"/>
            <a:ext cx="5260094" cy="31560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B2FEC6-DC99-4F6A-9DF0-8C08C1830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851" y="1383578"/>
            <a:ext cx="5253811" cy="31522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680B1B-81E3-49E4-A2ED-6F229DC234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682" y="4023763"/>
            <a:ext cx="5253811" cy="31522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40D6E4-D4F0-420E-A858-F5B974F1878A}"/>
              </a:ext>
            </a:extLst>
          </p:cNvPr>
          <p:cNvSpPr txBox="1"/>
          <p:nvPr/>
        </p:nvSpPr>
        <p:spPr>
          <a:xfrm>
            <a:off x="2468221" y="1791093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80 nodes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3504B-7A6D-47E3-8D45-9DCE4C9C3F54}"/>
              </a:ext>
            </a:extLst>
          </p:cNvPr>
          <p:cNvSpPr txBox="1"/>
          <p:nvPr/>
        </p:nvSpPr>
        <p:spPr>
          <a:xfrm>
            <a:off x="8545368" y="1715099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90 nodes</a:t>
            </a:r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9AC583-6B6D-4423-BF74-FB3D3FD4849B}"/>
              </a:ext>
            </a:extLst>
          </p:cNvPr>
          <p:cNvSpPr txBox="1"/>
          <p:nvPr/>
        </p:nvSpPr>
        <p:spPr>
          <a:xfrm>
            <a:off x="5248248" y="4535865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100 nodes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9327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F1C56-84E8-477F-BB41-33EFA838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Weight Scatter 11 Nodes</a:t>
            </a:r>
            <a:endParaRPr lang="zh-CN" alt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AA7B2B6-BC4C-4042-969A-265D466AD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42" y="2083601"/>
            <a:ext cx="5522230" cy="367858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9A9B67-C0CF-4A63-B806-0834D5984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530" y="2083600"/>
            <a:ext cx="5522231" cy="367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84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65C6-371C-4D98-9352-2F063D78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Heatmap of Adjacent Matrix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70521B-AC18-4432-9DA1-0F6A3B412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33" y="1404209"/>
            <a:ext cx="3573337" cy="26800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21C0B0-5A3B-4554-B6E8-015C41976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331" y="1404208"/>
            <a:ext cx="3573337" cy="26800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BDB034-713D-4309-8DAA-A00E1F7379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619" y="1404207"/>
            <a:ext cx="3573337" cy="26800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3D91F9-77DA-4F77-9B5C-7FDCFF05B5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33" y="4018217"/>
            <a:ext cx="3573337" cy="26800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CDFBE7-4E25-4BDE-8B3F-5A70F98E60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331" y="4018216"/>
            <a:ext cx="3573337" cy="26800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DFC5F6-AB00-4F17-A272-745E3ED861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618" y="4084210"/>
            <a:ext cx="3573337" cy="2680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BCE8EE-D32B-4CAB-A817-AAFCBFEF4B43}"/>
              </a:ext>
            </a:extLst>
          </p:cNvPr>
          <p:cNvSpPr txBox="1"/>
          <p:nvPr/>
        </p:nvSpPr>
        <p:spPr>
          <a:xfrm>
            <a:off x="2106602" y="4061111"/>
            <a:ext cx="116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divergent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96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7391-4F4E-4943-8BC0-5BB4BC8A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Heatmap of Adjacent Matrix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B3AC18-FD18-4D15-83F2-198771D7A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26" y="1690688"/>
            <a:ext cx="3663951" cy="27479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EDF27D-C2BF-44AD-8AA9-5A02AAB7F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151" y="1690688"/>
            <a:ext cx="3663951" cy="27479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A5BD16-9430-4155-B607-69D0F0F26A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074" y="1690688"/>
            <a:ext cx="3663951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93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52A13C83-4420-4035-B5AA-A302A92D3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054" y="1304663"/>
            <a:ext cx="4138946" cy="31042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A974683-82BB-42CB-A326-634EC7727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707" y="1324757"/>
            <a:ext cx="4138946" cy="3104210"/>
          </a:xfrm>
          <a:prstGeom prst="rect">
            <a:avLst/>
          </a:prstGeom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5D5605FC-BF85-4D84-B652-00A583394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6" y="1294632"/>
            <a:ext cx="4138947" cy="310421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0D528C-7302-4BCE-B342-3CB61ECAD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Communicate Prob within the same Block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AC0180-DBC1-46F5-8BD8-9AAABC42AF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92" y="4408873"/>
            <a:ext cx="3330229" cy="7773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0EE85E-B6B3-45D2-ABFF-E518D205B3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711" y="4433004"/>
            <a:ext cx="3568938" cy="7290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2D7F26-2423-4C94-80AB-262E978C79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497" y="4433004"/>
            <a:ext cx="3360711" cy="7468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D06417-8960-4E21-8ECB-4992B2C01057}"/>
              </a:ext>
            </a:extLst>
          </p:cNvPr>
          <p:cNvSpPr txBox="1"/>
          <p:nvPr/>
        </p:nvSpPr>
        <p:spPr>
          <a:xfrm>
            <a:off x="1536569" y="250753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P_in</a:t>
            </a:r>
            <a:r>
              <a:rPr lang="en-US" altLang="zh-CN" dirty="0"/>
              <a:t> = 0.4</a:t>
            </a:r>
            <a:endParaRPr lang="zh-CN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663D54-CA97-4853-8D22-EED8C5F19E51}"/>
              </a:ext>
            </a:extLst>
          </p:cNvPr>
          <p:cNvSpPr txBox="1"/>
          <p:nvPr/>
        </p:nvSpPr>
        <p:spPr>
          <a:xfrm>
            <a:off x="5601534" y="247740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P_in</a:t>
            </a:r>
            <a:r>
              <a:rPr lang="en-US" altLang="zh-CN" dirty="0"/>
              <a:t> = 0.5</a:t>
            </a:r>
            <a:endParaRPr lang="zh-CN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62E4C6-5BF7-4AA8-A8DD-DA05891E1565}"/>
              </a:ext>
            </a:extLst>
          </p:cNvPr>
          <p:cNvSpPr txBox="1"/>
          <p:nvPr/>
        </p:nvSpPr>
        <p:spPr>
          <a:xfrm>
            <a:off x="9694626" y="249625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P_in</a:t>
            </a:r>
            <a:r>
              <a:rPr lang="en-US" altLang="zh-CN" dirty="0"/>
              <a:t> = 0.9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5A4F9-F761-4F0E-B1D9-058B8A63EC4E}"/>
              </a:ext>
            </a:extLst>
          </p:cNvPr>
          <p:cNvSpPr txBox="1"/>
          <p:nvPr/>
        </p:nvSpPr>
        <p:spPr>
          <a:xfrm>
            <a:off x="4688870" y="5335569"/>
            <a:ext cx="2899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Global clustering coefficient: 0.4767103131874928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13763-EC28-40E9-92BB-B9965C5AC3C5}"/>
              </a:ext>
            </a:extLst>
          </p:cNvPr>
          <p:cNvSpPr txBox="1"/>
          <p:nvPr/>
        </p:nvSpPr>
        <p:spPr>
          <a:xfrm>
            <a:off x="8626069" y="5335568"/>
            <a:ext cx="2899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Global clustering coefficient: 0.8833679546420546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186B7F-F554-4333-B1D6-9909838C8777}"/>
              </a:ext>
            </a:extLst>
          </p:cNvPr>
          <p:cNvSpPr txBox="1"/>
          <p:nvPr/>
        </p:nvSpPr>
        <p:spPr>
          <a:xfrm>
            <a:off x="666496" y="5335569"/>
            <a:ext cx="2899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Global clustering coefficient: 0.37603392173328887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B82628-E3E2-42DB-BC56-13FB979FE446}"/>
              </a:ext>
            </a:extLst>
          </p:cNvPr>
          <p:cNvSpPr txBox="1"/>
          <p:nvPr/>
        </p:nvSpPr>
        <p:spPr>
          <a:xfrm>
            <a:off x="4688870" y="5981899"/>
            <a:ext cx="315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/>
              <a:t>Density: 0.2534170854271357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43E74D-2B68-4B4D-8D17-C6A0BD431F56}"/>
              </a:ext>
            </a:extLst>
          </p:cNvPr>
          <p:cNvSpPr txBox="1"/>
          <p:nvPr/>
        </p:nvSpPr>
        <p:spPr>
          <a:xfrm>
            <a:off x="629843" y="5981899"/>
            <a:ext cx="3273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/>
              <a:t>Density: 0.20241206030150755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E435DB-C85F-457D-98DE-BC5D1CE684FF}"/>
              </a:ext>
            </a:extLst>
          </p:cNvPr>
          <p:cNvSpPr txBox="1"/>
          <p:nvPr/>
        </p:nvSpPr>
        <p:spPr>
          <a:xfrm>
            <a:off x="8626069" y="5981009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/>
              <a:t>Density: 0.455678391959799</a:t>
            </a:r>
          </a:p>
        </p:txBody>
      </p:sp>
    </p:spTree>
    <p:extLst>
      <p:ext uri="{BB962C8B-B14F-4D97-AF65-F5344CB8AC3E}">
        <p14:creationId xmlns:p14="http://schemas.microsoft.com/office/powerpoint/2010/main" val="1947069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168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Theme</vt:lpstr>
      <vt:lpstr>06 Jun Meeting</vt:lpstr>
      <vt:lpstr>History Weight Curve</vt:lpstr>
      <vt:lpstr>Mean and Std_dev Curve</vt:lpstr>
      <vt:lpstr>Weight Scatter</vt:lpstr>
      <vt:lpstr>Weight Scatter</vt:lpstr>
      <vt:lpstr>Weight Scatter 11 Nodes</vt:lpstr>
      <vt:lpstr>Heatmap of Adjacent Matrix</vt:lpstr>
      <vt:lpstr>Heatmap of Adjacent Matrix</vt:lpstr>
      <vt:lpstr>Communicate Prob within the same Block</vt:lpstr>
      <vt:lpstr>Communicate Prob within the same Block</vt:lpstr>
      <vt:lpstr>Compare 10 nodes vs 100 nodes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 Jun Meeting</dc:title>
  <dc:creator>Ma, Zhiyu</dc:creator>
  <cp:lastModifiedBy>Ma, Zhiyu</cp:lastModifiedBy>
  <cp:revision>33</cp:revision>
  <dcterms:created xsi:type="dcterms:W3CDTF">2024-06-03T14:25:18Z</dcterms:created>
  <dcterms:modified xsi:type="dcterms:W3CDTF">2024-06-06T13:34:30Z</dcterms:modified>
</cp:coreProperties>
</file>