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65" r:id="rId3"/>
    <p:sldId id="272" r:id="rId4"/>
    <p:sldId id="269" r:id="rId5"/>
    <p:sldId id="271" r:id="rId6"/>
    <p:sldId id="26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76" autoAdjust="0"/>
  </p:normalViewPr>
  <p:slideViewPr>
    <p:cSldViewPr>
      <p:cViewPr varScale="1">
        <p:scale>
          <a:sx n="86" d="100"/>
          <a:sy n="86" d="100"/>
        </p:scale>
        <p:origin x="-13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2218-72DE-4794-A2C9-B800A3B9836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C3DE6-BC0F-4438-8E43-A41271A5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C3DE6-BC0F-4438-8E43-A41271A5A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C3DE6-BC0F-4438-8E43-A41271A5A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C3DE6-BC0F-4438-8E43-A41271A5A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F0149A0-359E-4A08-ADF1-7C60BEED77D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29000"/>
            <a:ext cx="61722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19400" y="6096000"/>
            <a:ext cx="617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Women </a:t>
            </a:r>
            <a:r>
              <a:rPr lang="en-US" dirty="0" smtClean="0"/>
              <a:t>Who Code - </a:t>
            </a:r>
            <a:r>
              <a:rPr lang="en-US" dirty="0" smtClean="0"/>
              <a:t>Violet </a:t>
            </a:r>
            <a:r>
              <a:rPr lang="en-US" dirty="0" err="1" smtClean="0"/>
              <a:t>Cullors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7162800" cy="3962400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DEFINITION: A </a:t>
            </a:r>
            <a:r>
              <a:rPr lang="en-US" dirty="0"/>
              <a:t>function is a block of organized, reusable code that is used to perform a single, related </a:t>
            </a:r>
            <a:r>
              <a:rPr lang="en-US" dirty="0" smtClean="0"/>
              <a:t>action.</a:t>
            </a:r>
          </a:p>
          <a:p>
            <a:endParaRPr lang="en-US" dirty="0"/>
          </a:p>
          <a:p>
            <a:r>
              <a:rPr lang="en-US" dirty="0" smtClean="0"/>
              <a:t>Group statements</a:t>
            </a:r>
          </a:p>
          <a:p>
            <a:endParaRPr lang="en-US" dirty="0"/>
          </a:p>
          <a:p>
            <a:r>
              <a:rPr lang="en-US" dirty="0" smtClean="0"/>
              <a:t>Improves clarity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Eliminate repetitive code</a:t>
            </a:r>
          </a:p>
          <a:p>
            <a:endParaRPr lang="en-US" dirty="0" smtClean="0"/>
          </a:p>
          <a:p>
            <a:r>
              <a:rPr lang="en-US" dirty="0" smtClean="0"/>
              <a:t>Divides a complex program into simpler parts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A useful function can be updated and reused </a:t>
            </a:r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</p:spPr>
        <p:txBody>
          <a:bodyPr/>
          <a:lstStyle/>
          <a:p>
            <a:r>
              <a:rPr lang="en-US" dirty="0" smtClean="0"/>
              <a:t>Why Functions?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914400"/>
          </a:xfrm>
        </p:spPr>
        <p:txBody>
          <a:bodyPr/>
          <a:lstStyle/>
          <a:p>
            <a:r>
              <a:rPr lang="en-US" sz="3600" dirty="0" smtClean="0"/>
              <a:t>Type of Functions - 3 Types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Imported from a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/>
              <a:t>from math import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  print </a:t>
            </a:r>
            <a:r>
              <a:rPr lang="en-US" dirty="0" err="1" smtClean="0"/>
              <a:t>sqrt</a:t>
            </a:r>
            <a:r>
              <a:rPr lang="en-US" dirty="0" smtClean="0"/>
              <a:t>(81)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Built in functions part of the program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in() – convert an integer into binary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rint() – output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ange(</a:t>
            </a:r>
            <a:r>
              <a:rPr lang="en-US" dirty="0" err="1" smtClean="0"/>
              <a:t>start,stop,step</a:t>
            </a:r>
            <a:r>
              <a:rPr lang="en-US" dirty="0" smtClean="0"/>
              <a:t>) – use in for loops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User </a:t>
            </a:r>
            <a:r>
              <a:rPr lang="en-US" dirty="0" smtClean="0">
                <a:solidFill>
                  <a:srgbClr val="FFC000"/>
                </a:solidFill>
              </a:rPr>
              <a:t>Defined: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err="1"/>
              <a:t>def</a:t>
            </a:r>
            <a:r>
              <a:rPr lang="en-US" dirty="0"/>
              <a:t> cube(x):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x * x *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01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96200" cy="914400"/>
          </a:xfrm>
        </p:spPr>
        <p:txBody>
          <a:bodyPr/>
          <a:lstStyle/>
          <a:p>
            <a:r>
              <a:rPr lang="en-US" sz="3600" dirty="0" smtClean="0"/>
              <a:t>Define a Function</a:t>
            </a:r>
            <a:endParaRPr lang="en-US" sz="36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" y="1066800"/>
            <a:ext cx="8153400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Returns a result </a:t>
            </a:r>
          </a:p>
          <a:p>
            <a:pPr marL="18288" indent="0"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ef</a:t>
            </a:r>
            <a:r>
              <a:rPr lang="en-US" sz="2000" dirty="0" smtClean="0"/>
              <a:t> </a:t>
            </a:r>
            <a:r>
              <a:rPr lang="en-US" sz="2000" dirty="0" err="1" smtClean="0"/>
              <a:t>addUp</a:t>
            </a:r>
            <a:r>
              <a:rPr lang="en-US" sz="2000" dirty="0" smtClean="0"/>
              <a:t> (a, b):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total  = a + b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return</a:t>
            </a:r>
            <a:r>
              <a:rPr lang="en-US" sz="2000" dirty="0" smtClean="0"/>
              <a:t> total</a:t>
            </a:r>
          </a:p>
          <a:p>
            <a:pPr marL="18288" indent="0">
              <a:buNone/>
            </a:pPr>
            <a:endParaRPr lang="en-US" sz="2000" dirty="0" smtClean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 smtClean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 smtClean="0"/>
          </a:p>
          <a:p>
            <a:pPr marL="18288" indent="0"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Execute code 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- returns no results</a:t>
            </a:r>
          </a:p>
          <a:p>
            <a:pPr marL="18288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read_fineprint</a:t>
            </a:r>
            <a:r>
              <a:rPr lang="en-US" sz="2000" dirty="0" smtClean="0"/>
              <a:t> ():</a:t>
            </a:r>
            <a:endParaRPr lang="en-US" sz="2000" dirty="0"/>
          </a:p>
          <a:p>
            <a:pPr marL="1828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 (“This is the fine print of the contract…….”)</a:t>
            </a:r>
            <a:endParaRPr lang="en-US" sz="2000" dirty="0"/>
          </a:p>
          <a:p>
            <a:pPr marL="18288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915" y="1108631"/>
            <a:ext cx="3528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functionname</a:t>
            </a:r>
            <a:r>
              <a:rPr lang="en-US" dirty="0"/>
              <a:t>( parameters ): </a:t>
            </a:r>
            <a:endParaRPr lang="en-US" dirty="0" smtClean="0"/>
          </a:p>
          <a:p>
            <a:r>
              <a:rPr lang="en-US" dirty="0" smtClean="0"/>
              <a:t>     statement 1</a:t>
            </a:r>
          </a:p>
          <a:p>
            <a:r>
              <a:rPr lang="en-US" dirty="0" smtClean="0"/>
              <a:t>     statement N</a:t>
            </a:r>
          </a:p>
          <a:p>
            <a:r>
              <a:rPr lang="en-US" dirty="0" smtClean="0"/>
              <a:t>     return [result]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7813" y="1032431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2584" y="32766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4282" y="3376136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functionname</a:t>
            </a:r>
            <a:r>
              <a:rPr lang="en-US" dirty="0" smtClean="0"/>
              <a:t>(): </a:t>
            </a:r>
          </a:p>
          <a:p>
            <a:r>
              <a:rPr lang="en-US" dirty="0" smtClean="0"/>
              <a:t>     statement 1</a:t>
            </a:r>
          </a:p>
          <a:p>
            <a:r>
              <a:rPr lang="en-US" dirty="0" smtClean="0"/>
              <a:t>     statement N</a:t>
            </a:r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7543800" cy="1828800"/>
          </a:xfrm>
        </p:spPr>
        <p:txBody>
          <a:bodyPr/>
          <a:lstStyle/>
          <a:p>
            <a:r>
              <a:rPr lang="en-US" sz="3200" dirty="0" smtClean="0"/>
              <a:t>Pass by Reference - No Reference changes done to the parameter from the calling program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13486" y="2971800"/>
            <a:ext cx="5601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string1 = “This is the initial string”</a:t>
            </a:r>
          </a:p>
          <a:p>
            <a:endParaRPr lang="en-US" dirty="0" smtClean="0"/>
          </a:p>
          <a:p>
            <a:r>
              <a:rPr lang="en-US" dirty="0" smtClean="0"/>
              <a:t>Def  </a:t>
            </a:r>
            <a:r>
              <a:rPr lang="en-US" dirty="0" err="1" smtClean="0"/>
              <a:t>addOn</a:t>
            </a:r>
            <a:r>
              <a:rPr lang="en-US" dirty="0" smtClean="0"/>
              <a:t>(</a:t>
            </a:r>
            <a:r>
              <a:rPr lang="en-US" dirty="0" err="1" smtClean="0"/>
              <a:t>test_string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err="1" smtClean="0"/>
              <a:t>test_string</a:t>
            </a:r>
            <a:r>
              <a:rPr lang="en-US" dirty="0" smtClean="0"/>
              <a:t> = </a:t>
            </a:r>
            <a:r>
              <a:rPr lang="en-US" dirty="0" err="1" smtClean="0"/>
              <a:t>test_string</a:t>
            </a:r>
            <a:r>
              <a:rPr lang="en-US" dirty="0" smtClean="0"/>
              <a:t> + “ &amp; add this part.”</a:t>
            </a:r>
          </a:p>
          <a:p>
            <a:endParaRPr lang="en-US" dirty="0"/>
          </a:p>
          <a:p>
            <a:r>
              <a:rPr lang="en-US" dirty="0"/>
              <a:t>##MAIN PROGRAM</a:t>
            </a:r>
          </a:p>
          <a:p>
            <a:r>
              <a:rPr lang="en-US" dirty="0" err="1" smtClean="0"/>
              <a:t>addOn</a:t>
            </a:r>
            <a:r>
              <a:rPr lang="en-US" dirty="0" smtClean="0"/>
              <a:t>(string1)</a:t>
            </a:r>
          </a:p>
          <a:p>
            <a:r>
              <a:rPr lang="en-US" dirty="0" smtClean="0"/>
              <a:t>print(string1)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OUTPUT</a:t>
            </a:r>
          </a:p>
          <a:p>
            <a:r>
              <a:rPr lang="en-US" dirty="0" smtClean="0"/>
              <a:t>This </a:t>
            </a:r>
            <a:r>
              <a:rPr lang="en-US" dirty="0"/>
              <a:t>is the initial </a:t>
            </a:r>
            <a:r>
              <a:rPr lang="en-US" dirty="0" smtClean="0"/>
              <a:t>string  </a:t>
            </a:r>
            <a:r>
              <a:rPr lang="en-US" dirty="0"/>
              <a:t>&amp; add this part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19542816">
            <a:off x="2586410" y="4689043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NOT IN PYTHON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48600" cy="914400"/>
          </a:xfrm>
        </p:spPr>
        <p:txBody>
          <a:bodyPr/>
          <a:lstStyle/>
          <a:p>
            <a:r>
              <a:rPr lang="en-US" sz="3600" dirty="0" smtClean="0"/>
              <a:t>Scope of Functions – variables created in a function are local.</a:t>
            </a:r>
            <a:endParaRPr lang="en-US" sz="36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90600" y="1905000"/>
            <a:ext cx="73914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31953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= 0; </a:t>
            </a:r>
            <a:r>
              <a:rPr lang="en-US" dirty="0" smtClean="0"/>
              <a:t>       # </a:t>
            </a:r>
            <a:r>
              <a:rPr lang="en-US" dirty="0"/>
              <a:t>This is global </a:t>
            </a:r>
            <a:r>
              <a:rPr lang="en-US" dirty="0" smtClean="0"/>
              <a:t>variable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sum( arg1, arg2 ):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total </a:t>
            </a:r>
            <a:r>
              <a:rPr lang="en-US" dirty="0"/>
              <a:t>= arg1 + arg2;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print ("</a:t>
            </a:r>
            <a:r>
              <a:rPr lang="en-US" dirty="0"/>
              <a:t>Inside the function local total : </a:t>
            </a:r>
            <a:r>
              <a:rPr lang="en-US" dirty="0" smtClean="0"/>
              <a:t>“ total) </a:t>
            </a:r>
          </a:p>
          <a:p>
            <a:r>
              <a:rPr lang="en-US" dirty="0"/>
              <a:t>	</a:t>
            </a:r>
            <a:r>
              <a:rPr lang="en-US" dirty="0" smtClean="0"/>
              <a:t>return total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</a:t>
            </a:r>
            <a:r>
              <a:rPr lang="en-US" dirty="0"/>
              <a:t>##MAIN PROGRAM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ewTotal</a:t>
            </a:r>
            <a:r>
              <a:rPr lang="en-US" dirty="0" smtClean="0"/>
              <a:t> = sum</a:t>
            </a:r>
            <a:r>
              <a:rPr lang="en-US" dirty="0"/>
              <a:t>( 10, 20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Outside the function global total : </a:t>
            </a:r>
            <a:r>
              <a:rPr lang="en-US" dirty="0" smtClean="0"/>
              <a:t>“ total )</a:t>
            </a:r>
          </a:p>
          <a:p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OUTPUT</a:t>
            </a:r>
            <a:endParaRPr lang="en-US" i="1" dirty="0"/>
          </a:p>
          <a:p>
            <a:r>
              <a:rPr lang="en-US" dirty="0"/>
              <a:t>Inside the function local total : 30 </a:t>
            </a:r>
            <a:endParaRPr lang="en-US" dirty="0" smtClean="0"/>
          </a:p>
          <a:p>
            <a:r>
              <a:rPr lang="en-US" dirty="0" smtClean="0"/>
              <a:t>Outside </a:t>
            </a:r>
            <a:r>
              <a:rPr lang="en-US" dirty="0"/>
              <a:t>the function global total :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96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378941"/>
            <a:ext cx="8229600" cy="64028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sz="2400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tempConverter</a:t>
            </a:r>
            <a:r>
              <a:rPr lang="en-US" dirty="0">
                <a:effectLst/>
              </a:rPr>
              <a:t>(</a:t>
            </a:r>
            <a:r>
              <a:rPr lang="en-US" dirty="0"/>
              <a:t>temp, </a:t>
            </a:r>
            <a:r>
              <a:rPr lang="en-US" dirty="0" err="1"/>
              <a:t>num</a:t>
            </a:r>
            <a:r>
              <a:rPr lang="en-US" dirty="0">
                <a:effectLst/>
              </a:rPr>
              <a:t>):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celsius_to_fahrenheit</a:t>
            </a:r>
            <a:r>
              <a:rPr lang="en-US" dirty="0">
                <a:effectLst/>
              </a:rPr>
              <a:t>(</a:t>
            </a:r>
            <a:r>
              <a:rPr lang="en-US" dirty="0" err="1"/>
              <a:t>c_temp</a:t>
            </a:r>
            <a:r>
              <a:rPr lang="en-US" dirty="0">
                <a:effectLst/>
              </a:rPr>
              <a:t>):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return 9.0 / 5.0 * </a:t>
            </a:r>
            <a:r>
              <a:rPr lang="en-US" dirty="0" err="1"/>
              <a:t>c_temp</a:t>
            </a:r>
            <a:r>
              <a:rPr lang="en-US" dirty="0"/>
              <a:t> </a:t>
            </a:r>
            <a:r>
              <a:rPr lang="en-US" dirty="0">
                <a:effectLst/>
              </a:rPr>
              <a:t>+ 32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fahrenheit_to_celsius</a:t>
            </a:r>
            <a:r>
              <a:rPr lang="en-US" dirty="0">
                <a:effectLst/>
              </a:rPr>
              <a:t>(</a:t>
            </a:r>
            <a:r>
              <a:rPr lang="en-US" dirty="0" err="1"/>
              <a:t>f_temp</a:t>
            </a:r>
            <a:r>
              <a:rPr lang="en-US" dirty="0">
                <a:effectLst/>
              </a:rPr>
              <a:t>):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return (</a:t>
            </a:r>
            <a:r>
              <a:rPr lang="en-US" dirty="0" err="1"/>
              <a:t>f_temp</a:t>
            </a:r>
            <a:r>
              <a:rPr lang="en-US" dirty="0"/>
              <a:t> </a:t>
            </a:r>
            <a:r>
              <a:rPr lang="en-US" dirty="0">
                <a:effectLst/>
              </a:rPr>
              <a:t>- 32.0) * 5.0 / 9.0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if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>
                <a:effectLst/>
              </a:rPr>
              <a:t>== 1: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</a:t>
            </a:r>
            <a:r>
              <a:rPr lang="en-US" dirty="0"/>
              <a:t>result </a:t>
            </a:r>
            <a:r>
              <a:rPr lang="en-US" dirty="0">
                <a:effectLst/>
              </a:rPr>
              <a:t>= </a:t>
            </a:r>
            <a:r>
              <a:rPr lang="en-US" dirty="0" err="1"/>
              <a:t>celsius_to_fahrenheit</a:t>
            </a:r>
            <a:r>
              <a:rPr lang="en-US" dirty="0">
                <a:effectLst/>
              </a:rPr>
              <a:t>(</a:t>
            </a:r>
            <a:r>
              <a:rPr lang="en-US" dirty="0"/>
              <a:t>temp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dirty="0"/>
              <a:t>temp</a:t>
            </a:r>
            <a:r>
              <a:rPr lang="en-US" dirty="0">
                <a:effectLst/>
              </a:rPr>
              <a:t>) + " </a:t>
            </a:r>
            <a:r>
              <a:rPr lang="en-US" dirty="0" err="1">
                <a:effectLst/>
              </a:rPr>
              <a:t>celsius</a:t>
            </a:r>
            <a:r>
              <a:rPr lang="en-US" dirty="0">
                <a:effectLst/>
              </a:rPr>
              <a:t> to </a:t>
            </a:r>
            <a:r>
              <a:rPr lang="en-US" dirty="0" err="1">
                <a:effectLst/>
              </a:rPr>
              <a:t>fahrenheit</a:t>
            </a:r>
            <a:r>
              <a:rPr lang="en-US" dirty="0">
                <a:effectLst/>
              </a:rPr>
              <a:t>:")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elif</a:t>
            </a:r>
            <a:r>
              <a:rPr lang="en-US" dirty="0">
                <a:effectLst/>
              </a:rPr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>
                <a:effectLst/>
              </a:rPr>
              <a:t>== 2: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</a:t>
            </a:r>
            <a:r>
              <a:rPr lang="en-US" dirty="0"/>
              <a:t>result </a:t>
            </a:r>
            <a:r>
              <a:rPr lang="en-US" dirty="0">
                <a:effectLst/>
              </a:rPr>
              <a:t>= </a:t>
            </a:r>
            <a:r>
              <a:rPr lang="en-US" dirty="0" err="1"/>
              <a:t>fahrenheit_to_celsius</a:t>
            </a:r>
            <a:r>
              <a:rPr lang="en-US" dirty="0">
                <a:effectLst/>
              </a:rPr>
              <a:t>(</a:t>
            </a:r>
            <a:r>
              <a:rPr lang="en-US" dirty="0"/>
              <a:t>temp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dirty="0"/>
              <a:t>temp</a:t>
            </a:r>
            <a:r>
              <a:rPr lang="en-US" dirty="0">
                <a:effectLst/>
              </a:rPr>
              <a:t>) + " </a:t>
            </a:r>
            <a:r>
              <a:rPr lang="en-US" dirty="0" err="1">
                <a:effectLst/>
              </a:rPr>
              <a:t>fahrenheit</a:t>
            </a:r>
            <a:r>
              <a:rPr lang="en-US" dirty="0">
                <a:effectLst/>
              </a:rPr>
              <a:t> to </a:t>
            </a:r>
            <a:r>
              <a:rPr lang="en-US" dirty="0" err="1">
                <a:effectLst/>
              </a:rPr>
              <a:t>celsius</a:t>
            </a:r>
            <a:r>
              <a:rPr lang="en-US" dirty="0">
                <a:effectLst/>
              </a:rPr>
              <a:t>:")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else: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</a:t>
            </a:r>
            <a:r>
              <a:rPr lang="en-US" dirty="0"/>
              <a:t>result </a:t>
            </a:r>
            <a:r>
              <a:rPr lang="en-US" dirty="0">
                <a:effectLst/>
              </a:rPr>
              <a:t>= 0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    print("Temp type not valid:")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 print(</a:t>
            </a:r>
            <a:r>
              <a:rPr lang="en-US" dirty="0"/>
              <a:t>result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##MAIN PROGRAM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err="1"/>
              <a:t>tempConverter</a:t>
            </a:r>
            <a:r>
              <a:rPr lang="en-US" dirty="0">
                <a:effectLst/>
              </a:rPr>
              <a:t>(12.78</a:t>
            </a:r>
            <a:r>
              <a:rPr lang="en-US" dirty="0"/>
              <a:t>,</a:t>
            </a:r>
            <a:r>
              <a:rPr lang="en-US" dirty="0">
                <a:effectLst/>
              </a:rPr>
              <a:t>1)</a:t>
            </a:r>
            <a:br>
              <a:rPr lang="en-US" dirty="0">
                <a:effectLst/>
              </a:rPr>
            </a:br>
            <a:r>
              <a:rPr lang="en-US" dirty="0" err="1"/>
              <a:t>tempConverter</a:t>
            </a:r>
            <a:r>
              <a:rPr lang="en-US" dirty="0">
                <a:effectLst/>
              </a:rPr>
              <a:t>(100</a:t>
            </a:r>
            <a:r>
              <a:rPr lang="en-US" dirty="0"/>
              <a:t>,</a:t>
            </a:r>
            <a:r>
              <a:rPr lang="en-US" dirty="0">
                <a:effectLst/>
              </a:rPr>
              <a:t>2)</a:t>
            </a:r>
            <a:br>
              <a:rPr lang="en-US" dirty="0">
                <a:effectLst/>
              </a:rPr>
            </a:br>
            <a:r>
              <a:rPr lang="en-US" dirty="0" err="1"/>
              <a:t>tempConverter</a:t>
            </a:r>
            <a:r>
              <a:rPr lang="en-US" dirty="0">
                <a:effectLst/>
              </a:rPr>
              <a:t>(100</a:t>
            </a:r>
            <a:r>
              <a:rPr lang="en-US" dirty="0"/>
              <a:t>,</a:t>
            </a:r>
            <a:r>
              <a:rPr lang="en-US" dirty="0">
                <a:effectLst/>
              </a:rPr>
              <a:t>3)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410200" y="378941"/>
            <a:ext cx="31851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smtClean="0"/>
              <a:t>Try this: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393724" y="4419599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OUTPUT:</a:t>
            </a:r>
          </a:p>
          <a:p>
            <a:r>
              <a:rPr lang="en-US" dirty="0" smtClean="0"/>
              <a:t>12.78 </a:t>
            </a:r>
            <a:r>
              <a:rPr lang="en-US" dirty="0" err="1"/>
              <a:t>celsius</a:t>
            </a:r>
            <a:r>
              <a:rPr lang="en-US" dirty="0"/>
              <a:t> to </a:t>
            </a:r>
            <a:r>
              <a:rPr lang="en-US" dirty="0" err="1"/>
              <a:t>fahrenheit</a:t>
            </a:r>
            <a:r>
              <a:rPr lang="en-US" dirty="0"/>
              <a:t>:</a:t>
            </a:r>
          </a:p>
          <a:p>
            <a:r>
              <a:rPr lang="en-US" dirty="0"/>
              <a:t>55.004</a:t>
            </a:r>
          </a:p>
          <a:p>
            <a:r>
              <a:rPr lang="en-US" dirty="0"/>
              <a:t>100 </a:t>
            </a:r>
            <a:r>
              <a:rPr lang="en-US" dirty="0" err="1"/>
              <a:t>fahrenheit</a:t>
            </a:r>
            <a:r>
              <a:rPr lang="en-US" dirty="0"/>
              <a:t> to </a:t>
            </a:r>
            <a:r>
              <a:rPr lang="en-US" dirty="0" err="1"/>
              <a:t>celsius</a:t>
            </a:r>
            <a:r>
              <a:rPr lang="en-US" dirty="0"/>
              <a:t>:</a:t>
            </a:r>
          </a:p>
          <a:p>
            <a:r>
              <a:rPr lang="en-US" dirty="0"/>
              <a:t>37.77777777777778</a:t>
            </a:r>
          </a:p>
          <a:p>
            <a:r>
              <a:rPr lang="en-US" dirty="0"/>
              <a:t>Temp type not valid:</a:t>
            </a:r>
          </a:p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4267201"/>
            <a:ext cx="34290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6358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73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3052</TotalTime>
  <Words>253</Words>
  <Application>Microsoft Office PowerPoint</Application>
  <PresentationFormat>On-screen Show (4:3)</PresentationFormat>
  <Paragraphs>107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Python</vt:lpstr>
      <vt:lpstr>Why Functions?</vt:lpstr>
      <vt:lpstr>Type of Functions - 3 Types</vt:lpstr>
      <vt:lpstr>Define a Function</vt:lpstr>
      <vt:lpstr>Pass by Reference - No Reference changes done to the parameter from the calling program</vt:lpstr>
      <vt:lpstr>Scope of Functions – variables created in a function are local.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</dc:creator>
  <cp:lastModifiedBy>Violet</cp:lastModifiedBy>
  <cp:revision>101</cp:revision>
  <dcterms:created xsi:type="dcterms:W3CDTF">2015-10-07T01:12:52Z</dcterms:created>
  <dcterms:modified xsi:type="dcterms:W3CDTF">2016-06-08T02:26:41Z</dcterms:modified>
</cp:coreProperties>
</file>