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https://www.crummy.com/software/BeautifulSoup/bs4/doc/#making-the-soup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2629119" y="540657"/>
            <a:ext cx="3971961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Beautiful Soup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350" y="1640125"/>
            <a:ext cx="1847500" cy="23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information from a website (usually HTML) and parsing it in a readable format (this is called getting soup).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will be using a package in the Python Library called Beautiful Soup which parses HTML and XML.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Best Practices: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 the Robots.txt to make sure you can web scrape the website. Look for User Agent: *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Scraping too many pages at once quickly can get your IP blocked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a  browser developer tool to determine the classes of objects (in Chrome you select Inspect)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7936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Pytho 3: pip3 install beautifulsoup4</a:t>
            </a:r>
            <a:endParaRPr sz="3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Python 2.7: pip install beautifulsoup4</a:t>
            </a:r>
            <a:endParaRPr sz="3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conda install -c anaconda beautifulsoup4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IMDB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Monty Python &amp;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Holy Grail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Web Scraping Exercise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the Robots.txt of IMDB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Save your Python File and import the packages that you need (Beautiful Soup &amp; Requests)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Parse the HTML 1 url of IMDB:  Monty Python Holy Grail’s IMDB if no issues seen in Robots.txt of IMDB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Let’s web scrape the Title, Content Rating, Description of this movie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Let’s create a function to add this information to the key of the ID of this IMDB Page eg: if we put tt0071853 into the function it will return the information in 4 as a dictionary.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Macintosh PowerPoint</Application>
  <PresentationFormat>On-screen Show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</vt:lpstr>
      <vt:lpstr>Playfair Display</vt:lpstr>
      <vt:lpstr>Lato</vt:lpstr>
      <vt:lpstr>Coral</vt:lpstr>
      <vt:lpstr>Beautiful Soup</vt:lpstr>
      <vt:lpstr>Web Scraping</vt:lpstr>
      <vt:lpstr>Pytho 3: pip3 install beautifulsoup4 Python 2.7: pip install beautifulsoup4  conda install -c anaconda beautifulsoup4</vt:lpstr>
      <vt:lpstr>IMDB  Monty Python &amp;  The Holy Grail</vt:lpstr>
      <vt:lpstr>Our Web Scraping Exercise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Beautiful Soup</dc:title>
  <cp:lastModifiedBy>Monica Puerto</cp:lastModifiedBy>
  <cp:revision>1</cp:revision>
  <dcterms:modified xsi:type="dcterms:W3CDTF">2018-06-09T23:00:35Z</dcterms:modified>
</cp:coreProperties>
</file>