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5143500" type="screen16x9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>
      <p:cViewPr varScale="1">
        <p:scale>
          <a:sx n="141" d="100"/>
          <a:sy n="141" d="100"/>
        </p:scale>
        <p:origin x="8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333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2629119" y="540657"/>
            <a:ext cx="3971961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Beautiful Soup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1350" y="1640125"/>
            <a:ext cx="1847500" cy="237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</a:t>
            </a: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information from a website (usually HTML) and parsing it in a readable format (this is called getting soup).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will be using a package in the Python Library called Beautiful Soup which parses HTML and XML.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Some Best Practices: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 the Robots.txt to make sure you can web scrape the website. Look for User Agent: *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Scraping too many pages at once quickly can get your IP blocked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a  browser developer tool to determine the classes of objects (in Chrome you select Inspect)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7936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err="1"/>
              <a:t>Pytho</a:t>
            </a:r>
            <a:r>
              <a:rPr lang="en-US" sz="3600" dirty="0"/>
              <a:t>n</a:t>
            </a:r>
            <a:r>
              <a:rPr lang="en" sz="3600" dirty="0"/>
              <a:t> 3: pip3 install beautifulsoup4</a:t>
            </a:r>
            <a:endParaRPr sz="36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Python 2.7: pip install beautifulsoup4</a:t>
            </a:r>
            <a:endParaRPr sz="36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err="1"/>
              <a:t>conda</a:t>
            </a:r>
            <a:r>
              <a:rPr lang="en" sz="3600" dirty="0"/>
              <a:t> install -c anaconda beautifulsoup4</a:t>
            </a:r>
            <a:endParaRPr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IMDB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Monty Python &amp;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Holy Grail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Web Scraping Exercise</a:t>
            </a: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Check the </a:t>
            </a:r>
            <a:r>
              <a:rPr lang="en" dirty="0" err="1"/>
              <a:t>Robots.txt</a:t>
            </a:r>
            <a:r>
              <a:rPr lang="en" dirty="0"/>
              <a:t> of IMDB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Save your Python File and import the packages that you need (Beautiful Soup &amp; Requests)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Parse the HTML 1 </a:t>
            </a:r>
            <a:r>
              <a:rPr lang="en" dirty="0" err="1"/>
              <a:t>url</a:t>
            </a:r>
            <a:r>
              <a:rPr lang="en" dirty="0"/>
              <a:t> of IMDB:  Monty Python Holy Grail’s IMDB if no issues seen in </a:t>
            </a:r>
            <a:r>
              <a:rPr lang="en" dirty="0" err="1"/>
              <a:t>Robots.txt</a:t>
            </a:r>
            <a:r>
              <a:rPr lang="en" dirty="0"/>
              <a:t> of IMDB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 Let’s web scrape the Title, Content Rating, Description of this movie</a:t>
            </a:r>
            <a:endParaRPr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Let’s create a function to add this information to the key of the ID of this IMDB Page </a:t>
            </a:r>
            <a:r>
              <a:rPr lang="en" dirty="0" err="1"/>
              <a:t>eg</a:t>
            </a:r>
            <a:r>
              <a:rPr lang="en" dirty="0"/>
              <a:t>: if we put tt0071853 into the function it will return the information in </a:t>
            </a:r>
            <a:r>
              <a:rPr lang="en-US" dirty="0"/>
              <a:t>the form</a:t>
            </a:r>
            <a:r>
              <a:rPr lang="en" dirty="0"/>
              <a:t> </a:t>
            </a:r>
            <a:r>
              <a:rPr lang="en-US" dirty="0"/>
              <a:t>of a</a:t>
            </a:r>
            <a:r>
              <a:rPr lang="en" dirty="0"/>
              <a:t> dictionary.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https://</a:t>
            </a:r>
            <a:r>
              <a:rPr lang="en-US" dirty="0" err="1"/>
              <a:t>bit.ly</a:t>
            </a:r>
            <a:r>
              <a:rPr lang="en-US" dirty="0"/>
              <a:t>/2JCPPAi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100906"/>
      </p:ext>
    </p:extLst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238</Words>
  <Application>Microsoft Macintosh PowerPoint</Application>
  <PresentationFormat>On-screen Show (16:9)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Roboto</vt:lpstr>
      <vt:lpstr>Playfair Display</vt:lpstr>
      <vt:lpstr>Lato</vt:lpstr>
      <vt:lpstr>Coral</vt:lpstr>
      <vt:lpstr>Beautiful Soup</vt:lpstr>
      <vt:lpstr>Web Scraping</vt:lpstr>
      <vt:lpstr>Python 3: pip3 install beautifulsoup4 Python 2.7: pip install beautifulsoup4  conda install -c anaconda beautifulsoup4</vt:lpstr>
      <vt:lpstr>IMDB  Monty Python &amp;  The Holy Grail</vt:lpstr>
      <vt:lpstr>Our Web Scraping Exercise</vt:lpstr>
      <vt:lpstr>https://bit.ly/2JCPPAi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Beautiful Soup</dc:title>
  <cp:lastModifiedBy>Monica Puerto</cp:lastModifiedBy>
  <cp:revision>4</cp:revision>
  <dcterms:modified xsi:type="dcterms:W3CDTF">2018-06-09T23:05:16Z</dcterms:modified>
</cp:coreProperties>
</file>