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2/22/2016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Multithreading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Various approaches to threads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6395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General idea</a:t>
            </a:r>
            <a:endParaRPr lang="pl-PL" dirty="0"/>
          </a:p>
        </p:txBody>
      </p:sp>
      <p:pic>
        <p:nvPicPr>
          <p:cNvPr id="1026" name="Picture 2" descr="Starting a new Threa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466" y="3235569"/>
            <a:ext cx="8527065" cy="218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71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System.Threading.Thread	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Thread.Sleep</a:t>
            </a:r>
          </a:p>
          <a:p>
            <a:r>
              <a:rPr lang="pl-PL" dirty="0" smtClean="0"/>
              <a:t>Thread.Start</a:t>
            </a:r>
          </a:p>
          <a:p>
            <a:r>
              <a:rPr lang="pl-PL" dirty="0" smtClean="0"/>
              <a:t>Thread.Join</a:t>
            </a:r>
          </a:p>
          <a:p>
            <a:r>
              <a:rPr lang="pl-PL" dirty="0" smtClean="0"/>
              <a:t>Thrad.Abort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244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ThreadPool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QueueUserWorkItem</a:t>
            </a:r>
          </a:p>
          <a:p>
            <a:r>
              <a:rPr lang="pl-PL" dirty="0" smtClean="0"/>
              <a:t>SetMaxThreads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41436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Task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Task.Factory.StartNew</a:t>
            </a:r>
          </a:p>
          <a:p>
            <a:r>
              <a:rPr lang="pl-PL" dirty="0" smtClean="0"/>
              <a:t>Task.Result</a:t>
            </a:r>
          </a:p>
          <a:p>
            <a:r>
              <a:rPr lang="pl-PL" dirty="0" smtClean="0"/>
              <a:t>Task.Wait...</a:t>
            </a:r>
          </a:p>
        </p:txBody>
      </p:sp>
    </p:spTree>
    <p:extLst>
      <p:ext uri="{BB962C8B-B14F-4D97-AF65-F5344CB8AC3E}">
        <p14:creationId xmlns:p14="http://schemas.microsoft.com/office/powerpoint/2010/main" val="2922765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System.Threading.Timer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5790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2931</TotalTime>
  <Words>21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2</vt:lpstr>
      <vt:lpstr>Quotable</vt:lpstr>
      <vt:lpstr>Multithreading</vt:lpstr>
      <vt:lpstr>General idea</vt:lpstr>
      <vt:lpstr>System.Threading.Thread </vt:lpstr>
      <vt:lpstr>ThreadPool</vt:lpstr>
      <vt:lpstr>Task</vt:lpstr>
      <vt:lpstr>System.Threading.Timer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creator>Sobacki, DorianX</dc:creator>
  <cp:lastModifiedBy>Sobacki, DorianX</cp:lastModifiedBy>
  <cp:revision>9</cp:revision>
  <dcterms:created xsi:type="dcterms:W3CDTF">2016-02-22T09:38:23Z</dcterms:created>
  <dcterms:modified xsi:type="dcterms:W3CDTF">2016-02-24T10:30:21Z</dcterms:modified>
</cp:coreProperties>
</file>