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ED99-3B12-4A32-AC5D-2E439951FE5C}" type="datetimeFigureOut">
              <a:rPr lang="pl-PL" smtClean="0"/>
              <a:t>2016-01-20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2257-1EA4-4644-986E-D30D122ADB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391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ED99-3B12-4A32-AC5D-2E439951FE5C}" type="datetimeFigureOut">
              <a:rPr lang="pl-PL" smtClean="0"/>
              <a:t>2016-01-20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2257-1EA4-4644-986E-D30D122ADB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698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ED99-3B12-4A32-AC5D-2E439951FE5C}" type="datetimeFigureOut">
              <a:rPr lang="pl-PL" smtClean="0"/>
              <a:t>2016-01-20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2257-1EA4-4644-986E-D30D122ADB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8937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ED99-3B12-4A32-AC5D-2E439951FE5C}" type="datetimeFigureOut">
              <a:rPr lang="pl-PL" smtClean="0"/>
              <a:t>2016-01-20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2257-1EA4-4644-986E-D30D122ADB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9648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ED99-3B12-4A32-AC5D-2E439951FE5C}" type="datetimeFigureOut">
              <a:rPr lang="pl-PL" smtClean="0"/>
              <a:t>2016-01-20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2257-1EA4-4644-986E-D30D122ADB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923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ED99-3B12-4A32-AC5D-2E439951FE5C}" type="datetimeFigureOut">
              <a:rPr lang="pl-PL" smtClean="0"/>
              <a:t>2016-01-20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2257-1EA4-4644-986E-D30D122ADB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274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ED99-3B12-4A32-AC5D-2E439951FE5C}" type="datetimeFigureOut">
              <a:rPr lang="pl-PL" smtClean="0"/>
              <a:t>2016-01-20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2257-1EA4-4644-986E-D30D122ADB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137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ED99-3B12-4A32-AC5D-2E439951FE5C}" type="datetimeFigureOut">
              <a:rPr lang="pl-PL" smtClean="0"/>
              <a:t>2016-01-20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2257-1EA4-4644-986E-D30D122ADB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157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ED99-3B12-4A32-AC5D-2E439951FE5C}" type="datetimeFigureOut">
              <a:rPr lang="pl-PL" smtClean="0"/>
              <a:t>2016-01-20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2257-1EA4-4644-986E-D30D122ADB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645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ED99-3B12-4A32-AC5D-2E439951FE5C}" type="datetimeFigureOut">
              <a:rPr lang="pl-PL" smtClean="0"/>
              <a:t>2016-01-20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2257-1EA4-4644-986E-D30D122ADB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603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ED99-3B12-4A32-AC5D-2E439951FE5C}" type="datetimeFigureOut">
              <a:rPr lang="pl-PL" smtClean="0"/>
              <a:t>2016-01-20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2257-1EA4-4644-986E-D30D122ADB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160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ED99-3B12-4A32-AC5D-2E439951FE5C}" type="datetimeFigureOut">
              <a:rPr lang="pl-PL" smtClean="0"/>
              <a:t>2016-01-20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2257-1EA4-4644-986E-D30D122ADB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244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ED99-3B12-4A32-AC5D-2E439951FE5C}" type="datetimeFigureOut">
              <a:rPr lang="pl-PL" smtClean="0"/>
              <a:t>2016-01-20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2257-1EA4-4644-986E-D30D122ADB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512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9E1ED99-3B12-4A32-AC5D-2E439951FE5C}" type="datetimeFigureOut">
              <a:rPr lang="pl-PL" smtClean="0"/>
              <a:t>2016-01-20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2472257-1EA4-4644-986E-D30D122ADB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285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9E1ED99-3B12-4A32-AC5D-2E439951FE5C}" type="datetimeFigureOut">
              <a:rPr lang="pl-PL" smtClean="0"/>
              <a:t>2016-01-20</a:t>
            </a:fld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2472257-1EA4-4644-986E-D30D122ADB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8542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Polymorphism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Obvious is not always obvious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453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Abstracts</a:t>
            </a:r>
            <a:endParaRPr lang="pl-PL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02567" y="2732570"/>
            <a:ext cx="7186864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600" dirty="0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DoSth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600" b="0" i="0" u="none" strike="noStrike" cap="none" normalizeH="0" baseline="0" dirty="0" smtClean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600" dirty="0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DoSthElse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600" dirty="0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600" dirty="0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altLang="pl-PL" sz="1600" dirty="0" smtClean="0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"I'm doin' it!"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600" dirty="0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1600" dirty="0">
              <a:solidFill>
                <a:srgbClr val="DCDCD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DoEvenMore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600" dirty="0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600" dirty="0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altLang="pl-PL" sz="1600" dirty="0" smtClean="0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"Pass"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600" dirty="0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l-PL" alt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Access Modifiers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Private – access within struct/class</a:t>
            </a:r>
          </a:p>
          <a:p>
            <a:r>
              <a:rPr lang="pl-PL" dirty="0" smtClean="0"/>
              <a:t>Public – „get me anywhere I am” (solution scope)</a:t>
            </a:r>
          </a:p>
          <a:p>
            <a:r>
              <a:rPr lang="pl-PL" dirty="0" smtClean="0"/>
              <a:t>Internal – „get me if I’m yours</a:t>
            </a:r>
            <a:r>
              <a:rPr lang="pl-PL" smtClean="0"/>
              <a:t>” (project scope</a:t>
            </a:r>
            <a:r>
              <a:rPr lang="pl-PL" dirty="0" smtClean="0"/>
              <a:t>)</a:t>
            </a:r>
          </a:p>
          <a:p>
            <a:r>
              <a:rPr lang="pl-PL" dirty="0" smtClean="0"/>
              <a:t>Protected – access within struct/class or „</a:t>
            </a:r>
            <a:r>
              <a:rPr lang="en-US" dirty="0"/>
              <a:t>get me if I gave birth to you!</a:t>
            </a:r>
            <a:r>
              <a:rPr lang="pl-PL" dirty="0" smtClean="0"/>
              <a:t>” (inheritance scope)</a:t>
            </a:r>
          </a:p>
        </p:txBody>
      </p:sp>
    </p:spTree>
    <p:extLst>
      <p:ext uri="{BB962C8B-B14F-4D97-AF65-F5344CB8AC3E}">
        <p14:creationId xmlns:p14="http://schemas.microsoft.com/office/powerpoint/2010/main" val="16255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Polymorhism</a:t>
            </a:r>
            <a:endParaRPr lang="pl-PL" dirty="0"/>
          </a:p>
        </p:txBody>
      </p:sp>
      <p:pic>
        <p:nvPicPr>
          <p:cNvPr id="5122" name="Picture 2" descr="http://vignette4.wikia.nocookie.net/wowwiki/images/4/42/PolymorphTCG.jpg/revision/latest?cb=201212050415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477" y="2228058"/>
            <a:ext cx="3763044" cy="430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29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But... Why?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Treating multiple objects of different types as objects of base class (ex. collections, arrays)</a:t>
            </a:r>
          </a:p>
          <a:p>
            <a:r>
              <a:rPr lang="pl-PL" dirty="0" smtClean="0"/>
              <a:t>Virtual methods (!)</a:t>
            </a:r>
          </a:p>
          <a:p>
            <a:r>
              <a:rPr lang="pl-PL" dirty="0" smtClean="0"/>
              <a:t>Dependency Injection (!)</a:t>
            </a:r>
          </a:p>
          <a:p>
            <a:r>
              <a:rPr lang="pl-PL" dirty="0" smtClean="0"/>
              <a:t>Etc...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4939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Virtual members</a:t>
            </a:r>
            <a:endParaRPr lang="pl-PL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36756" y="2727785"/>
            <a:ext cx="5518485" cy="31085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mammals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Mammal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            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new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Human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28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Legs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             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400" dirty="0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Monkey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Legs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             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400" dirty="0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Mammal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Legs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        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1400" dirty="0">
              <a:solidFill>
                <a:srgbClr val="DCDCD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mammal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mammals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400" dirty="0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mammal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Say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l-PL" alt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69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Overriding</a:t>
            </a:r>
            <a:endParaRPr lang="pl-PL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157392" y="3332022"/>
            <a:ext cx="3877213" cy="1477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derived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Derived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derived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dirty="0">
              <a:solidFill>
                <a:srgbClr val="DCDCD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@base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derived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@base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pl-PL" alt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2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Preventing from overriding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Sealed</a:t>
            </a:r>
          </a:p>
          <a:p>
            <a:r>
              <a:rPr lang="pl-PL" dirty="0" smtClean="0"/>
              <a:t>New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 smtClean="0"/>
              <a:t>// Example 3</a:t>
            </a:r>
          </a:p>
        </p:txBody>
      </p:sp>
    </p:spTree>
    <p:extLst>
      <p:ext uri="{BB962C8B-B14F-4D97-AF65-F5344CB8AC3E}">
        <p14:creationId xmlns:p14="http://schemas.microsoft.com/office/powerpoint/2010/main" val="129443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Obvious is not always </a:t>
            </a:r>
            <a:r>
              <a:rPr lang="en-US" dirty="0" smtClean="0"/>
              <a:t>obvious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// Example 4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555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Inheriting interfaces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07602" y="3484421"/>
            <a:ext cx="5376793" cy="1477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IHero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hero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PoorHero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hero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Fly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dirty="0">
              <a:solidFill>
                <a:srgbClr val="DCDCD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hero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RegularHero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hero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Fly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pl-PL" alt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10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Inheriting interfaces</a:t>
            </a:r>
            <a:endParaRPr lang="pl-PL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61780" y="2744926"/>
            <a:ext cx="6468437" cy="32932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superHero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SuperHero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superHero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Fly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superHero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GodMode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superHero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Stab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1600" dirty="0">
              <a:solidFill>
                <a:srgbClr val="DCDCD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IHero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hero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superHero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hero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Fly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1600" dirty="0">
              <a:solidFill>
                <a:srgbClr val="DCDCD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IAssassin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assassin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superHero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assassin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Stab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1600" dirty="0">
              <a:solidFill>
                <a:srgbClr val="DCDCD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IMarvelFeatures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marvelFeatures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superHero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marvelFeatures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GodMode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pl-PL" alt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3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224</TotalTime>
  <Words>120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Consolas</vt:lpstr>
      <vt:lpstr>Wingdings 2</vt:lpstr>
      <vt:lpstr>Quotable</vt:lpstr>
      <vt:lpstr>Polymorphism</vt:lpstr>
      <vt:lpstr>Polymorhism</vt:lpstr>
      <vt:lpstr>But... Why?</vt:lpstr>
      <vt:lpstr>Virtual members</vt:lpstr>
      <vt:lpstr>Overriding</vt:lpstr>
      <vt:lpstr>Preventing from overriding</vt:lpstr>
      <vt:lpstr>Obvious is not always obvious</vt:lpstr>
      <vt:lpstr>Inheriting interfaces</vt:lpstr>
      <vt:lpstr>Inheriting interfaces</vt:lpstr>
      <vt:lpstr>Abstracts</vt:lpstr>
      <vt:lpstr>Access Modifiers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creator>Sobacki, DorianX</dc:creator>
  <cp:lastModifiedBy>Sobacki, DorianX</cp:lastModifiedBy>
  <cp:revision>15</cp:revision>
  <dcterms:created xsi:type="dcterms:W3CDTF">2016-01-20T09:44:42Z</dcterms:created>
  <dcterms:modified xsi:type="dcterms:W3CDTF">2016-01-20T13:28:57Z</dcterms:modified>
</cp:coreProperties>
</file>