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5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1E638-7DF3-4949-B2EF-41E8CC10961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7210455-4688-4B4A-A255-4C718995F25B}">
      <dgm:prSet phldrT="[Text]"/>
      <dgm:spPr/>
      <dgm:t>
        <a:bodyPr/>
        <a:lstStyle/>
        <a:p>
          <a:r>
            <a:rPr lang="fr-FR" i="1" u="sng" dirty="0" smtClean="0"/>
            <a:t>Instruction </a:t>
          </a:r>
          <a:r>
            <a:rPr lang="fr-FR" i="1" u="sng" dirty="0" err="1" smtClean="0"/>
            <a:t>infomart</a:t>
          </a:r>
          <a:r>
            <a:rPr lang="fr-FR" i="1" u="sng" dirty="0" smtClean="0"/>
            <a:t> :</a:t>
          </a:r>
          <a:endParaRPr lang="fr-FR" i="1" u="sng" dirty="0"/>
        </a:p>
      </dgm:t>
    </dgm:pt>
    <dgm:pt modelId="{3A0C8832-EEA4-4CCD-B0B4-9B60DA3874E6}" type="parTrans" cxnId="{09C22CB4-C504-4F0A-B041-04442516BD8F}">
      <dgm:prSet/>
      <dgm:spPr/>
      <dgm:t>
        <a:bodyPr/>
        <a:lstStyle/>
        <a:p>
          <a:endParaRPr lang="fr-FR"/>
        </a:p>
      </dgm:t>
    </dgm:pt>
    <dgm:pt modelId="{92F0B89B-3AF3-48C6-9959-BC4B25A2D548}" type="sibTrans" cxnId="{09C22CB4-C504-4F0A-B041-04442516BD8F}">
      <dgm:prSet/>
      <dgm:spPr/>
      <dgm:t>
        <a:bodyPr/>
        <a:lstStyle/>
        <a:p>
          <a:endParaRPr lang="fr-FR"/>
        </a:p>
      </dgm:t>
    </dgm:pt>
    <dgm:pt modelId="{8FE98C60-CA4A-4455-9707-7E7F13546AEB}">
      <dgm:prSet phldrT="[Text]"/>
      <dgm:spPr/>
      <dgm:t>
        <a:bodyPr/>
        <a:lstStyle/>
        <a:p>
          <a:r>
            <a:rPr lang="fr-FR" i="1" u="sng" dirty="0" smtClean="0"/>
            <a:t>Proc format :</a:t>
          </a:r>
          <a:endParaRPr lang="fr-FR" i="1" u="sng" dirty="0"/>
        </a:p>
      </dgm:t>
    </dgm:pt>
    <dgm:pt modelId="{56527031-3D76-48AD-B500-C65CC307233F}" type="parTrans" cxnId="{DBF5C46D-C059-4D6F-B692-026BDF16938A}">
      <dgm:prSet/>
      <dgm:spPr/>
      <dgm:t>
        <a:bodyPr/>
        <a:lstStyle/>
        <a:p>
          <a:endParaRPr lang="fr-FR"/>
        </a:p>
      </dgm:t>
    </dgm:pt>
    <dgm:pt modelId="{11DD0D26-7C14-4A37-A830-B569E7D9E01A}" type="sibTrans" cxnId="{DBF5C46D-C059-4D6F-B692-026BDF16938A}">
      <dgm:prSet/>
      <dgm:spPr/>
      <dgm:t>
        <a:bodyPr/>
        <a:lstStyle/>
        <a:p>
          <a:endParaRPr lang="fr-FR"/>
        </a:p>
      </dgm:t>
    </dgm:pt>
    <dgm:pt modelId="{8DDF48ED-A130-4CC4-B6F3-575B744780C6}">
      <dgm:prSet phldrT="[Text]"/>
      <dgm:spPr/>
      <dgm:t>
        <a:bodyPr/>
        <a:lstStyle/>
        <a:p>
          <a:r>
            <a:rPr lang="fr-FR" i="1" u="sng" dirty="0" smtClean="0"/>
            <a:t>Proc </a:t>
          </a:r>
          <a:r>
            <a:rPr lang="fr-FR" i="1" u="sng" dirty="0" err="1" smtClean="0"/>
            <a:t>sql</a:t>
          </a:r>
          <a:r>
            <a:rPr lang="fr-FR" i="1" u="sng" dirty="0" smtClean="0"/>
            <a:t> :</a:t>
          </a:r>
          <a:endParaRPr lang="fr-FR" i="1" u="sng" dirty="0"/>
        </a:p>
      </dgm:t>
    </dgm:pt>
    <dgm:pt modelId="{852FA30A-6153-4436-BD76-E5907DABAFC6}" type="parTrans" cxnId="{F6B7FEBE-E4D5-4EA4-B69E-C451DF58047E}">
      <dgm:prSet/>
      <dgm:spPr/>
      <dgm:t>
        <a:bodyPr/>
        <a:lstStyle/>
        <a:p>
          <a:endParaRPr lang="fr-FR"/>
        </a:p>
      </dgm:t>
    </dgm:pt>
    <dgm:pt modelId="{2870F920-8468-44F4-A0DC-EA35A850F821}" type="sibTrans" cxnId="{F6B7FEBE-E4D5-4EA4-B69E-C451DF58047E}">
      <dgm:prSet/>
      <dgm:spPr/>
      <dgm:t>
        <a:bodyPr/>
        <a:lstStyle/>
        <a:p>
          <a:endParaRPr lang="fr-FR"/>
        </a:p>
      </dgm:t>
    </dgm:pt>
    <dgm:pt modelId="{8DB50BA7-CDD6-4A05-B33E-0CE11CC01C3B}" type="pres">
      <dgm:prSet presAssocID="{67C1E638-7DF3-4949-B2EF-41E8CC10961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A325BE8-ECB4-4C74-A75A-0308AA409EE1}" type="pres">
      <dgm:prSet presAssocID="{67210455-4688-4B4A-A255-4C718995F25B}" presName="parentLin" presStyleCnt="0"/>
      <dgm:spPr/>
    </dgm:pt>
    <dgm:pt modelId="{CDC2130F-242A-4624-8F0C-E51FBBD755ED}" type="pres">
      <dgm:prSet presAssocID="{67210455-4688-4B4A-A255-4C718995F25B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BA14D9FC-FCB7-4785-BDA3-9101A98A169B}" type="pres">
      <dgm:prSet presAssocID="{67210455-4688-4B4A-A255-4C718995F25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D99091-7002-4491-8083-185E5D2ACA2A}" type="pres">
      <dgm:prSet presAssocID="{67210455-4688-4B4A-A255-4C718995F25B}" presName="negativeSpace" presStyleCnt="0"/>
      <dgm:spPr/>
    </dgm:pt>
    <dgm:pt modelId="{5EA86A2E-1149-4396-9873-81325054696E}" type="pres">
      <dgm:prSet presAssocID="{67210455-4688-4B4A-A255-4C718995F25B}" presName="childText" presStyleLbl="conFgAcc1" presStyleIdx="0" presStyleCnt="3">
        <dgm:presLayoutVars>
          <dgm:bulletEnabled val="1"/>
        </dgm:presLayoutVars>
      </dgm:prSet>
      <dgm:spPr/>
    </dgm:pt>
    <dgm:pt modelId="{F3DCFA02-2610-41FC-A030-182D9F843244}" type="pres">
      <dgm:prSet presAssocID="{92F0B89B-3AF3-48C6-9959-BC4B25A2D548}" presName="spaceBetweenRectangles" presStyleCnt="0"/>
      <dgm:spPr/>
    </dgm:pt>
    <dgm:pt modelId="{ED157BC1-93BE-4108-A787-0528A0E2D36E}" type="pres">
      <dgm:prSet presAssocID="{8FE98C60-CA4A-4455-9707-7E7F13546AEB}" presName="parentLin" presStyleCnt="0"/>
      <dgm:spPr/>
    </dgm:pt>
    <dgm:pt modelId="{6045E030-1D57-4A95-9D4B-1EADCF7BA748}" type="pres">
      <dgm:prSet presAssocID="{8FE98C60-CA4A-4455-9707-7E7F13546AEB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A313A17F-AC0C-4207-95A2-7A9FB7EFDB76}" type="pres">
      <dgm:prSet presAssocID="{8FE98C60-CA4A-4455-9707-7E7F13546AE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29888E-EBCD-4FA4-9AAE-B909C3B95569}" type="pres">
      <dgm:prSet presAssocID="{8FE98C60-CA4A-4455-9707-7E7F13546AEB}" presName="negativeSpace" presStyleCnt="0"/>
      <dgm:spPr/>
    </dgm:pt>
    <dgm:pt modelId="{2567A760-336B-405A-A924-36D5BB9CAEB3}" type="pres">
      <dgm:prSet presAssocID="{8FE98C60-CA4A-4455-9707-7E7F13546AEB}" presName="childText" presStyleLbl="conFgAcc1" presStyleIdx="1" presStyleCnt="3">
        <dgm:presLayoutVars>
          <dgm:bulletEnabled val="1"/>
        </dgm:presLayoutVars>
      </dgm:prSet>
      <dgm:spPr/>
    </dgm:pt>
    <dgm:pt modelId="{DA5CBFE0-B08A-4B12-9EB0-D1C314762404}" type="pres">
      <dgm:prSet presAssocID="{11DD0D26-7C14-4A37-A830-B569E7D9E01A}" presName="spaceBetweenRectangles" presStyleCnt="0"/>
      <dgm:spPr/>
    </dgm:pt>
    <dgm:pt modelId="{F80F9DF6-5251-4D9B-B489-E76217AEE972}" type="pres">
      <dgm:prSet presAssocID="{8DDF48ED-A130-4CC4-B6F3-575B744780C6}" presName="parentLin" presStyleCnt="0"/>
      <dgm:spPr/>
    </dgm:pt>
    <dgm:pt modelId="{A889C3DC-28AE-460F-B753-624CAB5B2227}" type="pres">
      <dgm:prSet presAssocID="{8DDF48ED-A130-4CC4-B6F3-575B744780C6}" presName="parentLeftMargin" presStyleLbl="node1" presStyleIdx="1" presStyleCnt="3"/>
      <dgm:spPr/>
      <dgm:t>
        <a:bodyPr/>
        <a:lstStyle/>
        <a:p>
          <a:endParaRPr lang="fr-FR"/>
        </a:p>
      </dgm:t>
    </dgm:pt>
    <dgm:pt modelId="{75AE940B-7DB1-4DAF-B78B-93D286BAF1F5}" type="pres">
      <dgm:prSet presAssocID="{8DDF48ED-A130-4CC4-B6F3-575B744780C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D609A4B-3EB5-49BE-9158-40E6F7F23A75}" type="pres">
      <dgm:prSet presAssocID="{8DDF48ED-A130-4CC4-B6F3-575B744780C6}" presName="negativeSpace" presStyleCnt="0"/>
      <dgm:spPr/>
    </dgm:pt>
    <dgm:pt modelId="{DAB82230-5FC3-4904-B8C2-7C90A9E99957}" type="pres">
      <dgm:prSet presAssocID="{8DDF48ED-A130-4CC4-B6F3-575B744780C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995C7EB-3884-473F-9B80-CEF4929B6E24}" type="presOf" srcId="{8DDF48ED-A130-4CC4-B6F3-575B744780C6}" destId="{75AE940B-7DB1-4DAF-B78B-93D286BAF1F5}" srcOrd="1" destOrd="0" presId="urn:microsoft.com/office/officeart/2005/8/layout/list1"/>
    <dgm:cxn modelId="{2C01B591-B66C-4E71-AF09-C827D83061B7}" type="presOf" srcId="{67210455-4688-4B4A-A255-4C718995F25B}" destId="{CDC2130F-242A-4624-8F0C-E51FBBD755ED}" srcOrd="0" destOrd="0" presId="urn:microsoft.com/office/officeart/2005/8/layout/list1"/>
    <dgm:cxn modelId="{D8F45427-1F49-47F9-92A3-64042223E235}" type="presOf" srcId="{8DDF48ED-A130-4CC4-B6F3-575B744780C6}" destId="{A889C3DC-28AE-460F-B753-624CAB5B2227}" srcOrd="0" destOrd="0" presId="urn:microsoft.com/office/officeart/2005/8/layout/list1"/>
    <dgm:cxn modelId="{F6B7FEBE-E4D5-4EA4-B69E-C451DF58047E}" srcId="{67C1E638-7DF3-4949-B2EF-41E8CC10961F}" destId="{8DDF48ED-A130-4CC4-B6F3-575B744780C6}" srcOrd="2" destOrd="0" parTransId="{852FA30A-6153-4436-BD76-E5907DABAFC6}" sibTransId="{2870F920-8468-44F4-A0DC-EA35A850F821}"/>
    <dgm:cxn modelId="{FD72EC44-7946-4072-BE7D-AD9E61CE224C}" type="presOf" srcId="{8FE98C60-CA4A-4455-9707-7E7F13546AEB}" destId="{A313A17F-AC0C-4207-95A2-7A9FB7EFDB76}" srcOrd="1" destOrd="0" presId="urn:microsoft.com/office/officeart/2005/8/layout/list1"/>
    <dgm:cxn modelId="{D672E697-ADB4-43E4-ADDF-4A5B944D154D}" type="presOf" srcId="{8FE98C60-CA4A-4455-9707-7E7F13546AEB}" destId="{6045E030-1D57-4A95-9D4B-1EADCF7BA748}" srcOrd="0" destOrd="0" presId="urn:microsoft.com/office/officeart/2005/8/layout/list1"/>
    <dgm:cxn modelId="{09C22CB4-C504-4F0A-B041-04442516BD8F}" srcId="{67C1E638-7DF3-4949-B2EF-41E8CC10961F}" destId="{67210455-4688-4B4A-A255-4C718995F25B}" srcOrd="0" destOrd="0" parTransId="{3A0C8832-EEA4-4CCD-B0B4-9B60DA3874E6}" sibTransId="{92F0B89B-3AF3-48C6-9959-BC4B25A2D548}"/>
    <dgm:cxn modelId="{B2D95812-235C-446D-A086-44C9909C0DA7}" type="presOf" srcId="{67C1E638-7DF3-4949-B2EF-41E8CC10961F}" destId="{8DB50BA7-CDD6-4A05-B33E-0CE11CC01C3B}" srcOrd="0" destOrd="0" presId="urn:microsoft.com/office/officeart/2005/8/layout/list1"/>
    <dgm:cxn modelId="{DBF5C46D-C059-4D6F-B692-026BDF16938A}" srcId="{67C1E638-7DF3-4949-B2EF-41E8CC10961F}" destId="{8FE98C60-CA4A-4455-9707-7E7F13546AEB}" srcOrd="1" destOrd="0" parTransId="{56527031-3D76-48AD-B500-C65CC307233F}" sibTransId="{11DD0D26-7C14-4A37-A830-B569E7D9E01A}"/>
    <dgm:cxn modelId="{0AD62E0C-FCAF-4B0A-8399-6FE9AAF9CFE2}" type="presOf" srcId="{67210455-4688-4B4A-A255-4C718995F25B}" destId="{BA14D9FC-FCB7-4785-BDA3-9101A98A169B}" srcOrd="1" destOrd="0" presId="urn:microsoft.com/office/officeart/2005/8/layout/list1"/>
    <dgm:cxn modelId="{BCFF029E-D525-483C-8CE5-F6051BB5DF60}" type="presParOf" srcId="{8DB50BA7-CDD6-4A05-B33E-0CE11CC01C3B}" destId="{DA325BE8-ECB4-4C74-A75A-0308AA409EE1}" srcOrd="0" destOrd="0" presId="urn:microsoft.com/office/officeart/2005/8/layout/list1"/>
    <dgm:cxn modelId="{66C1A481-9B3C-4853-AA7E-970B976583A4}" type="presParOf" srcId="{DA325BE8-ECB4-4C74-A75A-0308AA409EE1}" destId="{CDC2130F-242A-4624-8F0C-E51FBBD755ED}" srcOrd="0" destOrd="0" presId="urn:microsoft.com/office/officeart/2005/8/layout/list1"/>
    <dgm:cxn modelId="{4F17C28E-C230-42A7-A33A-4CE56DA01427}" type="presParOf" srcId="{DA325BE8-ECB4-4C74-A75A-0308AA409EE1}" destId="{BA14D9FC-FCB7-4785-BDA3-9101A98A169B}" srcOrd="1" destOrd="0" presId="urn:microsoft.com/office/officeart/2005/8/layout/list1"/>
    <dgm:cxn modelId="{BE8DA6CE-F012-40B7-8AB2-566F80B7FB0C}" type="presParOf" srcId="{8DB50BA7-CDD6-4A05-B33E-0CE11CC01C3B}" destId="{18D99091-7002-4491-8083-185E5D2ACA2A}" srcOrd="1" destOrd="0" presId="urn:microsoft.com/office/officeart/2005/8/layout/list1"/>
    <dgm:cxn modelId="{08BEAC9E-EFC0-473F-A203-1AF6CD1CF030}" type="presParOf" srcId="{8DB50BA7-CDD6-4A05-B33E-0CE11CC01C3B}" destId="{5EA86A2E-1149-4396-9873-81325054696E}" srcOrd="2" destOrd="0" presId="urn:microsoft.com/office/officeart/2005/8/layout/list1"/>
    <dgm:cxn modelId="{AA09ED30-1A2A-4282-988D-C241D7A82F2A}" type="presParOf" srcId="{8DB50BA7-CDD6-4A05-B33E-0CE11CC01C3B}" destId="{F3DCFA02-2610-41FC-A030-182D9F843244}" srcOrd="3" destOrd="0" presId="urn:microsoft.com/office/officeart/2005/8/layout/list1"/>
    <dgm:cxn modelId="{AA0FEBD5-D2E8-471A-ACD9-3B36A7B332A2}" type="presParOf" srcId="{8DB50BA7-CDD6-4A05-B33E-0CE11CC01C3B}" destId="{ED157BC1-93BE-4108-A787-0528A0E2D36E}" srcOrd="4" destOrd="0" presId="urn:microsoft.com/office/officeart/2005/8/layout/list1"/>
    <dgm:cxn modelId="{8FC71286-0D2A-48B8-81BB-1657B1A3E207}" type="presParOf" srcId="{ED157BC1-93BE-4108-A787-0528A0E2D36E}" destId="{6045E030-1D57-4A95-9D4B-1EADCF7BA748}" srcOrd="0" destOrd="0" presId="urn:microsoft.com/office/officeart/2005/8/layout/list1"/>
    <dgm:cxn modelId="{6C91F264-B7B6-4D84-A38E-12C724C8619B}" type="presParOf" srcId="{ED157BC1-93BE-4108-A787-0528A0E2D36E}" destId="{A313A17F-AC0C-4207-95A2-7A9FB7EFDB76}" srcOrd="1" destOrd="0" presId="urn:microsoft.com/office/officeart/2005/8/layout/list1"/>
    <dgm:cxn modelId="{7E7AAA09-C98C-496C-A389-94F276A86D4C}" type="presParOf" srcId="{8DB50BA7-CDD6-4A05-B33E-0CE11CC01C3B}" destId="{3929888E-EBCD-4FA4-9AAE-B909C3B95569}" srcOrd="5" destOrd="0" presId="urn:microsoft.com/office/officeart/2005/8/layout/list1"/>
    <dgm:cxn modelId="{370B7573-3F5E-42B2-9782-D4720D94E502}" type="presParOf" srcId="{8DB50BA7-CDD6-4A05-B33E-0CE11CC01C3B}" destId="{2567A760-336B-405A-A924-36D5BB9CAEB3}" srcOrd="6" destOrd="0" presId="urn:microsoft.com/office/officeart/2005/8/layout/list1"/>
    <dgm:cxn modelId="{332B1229-987D-45F0-8DE8-0178F5DE038B}" type="presParOf" srcId="{8DB50BA7-CDD6-4A05-B33E-0CE11CC01C3B}" destId="{DA5CBFE0-B08A-4B12-9EB0-D1C314762404}" srcOrd="7" destOrd="0" presId="urn:microsoft.com/office/officeart/2005/8/layout/list1"/>
    <dgm:cxn modelId="{87F985FD-5BD1-4463-A40E-61A996D474D6}" type="presParOf" srcId="{8DB50BA7-CDD6-4A05-B33E-0CE11CC01C3B}" destId="{F80F9DF6-5251-4D9B-B489-E76217AEE972}" srcOrd="8" destOrd="0" presId="urn:microsoft.com/office/officeart/2005/8/layout/list1"/>
    <dgm:cxn modelId="{A1CA1DCD-0037-48AD-AE8F-E47005775736}" type="presParOf" srcId="{F80F9DF6-5251-4D9B-B489-E76217AEE972}" destId="{A889C3DC-28AE-460F-B753-624CAB5B2227}" srcOrd="0" destOrd="0" presId="urn:microsoft.com/office/officeart/2005/8/layout/list1"/>
    <dgm:cxn modelId="{121833E5-E8F4-49B8-BD3B-008C4445CB46}" type="presParOf" srcId="{F80F9DF6-5251-4D9B-B489-E76217AEE972}" destId="{75AE940B-7DB1-4DAF-B78B-93D286BAF1F5}" srcOrd="1" destOrd="0" presId="urn:microsoft.com/office/officeart/2005/8/layout/list1"/>
    <dgm:cxn modelId="{5D182E20-19DB-406A-9B76-1945F2659BBF}" type="presParOf" srcId="{8DB50BA7-CDD6-4A05-B33E-0CE11CC01C3B}" destId="{8D609A4B-3EB5-49BE-9158-40E6F7F23A75}" srcOrd="9" destOrd="0" presId="urn:microsoft.com/office/officeart/2005/8/layout/list1"/>
    <dgm:cxn modelId="{D5C4E33E-0641-4F67-8211-FD016C23E325}" type="presParOf" srcId="{8DB50BA7-CDD6-4A05-B33E-0CE11CC01C3B}" destId="{DAB82230-5FC3-4904-B8C2-7C90A9E9995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86A2E-1149-4396-9873-81325054696E}">
      <dsp:nvSpPr>
        <dsp:cNvPr id="0" name=""/>
        <dsp:cNvSpPr/>
      </dsp:nvSpPr>
      <dsp:spPr>
        <a:xfrm>
          <a:off x="0" y="63555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4D9FC-FCB7-4785-BDA3-9101A98A169B}">
      <dsp:nvSpPr>
        <dsp:cNvPr id="0" name=""/>
        <dsp:cNvSpPr/>
      </dsp:nvSpPr>
      <dsp:spPr>
        <a:xfrm>
          <a:off x="406400" y="30393"/>
          <a:ext cx="568960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i="1" u="sng" kern="1200" dirty="0" smtClean="0"/>
            <a:t>Instruction </a:t>
          </a:r>
          <a:r>
            <a:rPr lang="fr-FR" sz="4100" i="1" u="sng" kern="1200" dirty="0" err="1" smtClean="0"/>
            <a:t>infomart</a:t>
          </a:r>
          <a:r>
            <a:rPr lang="fr-FR" sz="4100" i="1" u="sng" kern="1200" dirty="0" smtClean="0"/>
            <a:t> :</a:t>
          </a:r>
          <a:endParaRPr lang="fr-FR" sz="4100" i="1" u="sng" kern="1200" dirty="0"/>
        </a:p>
      </dsp:txBody>
      <dsp:txXfrm>
        <a:off x="465483" y="89476"/>
        <a:ext cx="5571434" cy="1092154"/>
      </dsp:txXfrm>
    </dsp:sp>
    <dsp:sp modelId="{2567A760-336B-405A-A924-36D5BB9CAEB3}">
      <dsp:nvSpPr>
        <dsp:cNvPr id="0" name=""/>
        <dsp:cNvSpPr/>
      </dsp:nvSpPr>
      <dsp:spPr>
        <a:xfrm>
          <a:off x="0" y="249531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3A17F-AC0C-4207-95A2-7A9FB7EFDB76}">
      <dsp:nvSpPr>
        <dsp:cNvPr id="0" name=""/>
        <dsp:cNvSpPr/>
      </dsp:nvSpPr>
      <dsp:spPr>
        <a:xfrm>
          <a:off x="406400" y="1890153"/>
          <a:ext cx="568960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i="1" u="sng" kern="1200" dirty="0" smtClean="0"/>
            <a:t>Proc format :</a:t>
          </a:r>
          <a:endParaRPr lang="fr-FR" sz="4100" i="1" u="sng" kern="1200" dirty="0"/>
        </a:p>
      </dsp:txBody>
      <dsp:txXfrm>
        <a:off x="465483" y="1949236"/>
        <a:ext cx="5571434" cy="1092154"/>
      </dsp:txXfrm>
    </dsp:sp>
    <dsp:sp modelId="{DAB82230-5FC3-4904-B8C2-7C90A9E99957}">
      <dsp:nvSpPr>
        <dsp:cNvPr id="0" name=""/>
        <dsp:cNvSpPr/>
      </dsp:nvSpPr>
      <dsp:spPr>
        <a:xfrm>
          <a:off x="0" y="435507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E940B-7DB1-4DAF-B78B-93D286BAF1F5}">
      <dsp:nvSpPr>
        <dsp:cNvPr id="0" name=""/>
        <dsp:cNvSpPr/>
      </dsp:nvSpPr>
      <dsp:spPr>
        <a:xfrm>
          <a:off x="406400" y="3749913"/>
          <a:ext cx="568960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i="1" u="sng" kern="1200" dirty="0" smtClean="0"/>
            <a:t>Proc </a:t>
          </a:r>
          <a:r>
            <a:rPr lang="fr-FR" sz="4100" i="1" u="sng" kern="1200" dirty="0" err="1" smtClean="0"/>
            <a:t>sql</a:t>
          </a:r>
          <a:r>
            <a:rPr lang="fr-FR" sz="4100" i="1" u="sng" kern="1200" dirty="0" smtClean="0"/>
            <a:t> :</a:t>
          </a:r>
          <a:endParaRPr lang="fr-FR" sz="4100" i="1" u="sng" kern="1200" dirty="0"/>
        </a:p>
      </dsp:txBody>
      <dsp:txXfrm>
        <a:off x="465483" y="3808996"/>
        <a:ext cx="5571434" cy="1092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Documentation: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2119" y="4777381"/>
            <a:ext cx="8825658" cy="1323382"/>
          </a:xfrm>
        </p:spPr>
        <p:txBody>
          <a:bodyPr>
            <a:normAutofit/>
          </a:bodyPr>
          <a:lstStyle/>
          <a:p>
            <a:r>
              <a:rPr lang="fr-FR" dirty="0" err="1" smtClean="0"/>
              <a:t>Mediouni</a:t>
            </a:r>
            <a:r>
              <a:rPr lang="fr-FR" dirty="0" smtClean="0"/>
              <a:t> </a:t>
            </a:r>
            <a:r>
              <a:rPr lang="fr-FR" dirty="0" err="1" smtClean="0"/>
              <a:t>safa</a:t>
            </a:r>
            <a:endParaRPr lang="fr-FR" dirty="0" smtClean="0"/>
          </a:p>
          <a:p>
            <a:r>
              <a:rPr lang="fr-FR" dirty="0" smtClean="0"/>
              <a:t>Khalil </a:t>
            </a:r>
            <a:r>
              <a:rPr lang="fr-FR" dirty="0" err="1" smtClean="0"/>
              <a:t>nesrine</a:t>
            </a:r>
            <a:endParaRPr lang="fr-FR" dirty="0"/>
          </a:p>
          <a:p>
            <a:r>
              <a:rPr lang="fr-FR" dirty="0" err="1" smtClean="0"/>
              <a:t>Sdiri</a:t>
            </a:r>
            <a:r>
              <a:rPr lang="fr-FR" dirty="0" smtClean="0"/>
              <a:t> </a:t>
            </a:r>
            <a:r>
              <a:rPr lang="fr-FR" dirty="0" err="1" smtClean="0"/>
              <a:t>dorsaf</a:t>
            </a:r>
            <a:endParaRPr lang="fr-FR" dirty="0"/>
          </a:p>
        </p:txBody>
      </p:sp>
      <p:pic>
        <p:nvPicPr>
          <p:cNvPr id="4" name="Image 17"/>
          <p:cNvPicPr/>
          <p:nvPr/>
        </p:nvPicPr>
        <p:blipFill>
          <a:blip r:embed="rId2"/>
          <a:stretch>
            <a:fillRect/>
          </a:stretch>
        </p:blipFill>
        <p:spPr>
          <a:xfrm>
            <a:off x="10177462" y="476567"/>
            <a:ext cx="1524000" cy="150431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3745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74457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8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7"/>
            <a:ext cx="9402211" cy="772005"/>
          </a:xfrm>
        </p:spPr>
        <p:txBody>
          <a:bodyPr/>
          <a:lstStyle/>
          <a:p>
            <a:r>
              <a:rPr lang="fr-FR" dirty="0" smtClean="0"/>
              <a:t>Instruction </a:t>
            </a:r>
            <a:r>
              <a:rPr lang="fr-FR" dirty="0" err="1"/>
              <a:t>I</a:t>
            </a:r>
            <a:r>
              <a:rPr lang="fr-FR" dirty="0" err="1" smtClean="0"/>
              <a:t>nformat</a:t>
            </a:r>
            <a:r>
              <a:rPr lang="fr-FR" dirty="0" smtClean="0"/>
              <a:t> dans l’étape DATA 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3226954"/>
            <a:ext cx="8761412" cy="34163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Bien qu’ils ne soient pas toujours obligatoires, les </a:t>
            </a:r>
            <a:r>
              <a:rPr lang="fr-FR" dirty="0" err="1"/>
              <a:t>informats</a:t>
            </a:r>
            <a:r>
              <a:rPr lang="fr-FR" dirty="0"/>
              <a:t> permettent de </a:t>
            </a:r>
            <a:r>
              <a:rPr lang="fr-FR" dirty="0" smtClean="0"/>
              <a:t>préciser a </a:t>
            </a:r>
            <a:r>
              <a:rPr lang="fr-FR" dirty="0"/>
              <a:t>SAS sous quels formats les </a:t>
            </a:r>
            <a:r>
              <a:rPr lang="fr-FR" dirty="0" smtClean="0"/>
              <a:t>données </a:t>
            </a:r>
            <a:r>
              <a:rPr lang="fr-FR" dirty="0"/>
              <a:t>doivent </a:t>
            </a:r>
            <a:r>
              <a:rPr lang="fr-FR" dirty="0" smtClean="0"/>
              <a:t>être </a:t>
            </a:r>
            <a:r>
              <a:rPr lang="fr-FR" dirty="0"/>
              <a:t>lues dans </a:t>
            </a:r>
            <a:r>
              <a:rPr lang="fr-FR" dirty="0" smtClean="0"/>
              <a:t>l’éditeur </a:t>
            </a:r>
            <a:r>
              <a:rPr lang="fr-FR" dirty="0"/>
              <a:t>ou dans le fichier externe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Syntaxe:</a:t>
            </a:r>
          </a:p>
          <a:p>
            <a:pPr marL="0" indent="0">
              <a:buNone/>
            </a:pPr>
            <a:r>
              <a:rPr lang="fr-FR" dirty="0" smtClean="0"/>
              <a:t>pour </a:t>
            </a:r>
            <a:r>
              <a:rPr lang="fr-FR" dirty="0"/>
              <a:t>une variable </a:t>
            </a:r>
            <a:r>
              <a:rPr lang="fr-FR" dirty="0" smtClean="0"/>
              <a:t>numérique </a:t>
            </a:r>
            <a:r>
              <a:rPr lang="fr-FR" dirty="0"/>
              <a:t>: Var :X. pour des variables </a:t>
            </a:r>
            <a:r>
              <a:rPr lang="fr-FR" dirty="0" smtClean="0"/>
              <a:t>entières </a:t>
            </a:r>
            <a:r>
              <a:rPr lang="fr-FR" dirty="0"/>
              <a:t>et Var :X.Q pour des variables </a:t>
            </a:r>
            <a:r>
              <a:rPr lang="fr-FR" dirty="0" smtClean="0"/>
              <a:t>décimales. </a:t>
            </a:r>
            <a:r>
              <a:rPr lang="fr-FR" dirty="0"/>
              <a:t>Dans ce dernier cas, X indique le nombre total de </a:t>
            </a:r>
            <a:r>
              <a:rPr lang="fr-FR" dirty="0" smtClean="0"/>
              <a:t>caractères </a:t>
            </a:r>
            <a:r>
              <a:rPr lang="fr-FR" dirty="0"/>
              <a:t>à</a:t>
            </a:r>
            <a:r>
              <a:rPr lang="fr-FR" dirty="0" smtClean="0"/>
              <a:t> </a:t>
            </a:r>
            <a:r>
              <a:rPr lang="fr-FR" dirty="0"/>
              <a:t>lire (point compris) et Q est le nombre total de </a:t>
            </a:r>
            <a:r>
              <a:rPr lang="fr-FR" dirty="0" smtClean="0"/>
              <a:t>décimales. </a:t>
            </a:r>
            <a:r>
              <a:rPr lang="fr-FR" dirty="0" smtClean="0"/>
              <a:t> </a:t>
            </a:r>
            <a:r>
              <a:rPr lang="fr-FR" dirty="0"/>
              <a:t>pour une variable </a:t>
            </a:r>
            <a:r>
              <a:rPr lang="fr-FR" dirty="0" smtClean="0"/>
              <a:t>alphanumérique </a:t>
            </a:r>
            <a:r>
              <a:rPr lang="fr-FR" dirty="0"/>
              <a:t>:Var :$X. </a:t>
            </a:r>
            <a:r>
              <a:rPr lang="fr-FR" dirty="0" smtClean="0"/>
              <a:t>ou </a:t>
            </a:r>
            <a:r>
              <a:rPr lang="fr-FR" dirty="0"/>
              <a:t>X indique le nombre de </a:t>
            </a:r>
            <a:r>
              <a:rPr lang="fr-FR" dirty="0" smtClean="0"/>
              <a:t>caractères </a:t>
            </a:r>
            <a:r>
              <a:rPr lang="fr-FR" dirty="0"/>
              <a:t>(8 par </a:t>
            </a:r>
            <a:r>
              <a:rPr lang="fr-FR" dirty="0" smtClean="0"/>
              <a:t>défaut </a:t>
            </a:r>
            <a:r>
              <a:rPr lang="fr-FR" dirty="0"/>
              <a:t>et donc au </a:t>
            </a:r>
            <a:r>
              <a:rPr lang="fr-FR" dirty="0" smtClean="0"/>
              <a:t>delà </a:t>
            </a:r>
            <a:r>
              <a:rPr lang="fr-FR" dirty="0"/>
              <a:t>il faut le </a:t>
            </a:r>
            <a:r>
              <a:rPr lang="fr-FR" dirty="0" smtClean="0"/>
              <a:t>préciser</a:t>
            </a:r>
            <a:r>
              <a:rPr lang="fr-FR" dirty="0" smtClean="0"/>
              <a:t>). </a:t>
            </a:r>
            <a:r>
              <a:rPr lang="fr-FR" dirty="0"/>
              <a:t>pour une date : Var :YYMMDD. ou Var :YYMMDD8. et d’autres formats sont encore </a:t>
            </a:r>
            <a:r>
              <a:rPr lang="fr-FR" dirty="0" smtClean="0"/>
              <a:t>possibles.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54953" y="2303624"/>
            <a:ext cx="7143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Definition et </a:t>
            </a:r>
            <a:r>
              <a:rPr lang="en-US" sz="5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syntaxe</a:t>
            </a:r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: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250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495" y="210281"/>
            <a:ext cx="3788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Exemples</a:t>
            </a:r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: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63495" y="42470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2.    proc </a:t>
            </a:r>
            <a:r>
              <a:rPr lang="fr-FR" dirty="0" err="1"/>
              <a:t>print</a:t>
            </a:r>
            <a:r>
              <a:rPr lang="fr-FR" dirty="0"/>
              <a:t> data=</a:t>
            </a:r>
            <a:r>
              <a:rPr lang="fr-FR" dirty="0" err="1"/>
              <a:t>sashelp.shoes</a:t>
            </a:r>
            <a:r>
              <a:rPr lang="fr-FR" dirty="0"/>
              <a:t>;</a:t>
            </a:r>
          </a:p>
          <a:p>
            <a:r>
              <a:rPr lang="fr-FR" dirty="0"/>
              <a:t>   </a:t>
            </a:r>
            <a:r>
              <a:rPr lang="fr-FR" dirty="0" err="1"/>
              <a:t>informat</a:t>
            </a:r>
            <a:r>
              <a:rPr lang="fr-FR" dirty="0"/>
              <a:t> region$7.;</a:t>
            </a:r>
          </a:p>
          <a:p>
            <a:r>
              <a:rPr lang="fr-FR" dirty="0"/>
              <a:t>  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Subsidiary</a:t>
            </a:r>
            <a:r>
              <a:rPr lang="fr-FR" dirty="0"/>
              <a:t>	='Moscow';</a:t>
            </a:r>
          </a:p>
          <a:p>
            <a:r>
              <a:rPr lang="fr-FR" dirty="0"/>
              <a:t>   </a:t>
            </a:r>
            <a:r>
              <a:rPr lang="fr-FR" dirty="0" err="1"/>
              <a:t>run</a:t>
            </a:r>
            <a:r>
              <a:rPr lang="fr-FR" dirty="0"/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3495" y="21045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 data </a:t>
            </a:r>
            <a:r>
              <a:rPr lang="fr-FR" dirty="0" err="1"/>
              <a:t>invers</a:t>
            </a:r>
            <a:r>
              <a:rPr lang="fr-FR" dirty="0"/>
              <a:t>;</a:t>
            </a:r>
          </a:p>
          <a:p>
            <a:r>
              <a:rPr lang="fr-FR" dirty="0"/>
              <a:t>   </a:t>
            </a:r>
            <a:r>
              <a:rPr lang="fr-FR" dirty="0" err="1"/>
              <a:t>informat</a:t>
            </a:r>
            <a:r>
              <a:rPr lang="fr-FR" dirty="0"/>
              <a:t> </a:t>
            </a:r>
            <a:r>
              <a:rPr lang="fr-FR" dirty="0" err="1"/>
              <a:t>returns</a:t>
            </a:r>
            <a:r>
              <a:rPr lang="fr-FR" dirty="0"/>
              <a:t> sales stores;</a:t>
            </a:r>
          </a:p>
          <a:p>
            <a:r>
              <a:rPr lang="fr-FR" dirty="0"/>
              <a:t>   set </a:t>
            </a:r>
            <a:r>
              <a:rPr lang="fr-FR" dirty="0" err="1"/>
              <a:t>sashelp.shoes</a:t>
            </a:r>
            <a:r>
              <a:rPr lang="fr-FR" dirty="0"/>
              <a:t>;</a:t>
            </a:r>
          </a:p>
          <a:p>
            <a:r>
              <a:rPr lang="fr-FR" dirty="0"/>
              <a:t>  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region</a:t>
            </a:r>
            <a:r>
              <a:rPr lang="fr-FR" dirty="0"/>
              <a:t>='</a:t>
            </a:r>
            <a:r>
              <a:rPr lang="fr-FR" dirty="0" err="1"/>
              <a:t>Africa</a:t>
            </a:r>
            <a:r>
              <a:rPr lang="fr-FR" dirty="0"/>
              <a:t>';</a:t>
            </a:r>
          </a:p>
          <a:p>
            <a:r>
              <a:rPr lang="fr-FR" dirty="0" err="1"/>
              <a:t>run</a:t>
            </a:r>
            <a:r>
              <a:rPr lang="fr-FR" dirty="0"/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98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 format: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3065282"/>
            <a:ext cx="8761412" cy="3416300"/>
          </a:xfrm>
        </p:spPr>
        <p:txBody>
          <a:bodyPr>
            <a:normAutofit/>
          </a:bodyPr>
          <a:lstStyle/>
          <a:p>
            <a:r>
              <a:rPr lang="fr-FR" dirty="0"/>
              <a:t>La procédure Format permet de construire ses propres formats de lecture et d'écriture.</a:t>
            </a:r>
          </a:p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Syntaxe</a:t>
            </a:r>
            <a:r>
              <a:rPr lang="fr-FR" dirty="0" smtClean="0"/>
              <a:t> :</a:t>
            </a:r>
          </a:p>
          <a:p>
            <a:pPr marL="0" indent="0">
              <a:buNone/>
            </a:pPr>
            <a:r>
              <a:rPr lang="fr-FR" dirty="0"/>
              <a:t>PROC FORMAT;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VALUE </a:t>
            </a:r>
            <a:r>
              <a:rPr lang="fr-FR" dirty="0" err="1"/>
              <a:t>nom_du_format</a:t>
            </a:r>
            <a:r>
              <a:rPr lang="fr-FR" dirty="0"/>
              <a:t> </a:t>
            </a:r>
            <a:r>
              <a:rPr lang="fr-FR" dirty="0" err="1"/>
              <a:t>Liste_de_valeurs</a:t>
            </a:r>
            <a:r>
              <a:rPr lang="fr-FR" dirty="0"/>
              <a:t>=‘valeur1 formatée’ …….. </a:t>
            </a:r>
            <a:r>
              <a:rPr lang="fr-FR" dirty="0" err="1"/>
              <a:t>Liste_de_valeurs</a:t>
            </a:r>
            <a:r>
              <a:rPr lang="fr-FR" dirty="0"/>
              <a:t>=‘</a:t>
            </a:r>
            <a:r>
              <a:rPr lang="fr-FR" dirty="0" err="1"/>
              <a:t>valeurn</a:t>
            </a:r>
            <a:r>
              <a:rPr lang="fr-FR" dirty="0"/>
              <a:t> formatée’ ;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RUN;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54953" y="2141952"/>
            <a:ext cx="7143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Definition et </a:t>
            </a:r>
            <a:r>
              <a:rPr lang="en-US" sz="5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syntaxe</a:t>
            </a:r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: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27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3495" y="210281"/>
            <a:ext cx="3788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Exemples</a:t>
            </a:r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: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47825" y="18176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proc format;</a:t>
            </a:r>
          </a:p>
          <a:p>
            <a:r>
              <a:rPr lang="fr-FR" dirty="0"/>
              <a:t>value </a:t>
            </a:r>
            <a:r>
              <a:rPr lang="fr-FR" dirty="0" err="1"/>
              <a:t>str</a:t>
            </a:r>
            <a:r>
              <a:rPr lang="fr-FR" dirty="0"/>
              <a:t> 1 = "</a:t>
            </a:r>
            <a:r>
              <a:rPr lang="fr-FR" dirty="0" err="1"/>
              <a:t>yes</a:t>
            </a:r>
            <a:r>
              <a:rPr lang="fr-FR" dirty="0"/>
              <a:t>";</a:t>
            </a:r>
          </a:p>
          <a:p>
            <a:r>
              <a:rPr lang="fr-FR" dirty="0" err="1"/>
              <a:t>run</a:t>
            </a:r>
            <a:r>
              <a:rPr lang="fr-FR" dirty="0"/>
              <a:t>;</a:t>
            </a:r>
          </a:p>
          <a:p>
            <a:r>
              <a:rPr lang="fr-FR" dirty="0"/>
              <a:t>data change;</a:t>
            </a:r>
          </a:p>
          <a:p>
            <a:r>
              <a:rPr lang="fr-FR" dirty="0"/>
              <a:t>set </a:t>
            </a:r>
            <a:r>
              <a:rPr lang="fr-FR" dirty="0" err="1"/>
              <a:t>sashelp.shoes</a:t>
            </a:r>
            <a:r>
              <a:rPr lang="fr-FR" dirty="0"/>
              <a:t>;</a:t>
            </a:r>
          </a:p>
          <a:p>
            <a:r>
              <a:rPr lang="fr-FR" dirty="0"/>
              <a:t>format stores </a:t>
            </a:r>
            <a:r>
              <a:rPr lang="fr-FR" dirty="0" err="1"/>
              <a:t>str</a:t>
            </a:r>
            <a:r>
              <a:rPr lang="fr-FR" dirty="0"/>
              <a:t> ;</a:t>
            </a:r>
          </a:p>
          <a:p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region</a:t>
            </a:r>
            <a:r>
              <a:rPr lang="fr-FR" dirty="0"/>
              <a:t>='</a:t>
            </a:r>
            <a:r>
              <a:rPr lang="fr-FR" dirty="0" err="1"/>
              <a:t>Africa</a:t>
            </a:r>
            <a:r>
              <a:rPr lang="fr-FR" dirty="0"/>
              <a:t>';</a:t>
            </a:r>
          </a:p>
          <a:p>
            <a:r>
              <a:rPr lang="fr-FR" dirty="0" err="1"/>
              <a:t>run</a:t>
            </a:r>
            <a:r>
              <a:rPr lang="fr-F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8908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 SQL :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40717" y="3226954"/>
            <a:ext cx="8761412" cy="34163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Cette procédure permet d’extraire, corriger et mettre à jour des données dans une table SAS, souvent plus rapidement que par une étape data</a:t>
            </a:r>
            <a:r>
              <a:rPr lang="fr-FR" dirty="0" smtClean="0"/>
              <a:t>.</a:t>
            </a:r>
          </a:p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Syntaxe: </a:t>
            </a:r>
          </a:p>
          <a:p>
            <a:pPr marL="0" indent="0">
              <a:buNone/>
            </a:pPr>
            <a:r>
              <a:rPr lang="fr-FR" dirty="0" smtClean="0"/>
              <a:t>proc </a:t>
            </a:r>
            <a:r>
              <a:rPr lang="fr-FR" dirty="0" err="1"/>
              <a:t>sql</a:t>
            </a:r>
            <a:r>
              <a:rPr lang="fr-FR" dirty="0"/>
              <a:t> ;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alter </a:t>
            </a:r>
            <a:r>
              <a:rPr lang="fr-FR" dirty="0"/>
              <a:t>table déclaration de modification 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 err="1"/>
              <a:t>create</a:t>
            </a:r>
            <a:r>
              <a:rPr lang="fr-FR" dirty="0"/>
              <a:t> table déclaration de création 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 smtClean="0"/>
              <a:t>insert </a:t>
            </a:r>
            <a:r>
              <a:rPr lang="fr-FR" dirty="0" err="1"/>
              <a:t>décl</a:t>
            </a:r>
            <a:r>
              <a:rPr lang="fr-FR" dirty="0"/>
              <a:t>-insertion </a:t>
            </a:r>
            <a:r>
              <a:rPr lang="fr-FR" dirty="0" smtClean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select </a:t>
            </a:r>
            <a:r>
              <a:rPr lang="fr-FR" dirty="0" err="1"/>
              <a:t>décl</a:t>
            </a:r>
            <a:r>
              <a:rPr lang="fr-FR" dirty="0"/>
              <a:t>-sélection 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 smtClean="0"/>
              <a:t>Etc..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40717" y="2303624"/>
            <a:ext cx="7143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Definition et </a:t>
            </a:r>
            <a:r>
              <a:rPr lang="en-US" sz="5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syntaxe</a:t>
            </a:r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: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76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495" y="210281"/>
            <a:ext cx="3788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Exemples</a:t>
            </a:r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: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63495" y="291107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proc </a:t>
            </a:r>
            <a:r>
              <a:rPr lang="fr-FR" dirty="0" err="1" smtClean="0"/>
              <a:t>sql</a:t>
            </a:r>
            <a:r>
              <a:rPr lang="fr-FR" dirty="0" smtClean="0"/>
              <a:t> ;</a:t>
            </a:r>
          </a:p>
          <a:p>
            <a:r>
              <a:rPr lang="fr-FR" dirty="0" smtClean="0"/>
              <a:t>select stores </a:t>
            </a:r>
            <a:r>
              <a:rPr lang="fr-FR" dirty="0" err="1" smtClean="0"/>
              <a:t>from</a:t>
            </a:r>
            <a:r>
              <a:rPr lang="fr-FR" dirty="0" smtClean="0"/>
              <a:t> exo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region</a:t>
            </a:r>
            <a:r>
              <a:rPr lang="fr-FR" dirty="0" smtClean="0"/>
              <a:t>='</a:t>
            </a:r>
            <a:r>
              <a:rPr lang="fr-FR" dirty="0" err="1" smtClean="0"/>
              <a:t>Africa</a:t>
            </a:r>
            <a:r>
              <a:rPr lang="fr-FR" dirty="0" smtClean="0"/>
              <a:t>' and stores &gt; 10;</a:t>
            </a:r>
          </a:p>
          <a:p>
            <a:r>
              <a:rPr lang="fr-FR" dirty="0" err="1" smtClean="0"/>
              <a:t>quit</a:t>
            </a:r>
            <a:r>
              <a:rPr lang="fr-FR" dirty="0" smtClean="0"/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3495" y="13921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data exo;</a:t>
            </a:r>
          </a:p>
          <a:p>
            <a:r>
              <a:rPr lang="fr-FR" dirty="0"/>
              <a:t>set </a:t>
            </a:r>
            <a:r>
              <a:rPr lang="fr-FR" dirty="0" err="1"/>
              <a:t>sashelp.shoes</a:t>
            </a:r>
            <a:r>
              <a:rPr lang="fr-FR" dirty="0"/>
              <a:t>;</a:t>
            </a:r>
          </a:p>
          <a:p>
            <a:r>
              <a:rPr lang="fr-FR" dirty="0" err="1"/>
              <a:t>run</a:t>
            </a:r>
            <a:r>
              <a:rPr lang="fr-FR" dirty="0"/>
              <a:t>;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763495" y="488625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2.   proc </a:t>
            </a:r>
            <a:r>
              <a:rPr lang="fr-FR" dirty="0" err="1"/>
              <a:t>sql</a:t>
            </a:r>
            <a:r>
              <a:rPr lang="fr-FR" dirty="0"/>
              <a:t>;</a:t>
            </a:r>
          </a:p>
          <a:p>
            <a:r>
              <a:rPr lang="fr-FR" dirty="0" err="1"/>
              <a:t>create</a:t>
            </a:r>
            <a:r>
              <a:rPr lang="fr-FR" dirty="0"/>
              <a:t> table </a:t>
            </a:r>
            <a:r>
              <a:rPr lang="fr-FR" dirty="0" err="1"/>
              <a:t>Subv</a:t>
            </a:r>
            <a:r>
              <a:rPr lang="fr-FR" dirty="0"/>
              <a:t> as select </a:t>
            </a:r>
            <a:r>
              <a:rPr lang="fr-FR" dirty="0" err="1"/>
              <a:t>region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exo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Subsidiary</a:t>
            </a:r>
            <a:r>
              <a:rPr lang="fr-FR" dirty="0"/>
              <a:t>='Ottawa';</a:t>
            </a:r>
          </a:p>
          <a:p>
            <a:r>
              <a:rPr lang="fr-FR" dirty="0" err="1"/>
              <a:t>quit</a:t>
            </a:r>
            <a:r>
              <a:rPr lang="fr-FR" dirty="0"/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78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374</TotalTime>
  <Words>376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Documentation:</vt:lpstr>
      <vt:lpstr>PowerPoint Presentation</vt:lpstr>
      <vt:lpstr>Instruction Informat dans l’étape DATA :</vt:lpstr>
      <vt:lpstr>PowerPoint Presentation</vt:lpstr>
      <vt:lpstr>Proc format:</vt:lpstr>
      <vt:lpstr>PowerPoint Presentation</vt:lpstr>
      <vt:lpstr>Proc SQL 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Documentation:</dc:title>
  <dc:creator>Safê</dc:creator>
  <cp:lastModifiedBy>Safê</cp:lastModifiedBy>
  <cp:revision>13</cp:revision>
  <dcterms:created xsi:type="dcterms:W3CDTF">2015-11-24T20:48:16Z</dcterms:created>
  <dcterms:modified xsi:type="dcterms:W3CDTF">2015-11-25T21:09:47Z</dcterms:modified>
</cp:coreProperties>
</file>