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ce0b3040ecf727c0" providerId="Windows Live" clId="Web-{088A4BF5-AFFB-4638-9AED-69C48696081D}"/>
    <pc:docChg chg="modSld">
      <pc:chgData name="來賓使用者" userId="ce0b3040ecf727c0" providerId="Windows Live" clId="Web-{088A4BF5-AFFB-4638-9AED-69C48696081D}" dt="2018-12-24T13:40:08.334" v="1" actId="1076"/>
      <pc:docMkLst>
        <pc:docMk/>
      </pc:docMkLst>
      <pc:sldChg chg="modSp">
        <pc:chgData name="來賓使用者" userId="ce0b3040ecf727c0" providerId="Windows Live" clId="Web-{088A4BF5-AFFB-4638-9AED-69C48696081D}" dt="2018-12-24T13:40:08.334" v="1" actId="1076"/>
        <pc:sldMkLst>
          <pc:docMk/>
          <pc:sldMk cId="3233982478" sldId="261"/>
        </pc:sldMkLst>
        <pc:picChg chg="mod">
          <ac:chgData name="來賓使用者" userId="ce0b3040ecf727c0" providerId="Windows Live" clId="Web-{088A4BF5-AFFB-4638-9AED-69C48696081D}" dt="2018-12-24T13:40:08.334" v="1" actId="1076"/>
          <ac:picMkLst>
            <pc:docMk/>
            <pc:sldMk cId="3233982478" sldId="261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29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0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450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3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0056-950B-438B-90ED-B97F410DF679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C7D15B-CB27-43B4-B847-8161AC2D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books/matlabprogramming4guru/10-8_lseDerivation.asp?title=10-8%20%B3%CC%A4p%A5%AD%A4%E8%AAk%AA%BA%B1%C0%BE%C9" TargetMode="External"/><Relationship Id="rId2" Type="http://schemas.openxmlformats.org/officeDocument/2006/relationships/hyperlink" Target="http://mathworld.wolfram.com/LeastSquaresFittingExponential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AOOP</a:t>
            </a:r>
            <a:r>
              <a:rPr lang="zh-TW" altLang="en-US" dirty="0"/>
              <a:t> </a:t>
            </a:r>
            <a:r>
              <a:rPr lang="en-US" altLang="zh-TW" dirty="0"/>
              <a:t>final project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組員</a:t>
            </a:r>
            <a:r>
              <a:rPr lang="en-US" altLang="zh-TW" sz="3600" dirty="0"/>
              <a:t>:0610741</a:t>
            </a:r>
            <a:r>
              <a:rPr lang="zh-TW" altLang="en-US" sz="3600" dirty="0"/>
              <a:t>張祐誠 </a:t>
            </a:r>
            <a:r>
              <a:rPr lang="en-US" altLang="zh-TW" sz="3600" dirty="0"/>
              <a:t>0610837</a:t>
            </a:r>
            <a:r>
              <a:rPr lang="zh-TW" altLang="en-US" sz="3600" dirty="0"/>
              <a:t>陳達軒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008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Flow</a:t>
            </a:r>
            <a:r>
              <a:rPr lang="en-US" sz="5400" dirty="0"/>
              <a:t> Chart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73" y="1559696"/>
            <a:ext cx="7257613" cy="4997858"/>
          </a:xfrm>
        </p:spPr>
      </p:pic>
    </p:spTree>
    <p:extLst>
      <p:ext uri="{BB962C8B-B14F-4D97-AF65-F5344CB8AC3E}">
        <p14:creationId xmlns:p14="http://schemas.microsoft.com/office/powerpoint/2010/main" val="180787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Class Hierarchy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34" y="-2103508"/>
            <a:ext cx="10269121" cy="9117764"/>
          </a:xfrm>
        </p:spPr>
      </p:pic>
    </p:spTree>
    <p:extLst>
      <p:ext uri="{BB962C8B-B14F-4D97-AF65-F5344CB8AC3E}">
        <p14:creationId xmlns:p14="http://schemas.microsoft.com/office/powerpoint/2010/main" val="323398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Features</a:t>
            </a:r>
          </a:p>
        </p:txBody>
      </p:sp>
      <p:sp>
        <p:nvSpPr>
          <p:cNvPr id="4" name="矩形 3"/>
          <p:cNvSpPr/>
          <p:nvPr/>
        </p:nvSpPr>
        <p:spPr>
          <a:xfrm>
            <a:off x="195982" y="1774184"/>
            <a:ext cx="3029151" cy="469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0344" y="2420875"/>
            <a:ext cx="293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6" name="乘號 5"/>
          <p:cNvSpPr/>
          <p:nvPr/>
        </p:nvSpPr>
        <p:spPr>
          <a:xfrm>
            <a:off x="3251219" y="3240594"/>
            <a:ext cx="1150538" cy="1222885"/>
          </a:xfrm>
          <a:prstGeom prst="mathMultipl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401757" y="1746404"/>
            <a:ext cx="2377866" cy="4562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checking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images</a:t>
            </a:r>
          </a:p>
        </p:txBody>
      </p:sp>
      <p:sp>
        <p:nvSpPr>
          <p:cNvPr id="8" name="乘號 7"/>
          <p:cNvSpPr/>
          <p:nvPr/>
        </p:nvSpPr>
        <p:spPr>
          <a:xfrm>
            <a:off x="6755004" y="3288827"/>
            <a:ext cx="1123405" cy="1397726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902604" y="1716259"/>
            <a:ext cx="3422467" cy="48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Polynomial fitting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Exponential fitting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fitting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math models</a:t>
            </a:r>
          </a:p>
        </p:txBody>
      </p:sp>
    </p:spTree>
    <p:extLst>
      <p:ext uri="{BB962C8B-B14F-4D97-AF65-F5344CB8AC3E}">
        <p14:creationId xmlns:p14="http://schemas.microsoft.com/office/powerpoint/2010/main" val="400500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Outline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0088"/>
            <a:ext cx="8596312" cy="3542436"/>
          </a:xfrm>
        </p:spPr>
      </p:pic>
      <p:sp>
        <p:nvSpPr>
          <p:cNvPr id="5" name="文字方塊 4"/>
          <p:cNvSpPr txBox="1"/>
          <p:nvPr/>
        </p:nvSpPr>
        <p:spPr>
          <a:xfrm>
            <a:off x="677334" y="1360803"/>
            <a:ext cx="8087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How to fit the data points?</a:t>
            </a:r>
          </a:p>
        </p:txBody>
      </p:sp>
    </p:spTree>
    <p:extLst>
      <p:ext uri="{BB962C8B-B14F-4D97-AF65-F5344CB8AC3E}">
        <p14:creationId xmlns:p14="http://schemas.microsoft.com/office/powerpoint/2010/main" val="262833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1569" y="1137436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IDE:QT creator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0678" y="2953553"/>
            <a:ext cx="7766936" cy="302923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5800" dirty="0">
                <a:solidFill>
                  <a:srgbClr val="FFC000"/>
                </a:solidFill>
              </a:rPr>
              <a:t>Reference: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C000"/>
                </a:solidFill>
                <a:hlinkClick r:id="rId2"/>
              </a:rPr>
              <a:t>http://mathworld.wolfram.com/LeastSquaresFittingExponential.html</a:t>
            </a:r>
            <a:endParaRPr lang="en-US" sz="3600" dirty="0">
              <a:solidFill>
                <a:srgbClr val="FFC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hlinkClick r:id="rId3"/>
              </a:rPr>
              <a:t>http://mirlab.org/jang/books/matlabprogramming4guru/10-8_lseDerivation.asp?title=10-8%20%B3%CC%A4p%A5%AD%A4%E8%AAk%AA%BA%B1%C0%BE%C9</a:t>
            </a:r>
            <a:endParaRPr lang="en-US" sz="3600" dirty="0">
              <a:solidFill>
                <a:schemeClr val="accent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https://stackoverflow.com/questions/2430877/how-to-save-a-qpixmap-object-to-a-file</a:t>
            </a:r>
          </a:p>
          <a:p>
            <a:pPr algn="l"/>
            <a:endParaRPr lang="en-US" sz="3600" dirty="0">
              <a:solidFill>
                <a:srgbClr val="FFC000"/>
              </a:solidFill>
            </a:endParaRPr>
          </a:p>
          <a:p>
            <a:pPr algn="l"/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5924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53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多面向</vt:lpstr>
      <vt:lpstr>AOOP final project</vt:lpstr>
      <vt:lpstr>Flow Chart</vt:lpstr>
      <vt:lpstr>Class Hierarchy</vt:lpstr>
      <vt:lpstr>Features</vt:lpstr>
      <vt:lpstr>Outline</vt:lpstr>
      <vt:lpstr>IDE:QT creator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AOOP final project</dc:title>
  <dc:creator>gsn984309.eed06@nctu.edu.tw</dc:creator>
  <cp:lastModifiedBy>CharlieChang</cp:lastModifiedBy>
  <cp:revision>14</cp:revision>
  <dcterms:created xsi:type="dcterms:W3CDTF">2018-11-12T14:37:47Z</dcterms:created>
  <dcterms:modified xsi:type="dcterms:W3CDTF">2018-12-24T13:40:08Z</dcterms:modified>
</cp:coreProperties>
</file>