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omfortaa Ligh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0D3015-40E1-4EF3-A863-357E54952E47}">
  <a:tblStyle styleId="{6A0D3015-40E1-4EF3-A863-357E54952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mfortaaLight-bold.fntdata"/><Relationship Id="rId12" Type="http://schemas.openxmlformats.org/officeDocument/2006/relationships/font" Target="fonts/Comforta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a546dc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a546dc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a546dc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a546dc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a546dc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a546dc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a546dc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a546dc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אלברכט דירר ו</a:t>
            </a:r>
            <a:r>
              <a:rPr lang="en-GB"/>
              <a:t>סריניוואסה רמנוג'אן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50" y="0"/>
            <a:ext cx="40711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50" y="-115325"/>
            <a:ext cx="6129875" cy="52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952500" y="3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{6A0D3015-40E1-4EF3-A863-357E54952E47}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16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3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2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13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5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10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11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8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9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6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7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12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4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15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14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952500" y="3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{6A0D3015-40E1-4EF3-A863-357E54952E47}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22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12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18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87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88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17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9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25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10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24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89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16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  <a:tr h="106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19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88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23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600">
                          <a:latin typeface="Comfortaa Light"/>
                          <a:ea typeface="Comfortaa Light"/>
                          <a:cs typeface="Comfortaa Light"/>
                          <a:sym typeface="Comfortaa Light"/>
                        </a:rPr>
                        <a:t>11</a:t>
                      </a:r>
                      <a:endParaRPr sz="5600">
                        <a:latin typeface="Comfortaa Light"/>
                        <a:ea typeface="Comfortaa Light"/>
                        <a:cs typeface="Comfortaa Light"/>
                        <a:sym typeface="Comfortaa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0" y="774063"/>
            <a:ext cx="2381250" cy="326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225" y="757400"/>
            <a:ext cx="2381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