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c0dd7c296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c0dd7c296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0dd7c296b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0dd7c296b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0dd7c296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0dd7c296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c0dd7c296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c0dd7c296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0dd7c296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c0dd7c296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c0dd7c296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c0dd7c296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c0dd7c296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c0dd7c296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c0dd7c296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c0dd7c296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0dd7c296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c0dd7c296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c0dd7c296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c0dd7c296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GB"/>
              <a:t>ת"ע צוות מידגארד 2023</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המשימה - לבנות את הבסיס לקראת דברים גדולים יותר</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לאן שואפים ברבעון הרביעי?</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a:bodyPr>
          <a:lstStyle/>
          <a:p>
            <a:pPr indent="0" lvl="0" marL="0" rtl="1" algn="r">
              <a:spcBef>
                <a:spcPts val="0"/>
              </a:spcBef>
              <a:spcAft>
                <a:spcPts val="0"/>
              </a:spcAft>
              <a:buNone/>
            </a:pPr>
            <a:r>
              <a:rPr lang="en-GB"/>
              <a:t>האיפיון שכבר נעשה נותן לנו מבט מדויק מאוד על מה נדרש ממערכת ואפליקציה על מנת להתקיים בפלטפורמה שלנו.</a:t>
            </a:r>
            <a:endParaRPr/>
          </a:p>
          <a:p>
            <a:pPr indent="0" lvl="0" marL="0" rtl="1" algn="r">
              <a:spcBef>
                <a:spcPts val="1200"/>
              </a:spcBef>
              <a:spcAft>
                <a:spcPts val="0"/>
              </a:spcAft>
              <a:buNone/>
            </a:pPr>
            <a:r>
              <a:rPr lang="en-GB"/>
              <a:t>כאשר נגיע לשלב בו נתחיל לעבוד מול צוותים על המעבר שלהם ל Openshift, אנחנו שואפים שיהיו לנו מספר כלים להציע להם, ככה שאת המעבר הם ישאפו לעשות בעצמם, ויהיו מוכנים להשקיע!</a:t>
            </a:r>
            <a:endParaRPr/>
          </a:p>
          <a:p>
            <a:pPr indent="0" lvl="0" marL="0" rtl="1" algn="r">
              <a:spcBef>
                <a:spcPts val="1200"/>
              </a:spcBef>
              <a:spcAft>
                <a:spcPts val="0"/>
              </a:spcAft>
              <a:buNone/>
            </a:pPr>
            <a:r>
              <a:rPr lang="en-GB"/>
              <a:t>העניין הלוגיסטי הוא שלהתחיל לחנוך צוותים בקצב מוצלח ולהעביר אותם לתצורת אפליקציה אחרת דורש הרבה ידע שאנחנו לא נוטים לצבור סתם ככה וכוח אדם מרשים. זה גם מתנגש עם מטרת הצוות, לפתח כלים שמפתחים צורכים. המידע הזה תלוי מאוד באפליקציות. אנחנו יכולים לייעץ, אבל המעבר תלוי בנחישות והמחקר של צוותים כמו גם ביעילות של הכלים שאנחנו בונים. זו הדרך הבריאה ביותר לעבוד מול מפתחים. אין לי שום עניין להגביל את היכולות שלהם או להכתיב להם עבודה, מעבר ל Good Practices שאנחנו קובעים, ובכל מקרה אלה צריכים להיות מוכרחים (enforced) בצורה אוטומטית, ולא על ידי קריאה שלנו. עד שלא נגיע לרמה הזו (או נקים צוות חדש), אני לא חושב שיש לנו מה להתקדם כאן.</a:t>
            </a:r>
            <a:endParaRPr/>
          </a:p>
          <a:p>
            <a:pPr indent="0" lvl="0" marL="0" rtl="1" algn="r">
              <a:spcBef>
                <a:spcPts val="1200"/>
              </a:spcBef>
              <a:spcAft>
                <a:spcPts val="0"/>
              </a:spcAft>
              <a:buNone/>
            </a:pPr>
            <a:r>
              <a:rPr lang="en-GB"/>
              <a:t>למזלנו, אנחנו צוברים המון ניסיון בפיתוח כלים, עבודה מול תשתית Kubernetes שהיא ב Production וכן מעבירים כמה מהאפליקציות שיש למפתחים לרוץ על ה Openshift! מעניק לנו בשלות וניסיון של ממש בכל הקשור הזה.</a:t>
            </a:r>
            <a:endParaRPr/>
          </a:p>
          <a:p>
            <a:pPr indent="0" lvl="0" marL="0" rtl="1" algn="r">
              <a:spcBef>
                <a:spcPts val="1200"/>
              </a:spcBef>
              <a:spcAft>
                <a:spcPts val="1200"/>
              </a:spcAft>
              <a:buNone/>
            </a:pPr>
            <a:r>
              <a:rPr lang="en-GB"/>
              <a:t>המעבר של אפליקציות של מפתחים לרוץ על ה Openshift זה מסובך. התהליך הזה חייב להיות יעיל, ואסור שהוא ייכשל. בטח שלא בהתחלה.</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תמיד להישאר גמישים, תמיד לראות מודרניות</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הגישה המוצעת מאפשרת לנו משהו שהגישה הנוכחית מתקשה להציע - גמישות גבוהה מאוד.</a:t>
            </a:r>
            <a:endParaRPr/>
          </a:p>
          <a:p>
            <a:pPr indent="0" lvl="0" marL="0" rtl="1" algn="r">
              <a:spcBef>
                <a:spcPts val="1200"/>
              </a:spcBef>
              <a:spcAft>
                <a:spcPts val="0"/>
              </a:spcAft>
              <a:buNone/>
            </a:pPr>
            <a:r>
              <a:rPr lang="en-GB"/>
              <a:t>אחרי כל כלי שאנחנו מחליטים להביא, אנחנו עוצרים ובוחנים את האופציות. האם ממשיכים לכלי הבא? או שמתחילים לעבוד מול מפתחים. ייתכן כמובן, שנמצא כלי שלא חשבנו עליו עד כה, או שנגלה צורך חדש שלא ראינו עד כה. כעת אנחנו יכולים לרדוף אחריו מבלי לשלם מחיר.</a:t>
            </a:r>
            <a:endParaRPr/>
          </a:p>
          <a:p>
            <a:pPr indent="0" lvl="0" marL="0" rtl="1" algn="r">
              <a:spcBef>
                <a:spcPts val="1200"/>
              </a:spcBef>
              <a:spcAft>
                <a:spcPts val="1200"/>
              </a:spcAft>
              <a:buNone/>
            </a:pPr>
            <a:r>
              <a:rPr lang="en-GB"/>
              <a:t>כל עבודת הצוות מתמקדת בגישות עבודה ואפליקציות שהיינו רוצים לראות בטווח הארוך. אנחנו מוכנים לקבל Technical Debt, אבל שואפים לקדם Practices שאנחנו רוצים לראות בעתיד גם בהתחלה.</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רקע</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1" algn="r">
              <a:spcBef>
                <a:spcPts val="0"/>
              </a:spcBef>
              <a:spcAft>
                <a:spcPts val="0"/>
              </a:spcAft>
              <a:buSzPts val="1400"/>
              <a:buChar char="-"/>
            </a:pPr>
            <a:r>
              <a:rPr lang="en-GB" sz="1400"/>
              <a:t>נעשה מחקר מעמיק על מנת לברר מה הידע והיכולות הנדרשים מצוות תוכנה על מנת להצליח להשלים את המעבר ל Openshift.</a:t>
            </a:r>
            <a:endParaRPr sz="1400"/>
          </a:p>
          <a:p>
            <a:pPr indent="-317500" lvl="0" marL="457200" rtl="1" algn="r">
              <a:spcBef>
                <a:spcPts val="0"/>
              </a:spcBef>
              <a:spcAft>
                <a:spcPts val="0"/>
              </a:spcAft>
              <a:buSzPts val="1400"/>
              <a:buChar char="-"/>
            </a:pPr>
            <a:r>
              <a:rPr lang="en-GB" sz="1400"/>
              <a:t>הצוות התנסה וחקר כלים אשר מזוהים עם DevOps.</a:t>
            </a:r>
            <a:endParaRPr sz="1400"/>
          </a:p>
          <a:p>
            <a:pPr indent="-317500" lvl="0" marL="457200" rtl="1" algn="r">
              <a:spcBef>
                <a:spcPts val="0"/>
              </a:spcBef>
              <a:spcAft>
                <a:spcPts val="0"/>
              </a:spcAft>
              <a:buSzPts val="1400"/>
              <a:buChar char="-"/>
            </a:pPr>
            <a:r>
              <a:rPr lang="en-GB" sz="1400"/>
              <a:t>שאיפת הצוות היא לעבוד עם צוותי תוכנה בתהליך רציף שבו עוזרים להם להתאים את הארכיטקטורה שלהם לסביבה שהיא Cloud-Native</a:t>
            </a:r>
            <a:endParaRPr sz="1400"/>
          </a:p>
          <a:p>
            <a:pPr indent="-317500" lvl="0" marL="457200" rtl="1" algn="r">
              <a:spcBef>
                <a:spcPts val="0"/>
              </a:spcBef>
              <a:spcAft>
                <a:spcPts val="0"/>
              </a:spcAft>
              <a:buSzPts val="1400"/>
              <a:buChar char="-"/>
            </a:pPr>
            <a:r>
              <a:rPr lang="en-GB" sz="1400"/>
              <a:t>הצוות כרגע מחזיק ארבע אפליקציות,</a:t>
            </a:r>
            <a:endParaRPr sz="1400"/>
          </a:p>
          <a:p>
            <a:pPr indent="-317500" lvl="1" marL="914400" rtl="1" algn="r">
              <a:spcBef>
                <a:spcPts val="0"/>
              </a:spcBef>
              <a:spcAft>
                <a:spcPts val="0"/>
              </a:spcAft>
              <a:buSzPts val="1400"/>
              <a:buChar char="-"/>
            </a:pPr>
            <a:r>
              <a:rPr lang="en-GB" sz="1400"/>
              <a:t>ArgoCD</a:t>
            </a:r>
            <a:endParaRPr sz="1400"/>
          </a:p>
          <a:p>
            <a:pPr indent="-317500" lvl="1" marL="914400" rtl="1" algn="r">
              <a:spcBef>
                <a:spcPts val="0"/>
              </a:spcBef>
              <a:spcAft>
                <a:spcPts val="0"/>
              </a:spcAft>
              <a:buSzPts val="1400"/>
              <a:buChar char="-"/>
            </a:pPr>
            <a:r>
              <a:rPr lang="en-GB" sz="1400"/>
              <a:t>Keycloak</a:t>
            </a:r>
            <a:endParaRPr sz="1400"/>
          </a:p>
          <a:p>
            <a:pPr indent="-317500" lvl="1" marL="914400" rtl="1" algn="r">
              <a:spcBef>
                <a:spcPts val="0"/>
              </a:spcBef>
              <a:spcAft>
                <a:spcPts val="0"/>
              </a:spcAft>
              <a:buSzPts val="1400"/>
              <a:buChar char="-"/>
            </a:pPr>
            <a:r>
              <a:rPr lang="en-GB" sz="1400"/>
              <a:t>Step-CA</a:t>
            </a:r>
            <a:endParaRPr sz="1400"/>
          </a:p>
          <a:p>
            <a:pPr indent="-317500" lvl="1" marL="914400" rtl="1" algn="r">
              <a:spcBef>
                <a:spcPts val="0"/>
              </a:spcBef>
              <a:spcAft>
                <a:spcPts val="0"/>
              </a:spcAft>
              <a:buSzPts val="1400"/>
              <a:buChar char="-"/>
            </a:pPr>
            <a:r>
              <a:rPr lang="en-GB" sz="1400"/>
              <a:t>Rancher</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המשימה המרכזית - להשיג לקוחות בדגש על OpenShift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ה- Openshift הינו פלטופרמה חדשה לארגון, עם הרבה פוטנציאל אבל שגם דורש שינוי סוג עבודה. מצד אחד, יש לנו את המשתמשים שנמצאים מאוד מאחור בכל מה שקשור לעבודה מודרנית, ומצד שני ישנם המשתמשים שיחסית קרובים לסטנדרטים מודרניים.</a:t>
            </a:r>
            <a:endParaRPr/>
          </a:p>
          <a:p>
            <a:pPr indent="0" lvl="0" marL="0" rtl="1" algn="r">
              <a:spcBef>
                <a:spcPts val="1200"/>
              </a:spcBef>
              <a:spcAft>
                <a:spcPts val="0"/>
              </a:spcAft>
              <a:buNone/>
            </a:pPr>
            <a:r>
              <a:rPr lang="en-GB"/>
              <a:t>המשתמשים אשר נמצאים מאחור צריכים לבצע מספר שינויים רציניים בשיטות העבודה שלהם ובגישת הפיתוח שלהם על מנת לעבוד מול הפלטפורמה של OpenShift.</a:t>
            </a:r>
            <a:endParaRPr/>
          </a:p>
          <a:p>
            <a:pPr indent="0" lvl="0" marL="0" rtl="1" algn="r">
              <a:spcBef>
                <a:spcPts val="1200"/>
              </a:spcBef>
              <a:spcAft>
                <a:spcPts val="0"/>
              </a:spcAft>
              <a:buNone/>
            </a:pPr>
            <a:r>
              <a:rPr lang="en-GB"/>
              <a:t>המשתמשים שנמצאים קרוב למודרניות לרוב מהססים להתחיל לעבוד מול OpenShift. זאת מכיוון שהפלטפורמה היא חדשה, ואין לה הוכחה של עבודה רציפה ויעילה. כך יוצא שהרבה לקוחות שהעבודה מולם אמורה להיות יחסית קלה (כדוגמת בני מאיר ומדור גלילאו) לא רוצים לשתף פעולה, מכיוון שהם חוששים להיכוות מהמעבר לפלטפורמה חדשה.</a:t>
            </a:r>
            <a:endParaRPr/>
          </a:p>
          <a:p>
            <a:pPr indent="0" lvl="0" marL="0" rtl="1" algn="r">
              <a:spcBef>
                <a:spcPts val="1200"/>
              </a:spcBef>
              <a:spcAft>
                <a:spcPts val="1200"/>
              </a:spcAft>
              <a:buNone/>
            </a:pPr>
            <a:r>
              <a:rPr lang="en-GB"/>
              <a:t>בכל מקרה, אנחנו מתקשים לייצר לקוחות, שהם הדבר המרכזי שהפרויקט צריך בשביל להתחיל ולקבל גיבוי.</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דרכים להתחיל לעבוד</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שתי שיטות עומדות בפנינו,</a:t>
            </a:r>
            <a:endParaRPr/>
          </a:p>
          <a:p>
            <a:pPr indent="-311150" lvl="0" marL="457200" rtl="1" algn="r">
              <a:spcBef>
                <a:spcPts val="1200"/>
              </a:spcBef>
              <a:spcAft>
                <a:spcPts val="0"/>
              </a:spcAft>
              <a:buSzPts val="1300"/>
              <a:buChar char="-"/>
            </a:pPr>
            <a:r>
              <a:rPr lang="en-GB"/>
              <a:t>להמשיך בכיוון הקיים. לשבת עם צוותי תוכנה, לעבור איתם תהליך שבסופו הם מגבשים אפליקציה שיכולה לעלות על OpenShift, עם השאיפה שהם יחזיקו בידע הדרוש על מנת לתפעל אותה באופן עצמאי יחסית, כאשר אנחנו שם לדברים מסובכים יותר.</a:t>
            </a:r>
            <a:endParaRPr/>
          </a:p>
          <a:p>
            <a:pPr indent="-311150" lvl="0" marL="457200" rtl="1" algn="r">
              <a:spcBef>
                <a:spcPts val="0"/>
              </a:spcBef>
              <a:spcAft>
                <a:spcPts val="0"/>
              </a:spcAft>
              <a:buSzPts val="1300"/>
              <a:buChar char="-"/>
            </a:pPr>
            <a:r>
              <a:rPr lang="en-GB"/>
              <a:t>לשדרג אפליקציות ושירותים קיימים ולהקים חדשים, אשר ירוצו על ה OpenShift, ולהציע אותם למפתחים. נבחר פרויקטים שרלוונטיים לכמות גדולה של מפתחים, ונשווק אותם פרויקטים אשר מתאפשרים בזכות OpenShift. בכך, שלב א' של הפרויקט מתמקד אך ורק </a:t>
            </a:r>
            <a:r>
              <a:rPr lang="en-GB"/>
              <a:t>ביכולותיו</a:t>
            </a:r>
            <a:r>
              <a:rPr lang="en-GB"/>
              <a:t> הטכנולוגיות של הצוות. אנחנו לא צריכים להסתמך על הידע הטכנולוגי או שיתוף פעולה גבוה מצוותים אחרים.</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היתרונות של הגישה הזו</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1" algn="r">
              <a:spcBef>
                <a:spcPts val="0"/>
              </a:spcBef>
              <a:spcAft>
                <a:spcPts val="0"/>
              </a:spcAft>
              <a:buNone/>
            </a:pPr>
            <a:r>
              <a:rPr lang="en-GB"/>
              <a:t>בהרבה דרכים, זו האופציה שמשחקת על בטוח.</a:t>
            </a:r>
            <a:endParaRPr/>
          </a:p>
          <a:p>
            <a:pPr indent="0" lvl="0" marL="0" rtl="1" algn="r">
              <a:spcBef>
                <a:spcPts val="1200"/>
              </a:spcBef>
              <a:spcAft>
                <a:spcPts val="0"/>
              </a:spcAft>
              <a:buNone/>
            </a:pPr>
            <a:r>
              <a:rPr lang="en-GB"/>
              <a:t>מתחילים מפרויקטים שאנחנו יודעים שיש להם קהל רחב, שיכולים להקל על עול שקיים על המדור כרגע ולייצר כמות רחבה של לקוחות ותלות רחבה ב Openshift כבר מתחילת הפרויקט.</a:t>
            </a:r>
            <a:endParaRPr/>
          </a:p>
          <a:p>
            <a:pPr indent="0" lvl="0" marL="0" rtl="1" algn="r">
              <a:spcBef>
                <a:spcPts val="1200"/>
              </a:spcBef>
              <a:spcAft>
                <a:spcPts val="0"/>
              </a:spcAft>
              <a:buNone/>
            </a:pPr>
            <a:r>
              <a:rPr lang="en-GB"/>
              <a:t>מסתמכים אך ורק על יכולות טכנולוגיות שכבר קיימות בצוות. בשביל לעבוד על פרויקטים אנחנו לא תלויים בשיתוף הפעולה של אף צוות אחר (רק שישתמשו בדברים שאנחנו מציעים), אך ורק בעצמנו. ה Openshift זקוק להצלחות מהירות, והוא צריך שזה יהיה עם מספר כשלונות מינימלי (מדויק יותר להגיד שלקוחות לא צריכים להרגיש פגיעה ביכולות שלהם).</a:t>
            </a:r>
            <a:endParaRPr/>
          </a:p>
          <a:p>
            <a:pPr indent="0" lvl="0" marL="0" rtl="1" algn="r">
              <a:spcBef>
                <a:spcPts val="1200"/>
              </a:spcBef>
              <a:spcAft>
                <a:spcPts val="0"/>
              </a:spcAft>
              <a:buNone/>
            </a:pPr>
            <a:r>
              <a:rPr lang="en-GB"/>
              <a:t>התהליך שמעודד צוותים לעבור לארכיטקטורה מודרנית ו Cloud-Native אופיין לעומק, אבל נכון לכעת, הוא לא ישים. אין לנו מספיק כוח עבודה על מנת ליישם אותו, וגם לא את הידע הדרוש לכך. מלבד זאת, הייתי אומר שזו גם לא בהכרח הגישה הנכונה בשבילנו.</a:t>
            </a:r>
            <a:endParaRPr/>
          </a:p>
          <a:p>
            <a:pPr indent="0" lvl="0" marL="0" rtl="1" algn="r">
              <a:spcBef>
                <a:spcPts val="1200"/>
              </a:spcBef>
              <a:spcAft>
                <a:spcPts val="1200"/>
              </a:spcAft>
              <a:buNone/>
            </a:pPr>
            <a:r>
              <a:rPr lang="en-GB"/>
              <a:t>אם צוות משתף פעולה, משקיע ועולה על ה Openshift, אין לי יותר מדי מה להציע לו כרגע. אבל אני כן יכול להקים כלים שיציעו הרבה דברים גם למי שלא רץ על ה Openshift עצמו.</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איך מתקדמים מכאן?</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1" algn="r">
              <a:spcBef>
                <a:spcPts val="0"/>
              </a:spcBef>
              <a:spcAft>
                <a:spcPts val="0"/>
              </a:spcAft>
              <a:buNone/>
            </a:pPr>
            <a:r>
              <a:rPr lang="en-GB"/>
              <a:t>הגדרה כללית מאוד לרבעונים של השנה, כאשר נרד לרזולוציה מדוייקת יותר בשקופיות הבאות:</a:t>
            </a:r>
            <a:endParaRPr/>
          </a:p>
          <a:p>
            <a:pPr indent="0" lvl="0" marL="0" rtl="1" algn="r">
              <a:spcBef>
                <a:spcPts val="1200"/>
              </a:spcBef>
              <a:spcAft>
                <a:spcPts val="0"/>
              </a:spcAft>
              <a:buNone/>
            </a:pPr>
            <a:r>
              <a:rPr lang="en-GB"/>
              <a:t>רבעון ראשון - עם העזיבה של ליטל יונה וההקמה של מדור חדש, אני חוזה ש Openshift יגיע ל production מלא בסביבות סוף הרבעון הראשון, כלומר, הצוות יקדיש את הזמן הזה לעבודה על השירותים שאנחנו רוצים להציע. עובדים בכל פעם על מוצר אחד בלבד, עד שמגיעים לרמת ביטחון מוגדרת היטב איתו, ומתקדמים לאחד הבא.</a:t>
            </a:r>
            <a:endParaRPr/>
          </a:p>
          <a:p>
            <a:pPr indent="0" lvl="0" marL="0" rtl="1" algn="r">
              <a:spcBef>
                <a:spcPts val="1200"/>
              </a:spcBef>
              <a:spcAft>
                <a:spcPts val="0"/>
              </a:spcAft>
              <a:buNone/>
            </a:pPr>
            <a:r>
              <a:rPr lang="en-GB"/>
              <a:t>רבעון שני - בתחילת הרבעון הזה Openshift עולה לאוויר. מתחילים להציע את הכלים שפיתחנו, כמו גם מסיימים את ההתחייבות לצוות ביאטריס ומעלים את האפליקציה שלהם ל Openshift. אם נצליח, שווה לעשות את אותו הדבר גם בעבור אפליקציות שקיימות על Rancher.</a:t>
            </a:r>
            <a:endParaRPr/>
          </a:p>
          <a:p>
            <a:pPr indent="0" lvl="0" marL="0" rtl="1" algn="r">
              <a:spcBef>
                <a:spcPts val="1200"/>
              </a:spcBef>
              <a:spcAft>
                <a:spcPts val="0"/>
              </a:spcAft>
              <a:buNone/>
            </a:pPr>
            <a:r>
              <a:rPr lang="en-GB"/>
              <a:t>רבעון שלישי - ברבעון השני התמקדנו בעיקר בלקוחות, כאן אנחנו יכולים למקבל יותר טוב גם עבודה מול כלים חדשים. אחרי כל כלי שנכניס ליחידה, נכנס ישיבה שבה נחליט ביחד האם אנחנו בשלים להתחיל להחזיק אפליקציות של מפתחים על Openshift, או שאולי כדאי להמשיך בעבודה מול כלים עצמאיים שאנחנו רואים שיש להם דרישה.</a:t>
            </a:r>
            <a:endParaRPr/>
          </a:p>
          <a:p>
            <a:pPr indent="0" lvl="0" marL="0" rtl="1" algn="r">
              <a:spcBef>
                <a:spcPts val="1200"/>
              </a:spcBef>
              <a:spcAft>
                <a:spcPts val="1200"/>
              </a:spcAft>
              <a:buNone/>
            </a:pPr>
            <a:r>
              <a:rPr lang="en-GB"/>
              <a:t>רבעון רביעי - ברבעון הזה אני שואף שכבר נתחיל לעבוד בהכנסת אפליקציות של אנשים להרצה על ה Openshift. קיימות כמה גישות לפעולה הזאת.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רבעון ראשון - אילו כלים כדאי לבחון?</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1" algn="r">
              <a:spcBef>
                <a:spcPts val="0"/>
              </a:spcBef>
              <a:spcAft>
                <a:spcPts val="0"/>
              </a:spcAft>
              <a:buSzPts val="1300"/>
              <a:buChar char="-"/>
            </a:pPr>
            <a:r>
              <a:rPr lang="en-GB"/>
              <a:t>הראשון והקל ביותר שביניהם - להעביר את כל ה Runner-ים ל Openshift, כמו גם יצירת שירות אשר מאפשר לאנשים ליצור ראנרים בקלות. זה לא מסובך (יחסית) ומעניק לנו שני יתרונות, יוצר תלות רחבה מאוד של הרבה לקוחות ב Openshift כבר מההתחלה, ועוזר לצוותים לצבור ניסיון בהחזקת מערכת מבצעית גדולה על Kubernetes (ניסיון קריטי שחסר בצוות)</a:t>
            </a:r>
            <a:endParaRPr/>
          </a:p>
          <a:p>
            <a:pPr indent="-311150" lvl="0" marL="457200" rtl="1" algn="r">
              <a:spcBef>
                <a:spcPts val="0"/>
              </a:spcBef>
              <a:spcAft>
                <a:spcPts val="0"/>
              </a:spcAft>
              <a:buSzPts val="1300"/>
              <a:buChar char="-"/>
            </a:pPr>
            <a:r>
              <a:rPr lang="en-GB"/>
              <a:t>Knative - פתרון Serverless שיאפשר לאנשים להריץ את הקוד שלהם בלי תלות בסביבה שלהם ומאוד בקלות, פשוט תזרקו את הקוד לאנשהו ותראו איך הוא רץ. ניתן גם לתת הוראות על מתי ואיך להריץ אותו. דומה מאוד ל Azure Functions.</a:t>
            </a:r>
            <a:endParaRPr/>
          </a:p>
          <a:p>
            <a:pPr indent="-311150" lvl="0" marL="457200" rtl="1" algn="r">
              <a:spcBef>
                <a:spcPts val="0"/>
              </a:spcBef>
              <a:spcAft>
                <a:spcPts val="0"/>
              </a:spcAft>
              <a:buSzPts val="1300"/>
              <a:buChar char="-"/>
            </a:pPr>
            <a:r>
              <a:rPr lang="en-GB"/>
              <a:t>לאוריאל יש כמה הצעות שאני צריך להסתכל עליהם</a:t>
            </a:r>
            <a:endParaRPr/>
          </a:p>
          <a:p>
            <a:pPr indent="-311150" lvl="0" marL="457200" rtl="1" algn="r">
              <a:spcBef>
                <a:spcPts val="0"/>
              </a:spcBef>
              <a:spcAft>
                <a:spcPts val="0"/>
              </a:spcAft>
              <a:buSzPts val="1300"/>
              <a:buChar char="-"/>
            </a:pPr>
            <a:r>
              <a:rPr lang="en-GB"/>
              <a:t>Kubevirt - אולי הפתרון הכי שאתפני שנמצא פה, הוא פחות או יותר מסיט את הצוות להתמקד באופן מאוד חזק בעיקר על זה, וגם ככל הנראה דורש שיתוף פעולה רחב מצד Systems. מה שכן, הצלחה של הפרויקט הזה קובעת את Openshift כעובדה מוגמרת. זה יהיה הכלי הכי יעיל ביחידה.</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Backstage - זה Anankeys אבל נורמאלי</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בהאקתון עבודה מדויק ואינטנסיבי של שבועיים, אנחנו יכולים להקים Backstage ברשת היחידה.</a:t>
            </a:r>
            <a:endParaRPr/>
          </a:p>
          <a:p>
            <a:pPr indent="0" lvl="0" marL="0" rtl="1" algn="r">
              <a:spcBef>
                <a:spcPts val="1200"/>
              </a:spcBef>
              <a:spcAft>
                <a:spcPts val="0"/>
              </a:spcAft>
              <a:buNone/>
            </a:pPr>
            <a:r>
              <a:rPr lang="en-GB"/>
              <a:t>מה זה Backstage? אפליקציה שפותחה על ידי Spotify, אשר מהווה Hub לכל מה שקשור בפיתוח. ה moc שראינו לפורטל ה DevOps, אשר קיבל את השם Anankeys משום מה, בעצם מדמה את המערכת הזו.</a:t>
            </a:r>
            <a:endParaRPr/>
          </a:p>
          <a:p>
            <a:pPr indent="0" lvl="0" marL="0" rtl="1" algn="r">
              <a:spcBef>
                <a:spcPts val="1200"/>
              </a:spcBef>
              <a:spcAft>
                <a:spcPts val="0"/>
              </a:spcAft>
              <a:buNone/>
            </a:pPr>
            <a:r>
              <a:rPr lang="en-GB"/>
              <a:t>במידה ואנחנו בוחרים להתחיל להציע שירותים, טוב יהיה לרכז את כולם במקום אחד אשר מזוהה באופן חד משמעי עם המדור. הוא לא יחזיק את כל היכולות על ההתחלה, אבל נוכל כמובן להוסיף אליו דברים בהמשך הזמן.</a:t>
            </a:r>
            <a:endParaRPr/>
          </a:p>
          <a:p>
            <a:pPr indent="0" lvl="0" marL="0" rtl="1" algn="r">
              <a:spcBef>
                <a:spcPts val="1200"/>
              </a:spcBef>
              <a:spcAft>
                <a:spcPts val="0"/>
              </a:spcAft>
              <a:buNone/>
            </a:pPr>
            <a:r>
              <a:rPr lang="en-GB"/>
              <a:t>זה גם מקום נחמד להציע בו עדכונים ולהציג מידע על המערכות שלנו.</a:t>
            </a:r>
            <a:endParaRPr/>
          </a:p>
          <a:p>
            <a:pPr indent="0" lvl="0" marL="0" rtl="1" algn="r">
              <a:spcBef>
                <a:spcPts val="1200"/>
              </a:spcBef>
              <a:spcAft>
                <a:spcPts val="1200"/>
              </a:spcAft>
              <a:buNone/>
            </a:pPr>
            <a:r>
              <a:rPr lang="en-GB"/>
              <a:t>האתגר המרכזי כאן הוא שיומיים או שלושה מתוך השבועיים האלו צריכים להתבצע מחוץ לרשת היחידה</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איך מתקדמים מכאן?</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1" algn="r">
              <a:spcBef>
                <a:spcPts val="0"/>
              </a:spcBef>
              <a:spcAft>
                <a:spcPts val="0"/>
              </a:spcAft>
              <a:buNone/>
            </a:pPr>
            <a:r>
              <a:rPr lang="en-GB"/>
              <a:t>הגדרה כללית מאוד לרבעונים של השנה, כאשר נרד לרזולוציה מדוייקת יותר בשקופיות הבאות:</a:t>
            </a:r>
            <a:endParaRPr/>
          </a:p>
          <a:p>
            <a:pPr indent="0" lvl="0" marL="0" rtl="1" algn="r">
              <a:spcBef>
                <a:spcPts val="1200"/>
              </a:spcBef>
              <a:spcAft>
                <a:spcPts val="0"/>
              </a:spcAft>
              <a:buNone/>
            </a:pPr>
            <a:r>
              <a:rPr lang="en-GB"/>
              <a:t>רבעון ראשון - עם העזיבה של ליטל יונה וההקמה של מדור חדש, אני חוזה ש Openshift יגיע ל production מלא בסביבות סוף הרבעון הראשון, כלומר, הצוות יקדיש את הזמן הזה לעבודה על השירותים שאנחנו רוצים להציע. עובדים בכל פעם על מוצר אחד בלבד, עד שמגיעים לרמת ביטחון מוגדרת היטב איתו, ומתקדמים לאחד הבא.</a:t>
            </a:r>
            <a:endParaRPr/>
          </a:p>
          <a:p>
            <a:pPr indent="0" lvl="0" marL="0" rtl="1" algn="r">
              <a:spcBef>
                <a:spcPts val="1200"/>
              </a:spcBef>
              <a:spcAft>
                <a:spcPts val="0"/>
              </a:spcAft>
              <a:buNone/>
            </a:pPr>
            <a:r>
              <a:rPr lang="en-GB"/>
              <a:t>רבעון שני - בתחילת הרבעון הזה Openshift עולה לאוויר. מתחילים להציע את הכלים שפיתחנו, כמו גם מסיימים את ההתחייבות לצוות ביאטריס ומעלים את האפליקציה שלהם ל Openshift. אם נצליח, שווה לעשות את אותו הדבר גם בעבור אפליקציות שקיימות על Rancher.</a:t>
            </a:r>
            <a:endParaRPr/>
          </a:p>
          <a:p>
            <a:pPr indent="0" lvl="0" marL="0" rtl="1" algn="r">
              <a:spcBef>
                <a:spcPts val="1200"/>
              </a:spcBef>
              <a:spcAft>
                <a:spcPts val="0"/>
              </a:spcAft>
              <a:buNone/>
            </a:pPr>
            <a:r>
              <a:rPr lang="en-GB"/>
              <a:t>רבעון שלישי - ברבעון השני התמקדנו בעיקר בלקוחות, כאן אנחנו יכולים למקבל יותר טוב גם עבודה מול כלים חדשים. אחרי כל כלי שנכניס ליחידה, נכנס ישיבה שבה נחליט ביחד האם אנחנו בשלים להתחיל להחזיק אפליקציות של מפתחים על Openshift, או שאולי כדאי להמשיך בעבודה מול כלים עצמאיים שאנחנו רואים שיש להם דרישה.</a:t>
            </a:r>
            <a:endParaRPr/>
          </a:p>
          <a:p>
            <a:pPr indent="0" lvl="0" marL="0" rtl="1" algn="r">
              <a:spcBef>
                <a:spcPts val="1200"/>
              </a:spcBef>
              <a:spcAft>
                <a:spcPts val="1200"/>
              </a:spcAft>
              <a:buNone/>
            </a:pPr>
            <a:r>
              <a:rPr lang="en-GB"/>
              <a:t>רבעון רביעי - ברבעון הזה אני שואף שכבר נתחיל לעבוד בהכנסת אפליקציות של אנשים להרצה על ה Openshift. קיימות כמה גישות לפעולה הזאת.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