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sldIdLst>
    <p:sldId id="259" r:id="rId2"/>
  </p:sldIdLst>
  <p:sldSz cx="10691813" cy="7559675"/>
  <p:notesSz cx="6858000" cy="9144000"/>
  <p:custDataLst>
    <p:tags r:id="rId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721" autoAdjust="0"/>
  </p:normalViewPr>
  <p:slideViewPr>
    <p:cSldViewPr snapToGrid="0" showGuides="1">
      <p:cViewPr varScale="1">
        <p:scale>
          <a:sx n="70" d="100"/>
          <a:sy n="70" d="100"/>
        </p:scale>
        <p:origin x="-1426" y="-67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57B4-A195-4A66-B176-951FC8CA041B}" type="datetimeFigureOut">
              <a:rPr lang="nl-NL" smtClean="0"/>
              <a:t>21-12-2017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2F95-2832-4AB7-8005-0AEB2001AA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5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EE08F-9B36-4906-ABBA-44EC7A93C6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pag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6887021"/>
              </p:ext>
            </p:extLst>
          </p:nvPr>
        </p:nvGraphicFramePr>
        <p:xfrm>
          <a:off x="1592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/>
          <p:cNvSpPr/>
          <p:nvPr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72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200" kern="900" spc="0" baseline="0" dirty="0" err="1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3" b="9195"/>
          <a:stretch/>
        </p:blipFill>
        <p:spPr>
          <a:xfrm>
            <a:off x="0" y="2099388"/>
            <a:ext cx="10691813" cy="315374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2251382" y="2747602"/>
            <a:ext cx="6575379" cy="671805"/>
          </a:xfrm>
        </p:spPr>
        <p:txBody>
          <a:bodyPr tIns="0">
            <a:noAutofit/>
          </a:bodyPr>
          <a:lstStyle>
            <a:lvl1pPr algn="l">
              <a:lnSpc>
                <a:spcPts val="3200"/>
              </a:lnSpc>
              <a:defRPr sz="3600" spc="20" baseline="0">
                <a:solidFill>
                  <a:schemeClr val="bg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nl-NL" dirty="0" smtClean="0"/>
              <a:t>titel van dit stuk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45" hasCustomPrompt="1"/>
          </p:nvPr>
        </p:nvSpPr>
        <p:spPr>
          <a:xfrm>
            <a:off x="2251382" y="3580050"/>
            <a:ext cx="5932079" cy="409675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marR="0" indent="0" algn="l" defTabSz="1007956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spc="2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9391" indent="0">
              <a:buFont typeface="Arial" panose="020B0604020202020204" pitchFamily="34" charset="0"/>
              <a:buNone/>
              <a:defRPr sz="2500">
                <a:solidFill>
                  <a:schemeClr val="bg1"/>
                </a:solidFill>
                <a:latin typeface="+mj-lt"/>
              </a:defRPr>
            </a:lvl2pPr>
            <a:lvl3pPr marL="357191" indent="0">
              <a:buFont typeface="Arial" panose="020B0604020202020204" pitchFamily="34" charset="0"/>
              <a:buNone/>
              <a:defRPr sz="2500">
                <a:solidFill>
                  <a:schemeClr val="bg1"/>
                </a:solidFill>
                <a:latin typeface="+mj-lt"/>
              </a:defRPr>
            </a:lvl3pPr>
            <a:lvl4pPr marL="536582" indent="0">
              <a:buFont typeface="Arial" panose="020B0604020202020204" pitchFamily="34" charset="0"/>
              <a:buNone/>
              <a:defRPr sz="2500">
                <a:solidFill>
                  <a:schemeClr val="bg1"/>
                </a:solidFill>
                <a:latin typeface="+mj-lt"/>
              </a:defRPr>
            </a:lvl4pPr>
            <a:lvl5pPr marL="719147" indent="0">
              <a:buFont typeface="Arial" panose="020B0604020202020204" pitchFamily="34" charset="0"/>
              <a:buNone/>
              <a:defRPr sz="25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smtClean="0"/>
              <a:t>ondertitel van dit stuk</a:t>
            </a:r>
          </a:p>
        </p:txBody>
      </p:sp>
      <p:sp>
        <p:nvSpPr>
          <p:cNvPr id="11" name="Tijdelijke aanduiding voor tekst 12"/>
          <p:cNvSpPr>
            <a:spLocks noGrp="1"/>
          </p:cNvSpPr>
          <p:nvPr>
            <p:ph type="body" sz="quarter" idx="11" hasCustomPrompt="1"/>
          </p:nvPr>
        </p:nvSpPr>
        <p:spPr>
          <a:xfrm>
            <a:off x="2251382" y="4281002"/>
            <a:ext cx="5009287" cy="402725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>
              <a:lnSpc>
                <a:spcPts val="19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spc="2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9391" indent="0">
              <a:lnSpc>
                <a:spcPts val="1601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357191" indent="0">
              <a:lnSpc>
                <a:spcPts val="1601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536582" indent="0">
              <a:lnSpc>
                <a:spcPts val="1601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719147" indent="0">
              <a:lnSpc>
                <a:spcPts val="1601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smtClean="0"/>
              <a:t>datum, plaats, versienummer (</a:t>
            </a:r>
            <a:r>
              <a:rPr lang="nl-NL" dirty="0" err="1" smtClean="0"/>
              <a:t>vx.x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565167"/>
            <a:ext cx="10691813" cy="141131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4827519"/>
            <a:ext cx="10691810" cy="1411319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419" y="3494050"/>
            <a:ext cx="1815199" cy="1299079"/>
          </a:xfrm>
          <a:prstGeom prst="rect">
            <a:avLst/>
          </a:prstGeom>
        </p:spPr>
      </p:pic>
      <p:grpSp>
        <p:nvGrpSpPr>
          <p:cNvPr id="8" name="Groep 7"/>
          <p:cNvGrpSpPr/>
          <p:nvPr/>
        </p:nvGrpSpPr>
        <p:grpSpPr>
          <a:xfrm>
            <a:off x="1718187" y="2134401"/>
            <a:ext cx="316966" cy="2426007"/>
            <a:chOff x="1718187" y="2134401"/>
            <a:chExt cx="316966" cy="2426007"/>
          </a:xfrm>
        </p:grpSpPr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187" y="2134401"/>
              <a:ext cx="316966" cy="2426007"/>
            </a:xfrm>
            <a:prstGeom prst="rect">
              <a:avLst/>
            </a:prstGeom>
          </p:spPr>
        </p:pic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187" y="2134401"/>
              <a:ext cx="316966" cy="2426007"/>
            </a:xfrm>
            <a:prstGeom prst="rect">
              <a:avLst/>
            </a:prstGeom>
          </p:spPr>
        </p:pic>
      </p:grpSp>
      <p:grpSp>
        <p:nvGrpSpPr>
          <p:cNvPr id="15" name="Groep 14"/>
          <p:cNvGrpSpPr/>
          <p:nvPr userDrawn="1"/>
        </p:nvGrpSpPr>
        <p:grpSpPr>
          <a:xfrm>
            <a:off x="1718187" y="2134401"/>
            <a:ext cx="316966" cy="2426007"/>
            <a:chOff x="1718187" y="2134401"/>
            <a:chExt cx="316966" cy="2426007"/>
          </a:xfrm>
        </p:grpSpPr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187" y="2134401"/>
              <a:ext cx="316966" cy="2426007"/>
            </a:xfrm>
            <a:prstGeom prst="rect">
              <a:avLst/>
            </a:prstGeom>
          </p:spPr>
        </p:pic>
        <p:pic>
          <p:nvPicPr>
            <p:cNvPr id="17" name="Afbeelding 16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187" y="2134401"/>
              <a:ext cx="316966" cy="2426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105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2496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think-cell Slide" r:id="rId4" imgW="473" imgH="470" progId="TCLayout.ActiveDocument.1">
                  <p:embed/>
                </p:oleObj>
              </mc:Choice>
              <mc:Fallback>
                <p:oleObj name="think-cell Slide" r:id="rId4" imgW="473" imgH="4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665163" y="1331913"/>
            <a:ext cx="9361487" cy="5003800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665163" y="1331913"/>
            <a:ext cx="9361487" cy="50038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/>
            </a:lvl8pPr>
            <a:lvl9pPr marL="1609725" indent="-171450">
              <a:buFont typeface="Arial" panose="020B0604020202020204" pitchFamily="34" charset="0"/>
              <a:buChar char="•"/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</a:p>
          <a:p>
            <a:pPr lvl="6"/>
            <a:r>
              <a:rPr lang="nl-NL" dirty="0" smtClean="0"/>
              <a:t>Zevende niveau</a:t>
            </a:r>
          </a:p>
          <a:p>
            <a:pPr lvl="7"/>
            <a:r>
              <a:rPr lang="nl-NL" dirty="0" smtClean="0"/>
              <a:t>Achtste niveau</a:t>
            </a:r>
          </a:p>
          <a:p>
            <a:pPr lvl="8"/>
            <a:r>
              <a:rPr lang="nl-NL" dirty="0" smtClean="0"/>
              <a:t>Negende niveau</a:t>
            </a:r>
          </a:p>
        </p:txBody>
      </p:sp>
    </p:spTree>
    <p:extLst>
      <p:ext uri="{BB962C8B-B14F-4D97-AF65-F5344CB8AC3E}">
        <p14:creationId xmlns:p14="http://schemas.microsoft.com/office/powerpoint/2010/main" val="309049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7589344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2147"/>
            <a:ext cx="10691812" cy="8979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166" y="3175"/>
            <a:ext cx="9361487" cy="896938"/>
          </a:xfrm>
          <a:prstGeom prst="rect">
            <a:avLst/>
          </a:prstGeom>
        </p:spPr>
        <p:txBody>
          <a:bodyPr vert="horz" lIns="0" tIns="90000" rIns="0" bIns="0" rtlCol="0" anchor="ctr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" y="6747891"/>
            <a:ext cx="10672224" cy="5841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76052"/>
            <a:ext cx="514460" cy="810000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61988" y="1331913"/>
            <a:ext cx="9364665" cy="4795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076325" marR="0" lvl="5" indent="-174625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 smtClean="0"/>
              <a:t>Zesde niveau</a:t>
            </a:r>
          </a:p>
          <a:p>
            <a:pPr lvl="6"/>
            <a:r>
              <a:rPr lang="nl-NL" dirty="0" smtClean="0"/>
              <a:t>Zevende niveau</a:t>
            </a:r>
          </a:p>
          <a:p>
            <a:pPr lvl="7"/>
            <a:r>
              <a:rPr lang="nl-NL" dirty="0" smtClean="0"/>
              <a:t>Achtste niveau</a:t>
            </a:r>
          </a:p>
          <a:p>
            <a:pPr lvl="8"/>
            <a:r>
              <a:rPr lang="nl-NL" dirty="0" smtClean="0"/>
              <a:t>Negende niveau	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"/>
          </p:nvPr>
        </p:nvSpPr>
        <p:spPr>
          <a:xfrm>
            <a:off x="9090212" y="7138006"/>
            <a:ext cx="812800" cy="1939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1400" smtClean="0">
                <a:solidFill>
                  <a:srgbClr val="40665A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CD8EFE4E-9A59-4E18-82F4-6C9A446A9A01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3"/>
          </p:nvPr>
        </p:nvSpPr>
        <p:spPr>
          <a:xfrm>
            <a:off x="661988" y="6335714"/>
            <a:ext cx="9364665" cy="1821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jdelijke aanduiding voor dianummer 10"/>
          <p:cNvSpPr txBox="1">
            <a:spLocks/>
          </p:cNvSpPr>
          <p:nvPr userDrawn="1"/>
        </p:nvSpPr>
        <p:spPr>
          <a:xfrm>
            <a:off x="10026934" y="7138007"/>
            <a:ext cx="414024" cy="1939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nl-NL"/>
            </a:defPPr>
            <a:lvl1pPr marL="0" algn="l" defTabSz="914400" rtl="0" eaLnBrk="1" latinLnBrk="0" hangingPunct="1">
              <a:defRPr lang="en-US" sz="1400" kern="1200" smtClean="0">
                <a:solidFill>
                  <a:srgbClr val="40665A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78131F-F265-4619-8472-A0104F09205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  <p:sldLayoutId id="2147483692" r:id="rId3"/>
    <p:sldLayoutId id="2147483693" r:id="rId4"/>
    <p:sldLayoutId id="214748369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7956" rtl="0" eaLnBrk="1" latinLnBrk="0" hangingPunct="1">
        <a:lnSpc>
          <a:spcPts val="2700"/>
        </a:lnSpc>
        <a:spcBef>
          <a:spcPct val="0"/>
        </a:spcBef>
        <a:buNone/>
        <a:defRPr sz="2800" kern="1200" spc="20" baseline="0">
          <a:solidFill>
            <a:schemeClr val="bg1"/>
          </a:solidFill>
          <a:latin typeface="+mj-lt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179391" indent="-179391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93" indent="-177802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82" indent="-179391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48" indent="-182565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37" indent="-179391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1700" marR="0" indent="0" algn="l" defTabSz="1800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0950" indent="-174625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8275" indent="-187325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12900" indent="-174625" algn="l" defTabSz="1800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8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56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13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91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69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47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25" algn="l" defTabSz="1007956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17">
          <p15:clr>
            <a:srgbClr val="F26B43"/>
          </p15:clr>
        </p15:guide>
        <p15:guide id="2" pos="6316">
          <p15:clr>
            <a:srgbClr val="F26B43"/>
          </p15:clr>
        </p15:guide>
        <p15:guide id="3" orient="horz" pos="3991">
          <p15:clr>
            <a:srgbClr val="F26B43"/>
          </p15:clr>
        </p15:guide>
        <p15:guide id="4" orient="horz" pos="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39941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drg</a:t>
            </a:r>
            <a:r>
              <a:rPr lang="en-US" dirty="0" smtClean="0"/>
              <a:t> update </a:t>
            </a:r>
            <a:r>
              <a:rPr lang="en-US" dirty="0" err="1" smtClean="0"/>
              <a:t>afzetvoorspelling</a:t>
            </a:r>
            <a:endParaRPr lang="en-US" dirty="0"/>
          </a:p>
        </p:txBody>
      </p:sp>
      <p:sp>
        <p:nvSpPr>
          <p:cNvPr id="3" name="Afgeschuind enkele hoek rechthoek 2"/>
          <p:cNvSpPr/>
          <p:nvPr/>
        </p:nvSpPr>
        <p:spPr>
          <a:xfrm>
            <a:off x="552445" y="1866905"/>
            <a:ext cx="1061358" cy="566058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Filialen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actie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74167" y="1088831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DWH.dbo.WTFE_receipt_item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</a:p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dirk_analysetabel_werk_historie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74167" y="2830556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PG.dbo.PRE_ROI_tool_aantal_filialen_actie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fgeschuind enkele hoek rechthoek 6"/>
          <p:cNvSpPr/>
          <p:nvPr/>
        </p:nvSpPr>
        <p:spPr>
          <a:xfrm>
            <a:off x="2702373" y="1714131"/>
            <a:ext cx="1061358" cy="425287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Concurrentie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updaten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324095" y="1088831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  <a:t>Excel input DRG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324095" y="2830556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PG.dbo.PRE_ROI_tool_conc_jn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180000"/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nieuw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fgeschuind enkele hoek rechthoek 9"/>
          <p:cNvSpPr/>
          <p:nvPr/>
        </p:nvSpPr>
        <p:spPr>
          <a:xfrm>
            <a:off x="4852301" y="1866905"/>
            <a:ext cx="1061358" cy="566058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Vervanging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artikelnummers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474023" y="1088831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input DRG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4474023" y="2830556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PG.dbo.PRE_ROI_tool_aantal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</a:p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filialen_actie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fgeschuind enkele hoek rechthoek 13"/>
          <p:cNvSpPr/>
          <p:nvPr/>
        </p:nvSpPr>
        <p:spPr>
          <a:xfrm>
            <a:off x="7002229" y="1866905"/>
            <a:ext cx="1061358" cy="566058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Reguliere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verkoopprijs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623951" y="1088831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Staging.dbo.WTFV_sales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</a:p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pricebook_history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6623951" y="2830556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PG.dbo.PRE_ROI_tool_reguliere_verkoopprijs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fgeschuind enkele hoek rechthoek 16"/>
          <p:cNvSpPr/>
          <p:nvPr/>
        </p:nvSpPr>
        <p:spPr>
          <a:xfrm>
            <a:off x="9152157" y="1866905"/>
            <a:ext cx="1061358" cy="566058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Groot</a:t>
            </a:r>
          </a:p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verpakkingen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8773879" y="1088831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DWH.dbo.WTDH_article_actual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8773879" y="2830556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PG.dbo.Grootverpakkingen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fgeschuind enkele hoek rechthoek 19"/>
          <p:cNvSpPr/>
          <p:nvPr/>
        </p:nvSpPr>
        <p:spPr>
          <a:xfrm>
            <a:off x="4638798" y="3939980"/>
            <a:ext cx="1880260" cy="1002806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Promotiedata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preROI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7399575" y="4162731"/>
            <a:ext cx="2283261" cy="557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PG.dbo.Promoties_pre_ROI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174167" y="3929740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DWH.dbo.ROI_3_draaitabel</a:t>
            </a:r>
          </a:p>
          <a:p>
            <a:pPr algn="ctr" defTabSz="180000"/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_totaal</a:t>
            </a:r>
          </a:p>
        </p:txBody>
      </p:sp>
      <p:cxnSp>
        <p:nvCxnSpPr>
          <p:cNvPr id="25" name="Gebogen verbindingslijn 24"/>
          <p:cNvCxnSpPr>
            <a:stCxn id="6" idx="2"/>
            <a:endCxn id="20" idx="3"/>
          </p:cNvCxnSpPr>
          <p:nvPr/>
        </p:nvCxnSpPr>
        <p:spPr>
          <a:xfrm rot="16200000" flipH="1">
            <a:off x="2966554" y="1327606"/>
            <a:ext cx="728944" cy="4495804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9" idx="2"/>
            <a:endCxn id="20" idx="3"/>
          </p:cNvCxnSpPr>
          <p:nvPr/>
        </p:nvCxnSpPr>
        <p:spPr>
          <a:xfrm rot="16200000" flipH="1">
            <a:off x="4041518" y="2402570"/>
            <a:ext cx="728944" cy="234587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bogen verbindingslijn 28"/>
          <p:cNvCxnSpPr>
            <a:stCxn id="12" idx="2"/>
            <a:endCxn id="20" idx="3"/>
          </p:cNvCxnSpPr>
          <p:nvPr/>
        </p:nvCxnSpPr>
        <p:spPr>
          <a:xfrm rot="16200000" flipH="1">
            <a:off x="5116482" y="3477534"/>
            <a:ext cx="728944" cy="195948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bogen verbindingslijn 31"/>
          <p:cNvCxnSpPr>
            <a:stCxn id="16" idx="2"/>
            <a:endCxn id="20" idx="3"/>
          </p:cNvCxnSpPr>
          <p:nvPr/>
        </p:nvCxnSpPr>
        <p:spPr>
          <a:xfrm rot="5400000">
            <a:off x="6191446" y="2598518"/>
            <a:ext cx="728944" cy="195398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9" idx="2"/>
            <a:endCxn id="20" idx="3"/>
          </p:cNvCxnSpPr>
          <p:nvPr/>
        </p:nvCxnSpPr>
        <p:spPr>
          <a:xfrm rot="5400000">
            <a:off x="7266410" y="1523554"/>
            <a:ext cx="728944" cy="410390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174167" y="4724535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Mediadata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180000"/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(Excel input DRG)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174167" y="5519330"/>
            <a:ext cx="1817914" cy="38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Maximaal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afzet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Gebogen verbindingslijn 39"/>
          <p:cNvCxnSpPr>
            <a:stCxn id="24" idx="3"/>
            <a:endCxn id="20" idx="2"/>
          </p:cNvCxnSpPr>
          <p:nvPr/>
        </p:nvCxnSpPr>
        <p:spPr>
          <a:xfrm>
            <a:off x="1992081" y="4119980"/>
            <a:ext cx="2646717" cy="321403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38" idx="3"/>
            <a:endCxn id="20" idx="2"/>
          </p:cNvCxnSpPr>
          <p:nvPr/>
        </p:nvCxnSpPr>
        <p:spPr>
          <a:xfrm flipV="1">
            <a:off x="1992081" y="4441383"/>
            <a:ext cx="2646717" cy="473392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bogen verbindingslijn 45"/>
          <p:cNvCxnSpPr>
            <a:stCxn id="39" idx="3"/>
            <a:endCxn id="20" idx="2"/>
          </p:cNvCxnSpPr>
          <p:nvPr/>
        </p:nvCxnSpPr>
        <p:spPr>
          <a:xfrm flipV="1">
            <a:off x="1992081" y="4441383"/>
            <a:ext cx="2646717" cy="1268187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stCxn id="4" idx="2"/>
            <a:endCxn id="6" idx="0"/>
          </p:cNvCxnSpPr>
          <p:nvPr/>
        </p:nvCxnSpPr>
        <p:spPr>
          <a:xfrm>
            <a:off x="1083124" y="1469311"/>
            <a:ext cx="0" cy="13612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/>
          <p:nvPr/>
        </p:nvCxnSpPr>
        <p:spPr>
          <a:xfrm>
            <a:off x="3216719" y="2253347"/>
            <a:ext cx="0" cy="2179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/>
          <p:cNvCxnSpPr>
            <a:endCxn id="77" idx="3"/>
          </p:cNvCxnSpPr>
          <p:nvPr/>
        </p:nvCxnSpPr>
        <p:spPr>
          <a:xfrm>
            <a:off x="5573471" y="4942786"/>
            <a:ext cx="5457" cy="11466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0" idx="0"/>
            <a:endCxn id="23" idx="1"/>
          </p:cNvCxnSpPr>
          <p:nvPr/>
        </p:nvCxnSpPr>
        <p:spPr>
          <a:xfrm>
            <a:off x="6519058" y="4441383"/>
            <a:ext cx="88051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7399575" y="4781554"/>
            <a:ext cx="2283261" cy="270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180000"/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voor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preROI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tool /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applicatie</a:t>
            </a:r>
            <a:endParaRPr lang="en-GB" sz="1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Afgeschuind enkele hoek rechthoek 76"/>
          <p:cNvSpPr/>
          <p:nvPr/>
        </p:nvSpPr>
        <p:spPr>
          <a:xfrm>
            <a:off x="4638798" y="6089480"/>
            <a:ext cx="1880260" cy="622664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Nieuwe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week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uitscoren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validatie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Afgeschuind enkele hoek rechthoek 77"/>
          <p:cNvSpPr/>
          <p:nvPr/>
        </p:nvSpPr>
        <p:spPr>
          <a:xfrm>
            <a:off x="2702373" y="2258682"/>
            <a:ext cx="1061358" cy="425287"/>
          </a:xfrm>
          <a:prstGeom prst="snip1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Concurrentie</a:t>
            </a:r>
            <a:r>
              <a:rPr lang="en-GB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GB" sz="1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prepareren</a:t>
            </a:r>
            <a:endParaRPr lang="en-GB" sz="1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Rechte verbindingslijn met pijl 81"/>
          <p:cNvCxnSpPr/>
          <p:nvPr/>
        </p:nvCxnSpPr>
        <p:spPr>
          <a:xfrm>
            <a:off x="3238490" y="1469311"/>
            <a:ext cx="0" cy="13612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/>
          <p:nvPr/>
        </p:nvCxnSpPr>
        <p:spPr>
          <a:xfrm>
            <a:off x="5393856" y="1469311"/>
            <a:ext cx="0" cy="13612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/>
          <p:nvPr/>
        </p:nvCxnSpPr>
        <p:spPr>
          <a:xfrm>
            <a:off x="7549222" y="1469311"/>
            <a:ext cx="0" cy="13612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/>
          <p:nvPr/>
        </p:nvCxnSpPr>
        <p:spPr>
          <a:xfrm>
            <a:off x="9704588" y="1469311"/>
            <a:ext cx="0" cy="13612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79090" y="5262924"/>
            <a:ext cx="2199676" cy="506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180000"/>
            <a:r>
              <a:rPr lang="en-GB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PG.dbo.DW_tempscenario</a:t>
            </a:r>
            <a:endParaRPr lang="en-GB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6689648" y="5325577"/>
            <a:ext cx="2283261" cy="270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180000"/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voor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modelschatting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in R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174168" y="5913421"/>
            <a:ext cx="1817914" cy="270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180000"/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Ingelezen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d.m.v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R-script</a:t>
            </a:r>
          </a:p>
        </p:txBody>
      </p:sp>
      <p:sp>
        <p:nvSpPr>
          <p:cNvPr id="90" name="Tekstvak 89"/>
          <p:cNvSpPr txBox="1"/>
          <p:nvPr/>
        </p:nvSpPr>
        <p:spPr>
          <a:xfrm>
            <a:off x="174168" y="5115654"/>
            <a:ext cx="1817914" cy="270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180000"/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Dirk only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Icompany">
  <a:themeElements>
    <a:clrScheme name="MIcompany">
      <a:dk1>
        <a:srgbClr val="292929"/>
      </a:dk1>
      <a:lt1>
        <a:srgbClr val="FFFFFF"/>
      </a:lt1>
      <a:dk2>
        <a:srgbClr val="292929"/>
      </a:dk2>
      <a:lt2>
        <a:srgbClr val="FFFFFF"/>
      </a:lt2>
      <a:accent1>
        <a:srgbClr val="4BAFAF"/>
      </a:accent1>
      <a:accent2>
        <a:srgbClr val="7DCDCD"/>
      </a:accent2>
      <a:accent3>
        <a:srgbClr val="C8E6E6"/>
      </a:accent3>
      <a:accent4>
        <a:srgbClr val="328787"/>
      </a:accent4>
      <a:accent5>
        <a:srgbClr val="326464"/>
      </a:accent5>
      <a:accent6>
        <a:srgbClr val="292929"/>
      </a:accent6>
      <a:hlink>
        <a:srgbClr val="FFFFFF"/>
      </a:hlink>
      <a:folHlink>
        <a:srgbClr val="FFFFFF"/>
      </a:folHlink>
    </a:clrScheme>
    <a:fontScheme name="MIcompany">
      <a:majorFont>
        <a:latin typeface="MIchal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err="1" smtClean="0">
            <a:solidFill>
              <a:schemeClr val="bg1"/>
            </a:solidFill>
            <a:latin typeface="Arial" panose="020B0604020202020204" pitchFamily="34" charset="0"/>
          </a:defRPr>
        </a:defPPr>
      </a:lst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 marL="180000" indent="-180000" defTabSz="180000"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170403-MIc-Slide-Library" id="{ADBEF8F4-83D3-480E-A401-E85EF64B3A48}" vid="{440D8F8C-0758-47B2-A540-182582FC59C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MIcompany</Template>
  <TotalTime>442</TotalTime>
  <Words>80</Words>
  <Application>Microsoft Office PowerPoint</Application>
  <PresentationFormat>Aangepast</PresentationFormat>
  <Paragraphs>36</Paragraphs>
  <Slides>1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MIcompany</vt:lpstr>
      <vt:lpstr>think-cell Slide</vt:lpstr>
      <vt:lpstr>Overzicht drg update afzetvoorspelling</vt:lpstr>
    </vt:vector>
  </TitlesOfParts>
  <Company>Micompany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Reni van der Gragt</dc:creator>
  <cp:lastModifiedBy>Dorthe van Waarden</cp:lastModifiedBy>
  <cp:revision>50</cp:revision>
  <dcterms:created xsi:type="dcterms:W3CDTF">2017-04-19T07:47:06Z</dcterms:created>
  <dcterms:modified xsi:type="dcterms:W3CDTF">2017-12-21T11:10:43Z</dcterms:modified>
</cp:coreProperties>
</file>