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09" r:id="rId1"/>
  </p:sldMasterIdLst>
  <p:notesMasterIdLst>
    <p:notesMasterId r:id="rId20"/>
  </p:notesMasterIdLst>
  <p:sldIdLst>
    <p:sldId id="258" r:id="rId2"/>
    <p:sldId id="27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5C81-6FFB-45BE-9EA5-1F637DD822CB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5C84-B68E-4B58-BF7B-974CDD043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677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430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360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056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597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4022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749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9398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200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76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271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874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349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65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1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218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527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4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EDF-B8BE-4CF1-87B0-7C1DA2F86E42}" type="datetimeFigureOut">
              <a:rPr lang="ru-RU" smtClean="0"/>
              <a:t>14.08.2019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5212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Информационно-логические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вычислительной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(продолжение)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96145"/>
            <a:ext cx="9144000" cy="55618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Законы и правила упрощения логических функций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4.5.1. Соотношения, законы и правила алгебры логики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4.5.2. Правила упрощения логических функций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4.5.3. Упрощение логической функции, заданной таблично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4.5.4. Определение тождественности логических функций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4.5.5. Построение таблиц истинности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4.5.2. Правила упрощения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61" y="1340768"/>
            <a:ext cx="786587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4.5.3. Упрощение логической функции, заданной таблично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85" y="1124744"/>
            <a:ext cx="833689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4.5.3. Упрощение логической функции, заданной таблично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1" y="980727"/>
            <a:ext cx="7915052" cy="53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4.5.4. Определение тождественности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450" y="721263"/>
            <a:ext cx="6626918" cy="20210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863519"/>
            <a:ext cx="7472102" cy="38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4.5.4. Определение тождественности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779417"/>
            <a:ext cx="8437765" cy="58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4.5.4. Определение тождественности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36" y="762491"/>
            <a:ext cx="8080212" cy="57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4.5.4. Определение тождественности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791201"/>
            <a:ext cx="8042501" cy="57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4.5.5. Построение таблиц истинности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56" y="1412776"/>
            <a:ext cx="873888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4.5.5. Построение таблиц истинности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608120"/>
            <a:ext cx="7974921" cy="60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Соотношения,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алгебры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161" y="967801"/>
            <a:ext cx="180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kumimoji="0" lang="ru-RU" altLang="ru-RU" sz="1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оотношения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3" y="1412776"/>
            <a:ext cx="1647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447" y="1020962"/>
            <a:ext cx="5942033" cy="18319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815" y="3604819"/>
            <a:ext cx="5942033" cy="26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Соотношения,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алгебры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48" y="952500"/>
            <a:ext cx="8044613" cy="44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Соотношения,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алгебры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7" y="696912"/>
            <a:ext cx="6264696" cy="61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Соотношения,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алгебры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71" y="730040"/>
            <a:ext cx="7465929" cy="60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Соотношения,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алгебры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836712"/>
            <a:ext cx="8638235" cy="57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Соотношения,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алгебры 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58" y="696912"/>
            <a:ext cx="8308605" cy="60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4.5.2. Правила упрощения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39701"/>
            <a:ext cx="81369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Пусть дана некоторая логическая функция либо в аналитическом виде, либо в виде таблицы, в которой перечислены значения функции при всех возможных наборах аргументов.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Требуется определить вид простейшей формулы, выражающей заданную функцию, которая содержит минимальное количество элементарных логических функций И, ИЛИ, НЕ.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Эта простейшая формула может иметь</a:t>
            </a:r>
          </a:p>
          <a:p>
            <a:pPr marL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а) либо нормальную дизъюнктивную форму;</a:t>
            </a:r>
          </a:p>
          <a:p>
            <a:pPr marL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б) либо нормальную конъюнктивную форму;</a:t>
            </a:r>
          </a:p>
          <a:p>
            <a:pPr marL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в) либо какой-нибудь еще тип.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Нахождение такой простейшей формулы, выражающей заданную функцию, удобно выполнять в несколько этапов.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На первом этапе логическая функция представляется в СДНФ или в СКНФ.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количество наборов аргументов, при которых функция равна 1, меньше количества наборов, при которых она равна 0, то наиболее простой окажется СДНФ, в противном случае - СКНФ.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7488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775" y="96838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4.5.2. Правила упрощения логических функций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908720"/>
            <a:ext cx="788732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313</Words>
  <Application>Microsoft Office PowerPoint</Application>
  <PresentationFormat>Экран (4:3)</PresentationFormat>
  <Paragraphs>34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Лекция 5. Информационно-логические основы вычислительной техники (продолжение)</vt:lpstr>
      <vt:lpstr>4.5.1. Соотношения, законы и правила алгебры логики</vt:lpstr>
      <vt:lpstr>4.5.1. Соотношения, законы и правила алгебры логики</vt:lpstr>
      <vt:lpstr>4.5.1. Соотношения, законы и правила алгебры логики</vt:lpstr>
      <vt:lpstr>4.5.1. Соотношения, законы и правила алгебры логики</vt:lpstr>
      <vt:lpstr>4.5.1. Соотношения, законы и правила алгебры логики</vt:lpstr>
      <vt:lpstr>4.5.1. Соотношения, законы и правила алгебры логики</vt:lpstr>
      <vt:lpstr>4.5.2. Правила упрощения логических функций</vt:lpstr>
      <vt:lpstr>4.5.2. Правила упрощения логических функций</vt:lpstr>
      <vt:lpstr>4.5.2. Правила упрощения логических функций</vt:lpstr>
      <vt:lpstr>4.5.3. Упрощение логической функции, заданной таблично</vt:lpstr>
      <vt:lpstr>4.5.3. Упрощение логической функции, заданной таблично</vt:lpstr>
      <vt:lpstr>4.5.4. Определение тождественности логических функций</vt:lpstr>
      <vt:lpstr>4.5.4. Определение тождественности логических функций</vt:lpstr>
      <vt:lpstr>4.5.4. Определение тождественности логических функций</vt:lpstr>
      <vt:lpstr>4.5.4. Определение тождественности логических функций</vt:lpstr>
      <vt:lpstr>4.5.5. Построение таблиц истинности</vt:lpstr>
      <vt:lpstr>4.5.5. Построение таблиц истинности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user</dc:creator>
  <cp:lastModifiedBy>User</cp:lastModifiedBy>
  <cp:revision>174</cp:revision>
  <dcterms:created xsi:type="dcterms:W3CDTF">2016-02-10T08:23:01Z</dcterms:created>
  <dcterms:modified xsi:type="dcterms:W3CDTF">2019-08-14T16:20:37Z</dcterms:modified>
</cp:coreProperties>
</file>