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Кулешов </a:t>
            </a:r>
            <a:r>
              <a:rPr lang="ru-RU" dirty="0" err="1" smtClean="0"/>
              <a:t>александр</a:t>
            </a:r>
            <a:r>
              <a:rPr lang="ru-RU" dirty="0" smtClean="0"/>
              <a:t> БЭИ2202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большое 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O(f(x)) – </a:t>
            </a:r>
            <a:r>
              <a:rPr lang="ru-RU" dirty="0" smtClean="0"/>
              <a:t>обозначает множество функций</a:t>
            </a:r>
            <a:r>
              <a:rPr lang="en-US" dirty="0" smtClean="0"/>
              <a:t>, </a:t>
            </a:r>
            <a:r>
              <a:rPr lang="ru-RU" dirty="0" smtClean="0"/>
              <a:t>такое что каждая функция </a:t>
            </a:r>
            <a:r>
              <a:rPr lang="en-US" dirty="0" smtClean="0"/>
              <a:t>g(x) </a:t>
            </a:r>
            <a:r>
              <a:rPr lang="ru-RU" dirty="0" smtClean="0"/>
              <a:t>в этом множестве ограничена сверху некой функцией вида </a:t>
            </a:r>
            <a:r>
              <a:rPr lang="en-US" dirty="0" smtClean="0"/>
              <a:t>|const1 * f(x)| + const2.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3" y="916510"/>
            <a:ext cx="1124106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3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51916"/>
            <a:ext cx="7144747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Подобная нотация удобна для примерного анализа времени исполнения алгоритмов. Так, зная что алгоритм имеет «сложность О(</a:t>
            </a:r>
            <a:r>
              <a:rPr lang="en-US" dirty="0" smtClean="0"/>
              <a:t>n</a:t>
            </a:r>
            <a:r>
              <a:rPr lang="ru-RU" dirty="0" smtClean="0"/>
              <a:t>)» можно понять, что при увеличении входных данных в два раза время исполнения увеличится тоже в два раза. При </a:t>
            </a:r>
            <a:r>
              <a:rPr lang="en-US" dirty="0" smtClean="0"/>
              <a:t>O(n^2), </a:t>
            </a:r>
            <a:r>
              <a:rPr lang="ru-RU" dirty="0" smtClean="0"/>
              <a:t>увеличение данных в 2 раза даст увеличение времени исполнения в 4 раза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7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2. О большое (Big O). Случаи логарифмической и факториальной сложности |  Структуры да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9" y="793848"/>
            <a:ext cx="7108054" cy="58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алгоритмов имеющих сложность О(</a:t>
            </a:r>
            <a:r>
              <a:rPr lang="en-US" dirty="0" smtClean="0"/>
              <a:t>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алгоритмов на массивах(как функция от размера массива): поиск элемента, подсчёт сумма, подсчёт числа элементов, выделение памяти на массив</a:t>
            </a:r>
          </a:p>
          <a:p>
            <a:r>
              <a:rPr lang="en-US" dirty="0" smtClean="0"/>
              <a:t>BFS(Bread-First-Search), </a:t>
            </a:r>
            <a:r>
              <a:rPr lang="ru-RU" dirty="0" smtClean="0"/>
              <a:t>подсчёт факториала, вычисление числа Фибоначчи</a:t>
            </a:r>
            <a:endParaRPr lang="ru-RU" dirty="0"/>
          </a:p>
          <a:p>
            <a:r>
              <a:rPr lang="ru-RU" dirty="0" smtClean="0"/>
              <a:t>Кстати, поиск элемента в хэш-таблице может также быть «заставлен» выполняться за О(</a:t>
            </a:r>
            <a:r>
              <a:rPr lang="en-US" dirty="0" smtClean="0"/>
              <a:t>n), </a:t>
            </a:r>
            <a:r>
              <a:rPr lang="ru-RU" dirty="0" smtClean="0"/>
              <a:t>если уметь «колдовать с входными данными»</a:t>
            </a:r>
          </a:p>
        </p:txBody>
      </p:sp>
    </p:spTree>
    <p:extLst>
      <p:ext uri="{BB962C8B-B14F-4D97-AF65-F5344CB8AC3E}">
        <p14:creationId xmlns:p14="http://schemas.microsoft.com/office/powerpoint/2010/main" val="23173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сумма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83" y="2052918"/>
            <a:ext cx="4541776" cy="14567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68" y="4439865"/>
            <a:ext cx="3600007" cy="18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0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170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O(n)</vt:lpstr>
      <vt:lpstr>Что такое большое О?</vt:lpstr>
      <vt:lpstr>Презентация PowerPoint</vt:lpstr>
      <vt:lpstr>Презентация PowerPoint</vt:lpstr>
      <vt:lpstr>Зачем это нужно?</vt:lpstr>
      <vt:lpstr>Презентация PowerPoint</vt:lpstr>
      <vt:lpstr>Примеры алгоритмов имеющих сложность О(n)</vt:lpstr>
      <vt:lpstr>Пример: сумма массива</vt:lpstr>
      <vt:lpstr>Спасибо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O(n)</dc:title>
  <dc:creator>Sasha Kuleshov</dc:creator>
  <cp:lastModifiedBy>Sasha Kuleshov</cp:lastModifiedBy>
  <cp:revision>2</cp:revision>
  <dcterms:created xsi:type="dcterms:W3CDTF">2025-04-20T06:59:22Z</dcterms:created>
  <dcterms:modified xsi:type="dcterms:W3CDTF">2025-04-20T07:16:20Z</dcterms:modified>
</cp:coreProperties>
</file>