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Кулешов БЭИ2202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моделирование поведения автомобильного движения умного города</a:t>
            </a:r>
          </a:p>
        </p:txBody>
      </p:sp>
    </p:spTree>
    <p:extLst>
      <p:ext uri="{BB962C8B-B14F-4D97-AF65-F5344CB8AC3E}">
        <p14:creationId xmlns:p14="http://schemas.microsoft.com/office/powerpoint/2010/main" val="16872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Задача: создание модели перекрёстка умного города. Разработать модель поведения машин.</a:t>
            </a:r>
          </a:p>
          <a:p>
            <a:pPr lvl="1"/>
            <a:r>
              <a:rPr lang="ru-RU" dirty="0"/>
              <a:t>Разработать модель поведения машин.</a:t>
            </a:r>
          </a:p>
          <a:p>
            <a:pPr lvl="1"/>
            <a:r>
              <a:rPr lang="ru-RU" dirty="0"/>
              <a:t>Создать 2 модели перекрёстка: с умным светофором и без</a:t>
            </a:r>
          </a:p>
          <a:p>
            <a:pPr lvl="1"/>
            <a:r>
              <a:rPr lang="ru-RU" dirty="0"/>
              <a:t>Разработать удобный интерфейс для перемещения и изменения масштаба на модели.</a:t>
            </a:r>
          </a:p>
          <a:p>
            <a:pPr lvl="1"/>
            <a:r>
              <a:rPr lang="ru-RU" dirty="0"/>
              <a:t>По завершению работы программы, данные о загруженности и пропускной способности должны быть выведены </a:t>
            </a:r>
            <a:r>
              <a:rPr lang="ru-RU" dirty="0" smtClean="0"/>
              <a:t>пользователю</a:t>
            </a:r>
          </a:p>
          <a:p>
            <a:r>
              <a:rPr lang="ru-RU" dirty="0" smtClean="0"/>
              <a:t>Цель проекта: </a:t>
            </a:r>
            <a:r>
              <a:rPr lang="ru-RU" dirty="0"/>
              <a:t>Разработка приложения для симуляции поведения автомобильного движения в умном городе. Анализ улучшения качеств автомобильного движения при смене светофоров на «умные»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27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96427"/>
              </p:ext>
            </p:extLst>
          </p:nvPr>
        </p:nvGraphicFramePr>
        <p:xfrm>
          <a:off x="704334" y="1393804"/>
          <a:ext cx="10923845" cy="491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962"/>
                <a:gridCol w="2372497"/>
                <a:gridCol w="2570205"/>
                <a:gridCol w="2484181"/>
              </a:tblGrid>
              <a:tr h="3971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Mobiliti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VISSIM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</a:t>
                      </a:r>
                      <a:r>
                        <a:rPr lang="ru-RU" baseline="0" dirty="0" smtClean="0"/>
                        <a:t> приложение</a:t>
                      </a:r>
                      <a:endParaRPr lang="ru-RU" dirty="0"/>
                    </a:p>
                  </a:txBody>
                  <a:tcPr/>
                </a:tc>
              </a:tr>
              <a:tr h="116230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в использовании</a:t>
                      </a:r>
                      <a:r>
                        <a:rPr lang="ru-RU" baseline="0" dirty="0" smtClean="0"/>
                        <a:t> (количество кликов до достижения демонстрации)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Необходимость</a:t>
                      </a:r>
                      <a:r>
                        <a:rPr lang="ru-RU" baseline="0" dirty="0" smtClean="0"/>
                        <a:t> доп.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Модификация</a:t>
                      </a:r>
                      <a:r>
                        <a:rPr lang="ru-RU" baseline="0" dirty="0" smtClean="0"/>
                        <a:t> кода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имеет сложный</a:t>
                      </a:r>
                      <a:r>
                        <a:rPr lang="ru-RU" baseline="0" dirty="0" smtClean="0"/>
                        <a:t> интерфейс для начинающего пользователя. </a:t>
                      </a:r>
                      <a:r>
                        <a:rPr lang="ru-RU" baseline="0" dirty="0" smtClean="0"/>
                        <a:t>Сложность при расширении приложения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требует</a:t>
                      </a:r>
                      <a:r>
                        <a:rPr lang="ru-RU" baseline="0" dirty="0" smtClean="0"/>
                        <a:t> дополнительных внешних данных для точной </a:t>
                      </a:r>
                      <a:r>
                        <a:rPr lang="ru-RU" baseline="0" dirty="0" smtClean="0"/>
                        <a:t>симуляции. Отсутствует возможность последующей модификации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подходит под поставленные цели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значимости результатов в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Практическая </a:t>
            </a:r>
            <a:r>
              <a:rPr lang="ru-RU" sz="2400" dirty="0"/>
              <a:t>применимость:</a:t>
            </a:r>
          </a:p>
          <a:p>
            <a:pPr lvl="1"/>
            <a:r>
              <a:rPr lang="ru-RU" sz="2000" dirty="0"/>
              <a:t>Данное приложение демонстрирует результат улучшения автомобильного движения при смене светофоров при маленьком количестве данных, таким образом результат работы программы может поддаваться ручному анализу</a:t>
            </a:r>
          </a:p>
          <a:p>
            <a:r>
              <a:rPr lang="ru-RU" sz="2400" dirty="0" smtClean="0"/>
              <a:t>Влияние </a:t>
            </a:r>
            <a:r>
              <a:rPr lang="ru-RU" sz="2400" dirty="0"/>
              <a:t>на область знаний:</a:t>
            </a:r>
          </a:p>
          <a:p>
            <a:pPr lvl="1"/>
            <a:r>
              <a:rPr lang="ru-RU" sz="2000" dirty="0"/>
              <a:t>Разработка минималистического приложения позволит заинтересовать большую группу людей среди сообществ, таким образом увеличив интерес к существующей проблеме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47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60" y="271849"/>
            <a:ext cx="5908490" cy="647319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0" y="1407384"/>
            <a:ext cx="518232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Результаты. Визуальная часть симуляции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710" y="2034746"/>
            <a:ext cx="8915400" cy="3777622"/>
          </a:xfrm>
        </p:spPr>
        <p:txBody>
          <a:bodyPr/>
          <a:lstStyle/>
          <a:p>
            <a:r>
              <a:rPr lang="ru-RU" dirty="0" smtClean="0"/>
              <a:t>Визуальная часть состоит из примитивного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нтерфейса, что позволяет запустить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риложение на большинстве устройств.</a:t>
            </a:r>
          </a:p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зменение масштаба происходит на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олёсико мыши, а перемещение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амеры на </a:t>
            </a:r>
            <a:r>
              <a:rPr lang="en-US" dirty="0" smtClean="0"/>
              <a:t>WASD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3" y="1563928"/>
            <a:ext cx="5230301" cy="49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Результаты. Вычислительная часть симуляции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97" y="2026508"/>
            <a:ext cx="10960915" cy="3884714"/>
          </a:xfrm>
        </p:spPr>
        <p:txBody>
          <a:bodyPr/>
          <a:lstStyle/>
          <a:p>
            <a:r>
              <a:rPr lang="ru-RU" dirty="0" smtClean="0"/>
              <a:t>Как можно заметить из результатов симуляции,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обавление умного светофора на небольшой</a:t>
            </a:r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часток дороги улучшило ряд показателей:</a:t>
            </a:r>
          </a:p>
          <a:p>
            <a:pPr lvl="1"/>
            <a:r>
              <a:rPr lang="ru-RU" dirty="0" smtClean="0"/>
              <a:t>Число </a:t>
            </a:r>
            <a:r>
              <a:rPr lang="ru-RU" dirty="0"/>
              <a:t>машин, которые можно </a:t>
            </a:r>
            <a:r>
              <a:rPr lang="ru-RU" dirty="0" smtClean="0"/>
              <a:t>обслужить</a:t>
            </a:r>
          </a:p>
          <a:p>
            <a:pPr lvl="1"/>
            <a:r>
              <a:rPr lang="ru-RU" dirty="0" smtClean="0"/>
              <a:t>Среднее время в пути </a:t>
            </a:r>
          </a:p>
          <a:p>
            <a:pPr lvl="1"/>
            <a:r>
              <a:rPr lang="ru-RU" dirty="0" smtClean="0"/>
              <a:t>Загруженность дороги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559" y="2244639"/>
            <a:ext cx="510611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570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279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Кулешов БЭИ2202</vt:lpstr>
      <vt:lpstr>Цели и задачи</vt:lpstr>
      <vt:lpstr>Аналоги</vt:lpstr>
      <vt:lpstr>Оценка значимости результатов в предметной области</vt:lpstr>
      <vt:lpstr>Алгоритмы</vt:lpstr>
      <vt:lpstr>Результаты. Визуальная часть симуляции</vt:lpstr>
      <vt:lpstr>Результаты. Вычислительная часть симуляции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Кулешов БЭИ2202</dc:title>
  <dc:creator>Sasha Kuleshov</dc:creator>
  <cp:lastModifiedBy>Sasha Kuleshov</cp:lastModifiedBy>
  <cp:revision>3</cp:revision>
  <dcterms:created xsi:type="dcterms:W3CDTF">2025-04-29T11:32:26Z</dcterms:created>
  <dcterms:modified xsi:type="dcterms:W3CDTF">2025-04-29T11:54:50Z</dcterms:modified>
</cp:coreProperties>
</file>