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F987-7808-4127-A516-3F73594BF965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7C0E-A77E-44CE-9E1B-3E1E9A75E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95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F987-7808-4127-A516-3F73594BF965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7C0E-A77E-44CE-9E1B-3E1E9A75E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20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F987-7808-4127-A516-3F73594BF965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7C0E-A77E-44CE-9E1B-3E1E9A75EC7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5821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F987-7808-4127-A516-3F73594BF965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7C0E-A77E-44CE-9E1B-3E1E9A75E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91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F987-7808-4127-A516-3F73594BF965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7C0E-A77E-44CE-9E1B-3E1E9A75EC7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4164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F987-7808-4127-A516-3F73594BF965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7C0E-A77E-44CE-9E1B-3E1E9A75E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892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F987-7808-4127-A516-3F73594BF965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7C0E-A77E-44CE-9E1B-3E1E9A75E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410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F987-7808-4127-A516-3F73594BF965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7C0E-A77E-44CE-9E1B-3E1E9A75E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23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F987-7808-4127-A516-3F73594BF965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7C0E-A77E-44CE-9E1B-3E1E9A75E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41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F987-7808-4127-A516-3F73594BF965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7C0E-A77E-44CE-9E1B-3E1E9A75E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16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F987-7808-4127-A516-3F73594BF965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7C0E-A77E-44CE-9E1B-3E1E9A75E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98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F987-7808-4127-A516-3F73594BF965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7C0E-A77E-44CE-9E1B-3E1E9A75E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9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F987-7808-4127-A516-3F73594BF965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7C0E-A77E-44CE-9E1B-3E1E9A75E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64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F987-7808-4127-A516-3F73594BF965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7C0E-A77E-44CE-9E1B-3E1E9A75E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01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F987-7808-4127-A516-3F73594BF965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7C0E-A77E-44CE-9E1B-3E1E9A75E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8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F987-7808-4127-A516-3F73594BF965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7C0E-A77E-44CE-9E1B-3E1E9A75E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43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1F987-7808-4127-A516-3F73594BF965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537C0E-A77E-44CE-9E1B-3E1E9A75E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09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88299" y="855820"/>
            <a:ext cx="7766936" cy="1646302"/>
          </a:xfrm>
        </p:spPr>
        <p:txBody>
          <a:bodyPr/>
          <a:lstStyle/>
          <a:p>
            <a:r>
              <a:rPr lang="ru-RU" dirty="0"/>
              <a:t>Протоколирование и аудит, шифрование, контроль целостности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Кулешов А.С. БЭИ 2202</a:t>
            </a:r>
          </a:p>
          <a:p>
            <a:r>
              <a:rPr lang="ru-RU" dirty="0" smtClean="0"/>
              <a:t>Вариант 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075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Аудит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При аудите достигается:</a:t>
            </a:r>
          </a:p>
          <a:p>
            <a:pPr lvl="1">
              <a:buFont typeface="+mj-lt"/>
              <a:buAutoNum type="arabicPeriod"/>
            </a:pPr>
            <a:r>
              <a:rPr lang="ru-RU" dirty="0"/>
              <a:t>обеспечение подотчетности пользователей и администраторов; </a:t>
            </a:r>
            <a:endParaRPr lang="ru-RU" dirty="0" smtClean="0"/>
          </a:p>
          <a:p>
            <a:pPr lvl="1">
              <a:buFont typeface="+mj-lt"/>
              <a:buAutoNum type="arabicPeriod"/>
            </a:pPr>
            <a:r>
              <a:rPr lang="ru-RU" dirty="0" smtClean="0"/>
              <a:t>обеспечение </a:t>
            </a:r>
            <a:r>
              <a:rPr lang="ru-RU" dirty="0"/>
              <a:t>возможности реконструкции последовательности событий; </a:t>
            </a:r>
            <a:endParaRPr lang="ru-RU" dirty="0" smtClean="0"/>
          </a:p>
          <a:p>
            <a:pPr lvl="1">
              <a:buFont typeface="+mj-lt"/>
              <a:buAutoNum type="arabicPeriod"/>
            </a:pPr>
            <a:r>
              <a:rPr lang="ru-RU" dirty="0" smtClean="0"/>
              <a:t>обнаружение </a:t>
            </a:r>
            <a:r>
              <a:rPr lang="ru-RU" dirty="0"/>
              <a:t>попыток нарушений информационной безопасности; </a:t>
            </a:r>
            <a:endParaRPr lang="ru-RU" dirty="0" smtClean="0"/>
          </a:p>
          <a:p>
            <a:pPr lvl="1">
              <a:buFont typeface="+mj-lt"/>
              <a:buAutoNum type="arabicPeriod"/>
            </a:pPr>
            <a:r>
              <a:rPr lang="ru-RU" dirty="0" smtClean="0"/>
              <a:t>предоставление </a:t>
            </a:r>
            <a:r>
              <a:rPr lang="ru-RU" dirty="0"/>
              <a:t>информации для выявления и анализа проблем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 аудите рекомендуется записывать</a:t>
            </a:r>
          </a:p>
          <a:p>
            <a:pPr lvl="1">
              <a:buFont typeface="+mj-lt"/>
              <a:buAutoNum type="arabicPeriod"/>
            </a:pPr>
            <a:r>
              <a:rPr lang="ru-RU" dirty="0"/>
              <a:t>вход в систему (успешный или нет</a:t>
            </a:r>
            <a:r>
              <a:rPr lang="ru-RU" dirty="0" smtClean="0"/>
              <a:t>);</a:t>
            </a:r>
          </a:p>
          <a:p>
            <a:pPr lvl="1">
              <a:buFont typeface="+mj-lt"/>
              <a:buAutoNum type="arabicPeriod"/>
            </a:pPr>
            <a:r>
              <a:rPr lang="ru-RU" dirty="0" smtClean="0"/>
              <a:t>выход </a:t>
            </a:r>
            <a:r>
              <a:rPr lang="ru-RU" dirty="0"/>
              <a:t>из системы; </a:t>
            </a:r>
            <a:endParaRPr lang="ru-RU" dirty="0" smtClean="0"/>
          </a:p>
          <a:p>
            <a:pPr lvl="1">
              <a:buFont typeface="+mj-lt"/>
              <a:buAutoNum type="arabicPeriod"/>
            </a:pPr>
            <a:r>
              <a:rPr lang="ru-RU" dirty="0" smtClean="0"/>
              <a:t>обращение </a:t>
            </a:r>
            <a:r>
              <a:rPr lang="ru-RU" dirty="0"/>
              <a:t>к удаленной системе; </a:t>
            </a:r>
            <a:endParaRPr lang="ru-RU" dirty="0" smtClean="0"/>
          </a:p>
          <a:p>
            <a:pPr lvl="1">
              <a:buFont typeface="+mj-lt"/>
              <a:buAutoNum type="arabicPeriod"/>
            </a:pPr>
            <a:r>
              <a:rPr lang="ru-RU" dirty="0" smtClean="0"/>
              <a:t>операции </a:t>
            </a:r>
            <a:r>
              <a:rPr lang="ru-RU" dirty="0"/>
              <a:t>с файлами </a:t>
            </a:r>
            <a:endParaRPr lang="ru-RU" dirty="0" smtClean="0"/>
          </a:p>
          <a:p>
            <a:pPr lvl="1">
              <a:buFont typeface="+mj-lt"/>
              <a:buAutoNum type="arabicPeriod"/>
            </a:pPr>
            <a:r>
              <a:rPr lang="ru-RU" dirty="0" smtClean="0"/>
              <a:t>смена </a:t>
            </a:r>
            <a:r>
              <a:rPr lang="ru-RU" dirty="0"/>
              <a:t>привилегий или иных атрибутов </a:t>
            </a:r>
            <a:r>
              <a:rPr lang="ru-RU" dirty="0" smtClean="0"/>
              <a:t>безопасности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617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Симметричное шифрование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7199" y="2160588"/>
            <a:ext cx="615764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7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Ассиметричное шифрование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099" y="2160588"/>
            <a:ext cx="6143840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0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Пример Ассиметричного шифрования: Экспоненциальный обмен </a:t>
            </a:r>
            <a:r>
              <a:rPr lang="ru-RU" sz="2800" dirty="0"/>
              <a:t>(</a:t>
            </a:r>
            <a:r>
              <a:rPr lang="ru-RU" sz="2800" dirty="0" err="1"/>
              <a:t>Диффи</a:t>
            </a:r>
            <a:r>
              <a:rPr lang="ru-RU" sz="2800" dirty="0"/>
              <a:t> — </a:t>
            </a:r>
            <a:r>
              <a:rPr lang="ru-RU" sz="2800" dirty="0" err="1"/>
              <a:t>Хеллмана</a:t>
            </a:r>
            <a:r>
              <a:rPr lang="ru-RU" sz="2800" dirty="0"/>
              <a:t>)</a:t>
            </a:r>
          </a:p>
        </p:txBody>
      </p:sp>
      <p:pic>
        <p:nvPicPr>
          <p:cNvPr id="4" name="Объект 3" descr="undefined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744" y="2160588"/>
            <a:ext cx="7070549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032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100" dirty="0" smtClean="0"/>
              <a:t>Пример усложнения обратной операции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Прямая операция (возведение в степень):</a:t>
            </a:r>
          </a:p>
          <a:p>
            <a:pPr marL="457200" lvl="1" indent="0">
              <a:buNone/>
            </a:pPr>
            <a:r>
              <a:rPr lang="en-US" dirty="0" smtClean="0"/>
              <a:t>A ~ 10^100, t &lt; </a:t>
            </a:r>
            <a:r>
              <a:rPr lang="ru-RU" dirty="0" err="1" smtClean="0"/>
              <a:t>милисекунда</a:t>
            </a:r>
            <a:endParaRPr lang="ru-RU" dirty="0" smtClean="0"/>
          </a:p>
          <a:p>
            <a:r>
              <a:rPr lang="ru-RU" dirty="0" smtClean="0"/>
              <a:t>Обратная операция (дискретный логарифм):</a:t>
            </a:r>
          </a:p>
          <a:p>
            <a:pPr marL="0" lvl="1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A </a:t>
            </a:r>
            <a:r>
              <a:rPr lang="en-US" dirty="0"/>
              <a:t>~ 10^100, t </a:t>
            </a:r>
            <a:r>
              <a:rPr lang="en-US" dirty="0" smtClean="0"/>
              <a:t>~ </a:t>
            </a:r>
            <a:r>
              <a:rPr lang="ru-RU" dirty="0" smtClean="0"/>
              <a:t>год</a:t>
            </a:r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2468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Хэш</a:t>
            </a:r>
            <a:r>
              <a:rPr lang="ru-RU" dirty="0"/>
              <a:t>-</a:t>
            </a:r>
            <a:r>
              <a:rPr lang="ru-RU" dirty="0" smtClean="0"/>
              <a:t>функция</a:t>
            </a:r>
            <a:endParaRPr lang="ru-RU" dirty="0"/>
          </a:p>
        </p:txBody>
      </p:sp>
      <p:pic>
        <p:nvPicPr>
          <p:cNvPr id="1026" name="Picture 2" descr="Хеширование – что это и зачем | Блог Касперского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605" y="2160588"/>
            <a:ext cx="5800828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46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Электронно-цифровая подпись</a:t>
            </a:r>
            <a:endParaRPr lang="ru-RU" dirty="0"/>
          </a:p>
        </p:txBody>
      </p:sp>
      <p:pic>
        <p:nvPicPr>
          <p:cNvPr id="2050" name="Picture 2" descr="https://upload.wikimedia.org/wikipedia/commons/thumb/9/9b/Digital_Signature_diagram_ru_corrected.png/714px-Digital_Signature_diagram_ru_correct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549" y="2160588"/>
            <a:ext cx="5298940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88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118</Words>
  <Application>Microsoft Office PowerPoint</Application>
  <PresentationFormat>Широкоэкранный</PresentationFormat>
  <Paragraphs>25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Грань</vt:lpstr>
      <vt:lpstr>Протоколирование и аудит, шифрование, контроль целостности</vt:lpstr>
      <vt:lpstr>Аудит</vt:lpstr>
      <vt:lpstr>Симметричное шифрование</vt:lpstr>
      <vt:lpstr>Ассиметричное шифрование</vt:lpstr>
      <vt:lpstr>Пример Ассиметричного шифрования: Экспоненциальный обмен (Диффи — Хеллмана)</vt:lpstr>
      <vt:lpstr>Пример усложнения обратной операции</vt:lpstr>
      <vt:lpstr>Хэш-функция</vt:lpstr>
      <vt:lpstr>Электронно-цифровая подпись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Протоколирование и аудит, шифрование, контроль целостности</dc:title>
  <dc:creator>Sasha Kuleshov</dc:creator>
  <cp:lastModifiedBy>Sasha Kuleshov</cp:lastModifiedBy>
  <cp:revision>5</cp:revision>
  <dcterms:created xsi:type="dcterms:W3CDTF">2024-05-16T03:32:35Z</dcterms:created>
  <dcterms:modified xsi:type="dcterms:W3CDTF">2024-05-16T04:10:44Z</dcterms:modified>
</cp:coreProperties>
</file>