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142C0-4268-4BC6-9B5D-7A55AA97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B3D77-5B75-4B88-97A5-EE633EFB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61609-00C0-4289-BB5E-E7346F4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EF6AD-CC02-41D4-BBCC-DB4D583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CFEBF-BFDD-44A7-BFFB-4AA0346E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3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7FC0-6A07-496B-B053-184107A0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C1B98-7D17-4F50-90AB-F30592DCE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D05EE-EA6B-4AD1-8E82-0B3334CF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D3B38-206F-4904-8C9E-3A2CD1E0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410A5-75D5-440F-93DD-4D550073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BE5AE-3C3C-440D-AB6A-C84FA5FB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7D375-10F2-4320-98BD-2E68ABAA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2D26-40C8-4292-8A9F-4E85EAEE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B303E-2EF5-4070-8C92-BB7E8BAF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83077-B995-433C-94CE-447B0EE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7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5CDE9-C745-493A-86A5-886AA3F9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63F9-B342-4495-9548-3DD3127D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2B581-77FD-4026-BF32-FCDA890E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A61D1-BE08-471E-9258-890AFCDD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B9AA5-1337-49F9-A9AC-3132CA96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277F-7236-4E5A-A072-6E4F91CF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84B1A-9750-4277-B51A-5292274C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7F64E-F7DF-4281-AACD-BE01316D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99996-EED0-4386-9AF1-803B853E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C001-BFC0-4138-9895-391178A8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6189F-4BE7-487E-A6FC-47779F4A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5EF35-B488-41C5-8CA1-555ED7B3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106A0-CDC8-4EEE-ACFF-7A838CEE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B3D08-CC84-4FA4-B367-E60524A8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29E42-D8F8-4001-8332-E92E4514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F3BA1-ED69-40CB-8984-1EDA339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91848-E6AD-47F0-A4FE-C6238E96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538F5-29BA-4047-9D09-555A95D0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96F32-1CCF-40FE-AD57-16FEB88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FDC3C-3CF9-464B-8389-CAB9E0C9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D4511E-26AD-4A55-85B3-63D51479B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F8DC59-EF4F-4C56-9643-0E33C8D1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A35839-04B0-4805-BE87-0AEC6DE0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B9B139-6578-4524-8877-B865C2BF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60A5-F222-49C5-8A30-B10B0D2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37E61-CAE3-456B-8F15-1789985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671A5-5EFD-4B37-91A1-7D06453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1EE6B-6424-465B-8B35-C924140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A67B-BEF9-4634-AA68-961DB67B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FC111C-F2B2-4077-981C-DD2B1376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70D1F4-A84C-462F-B694-951B457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1ABF-7E96-45B1-86E8-6A70A706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1B547-B752-41C4-A950-03E9250D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32CEF-0D66-4110-83C7-B7D475A9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7F5ED-D981-47CF-8366-259A07D3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2A5F6-DE8A-41C7-B9EE-0CEF8F43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8926E-6BD1-4F6A-B142-81C82EEC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92911-A1CA-4D9C-9289-22537C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421BB8-6BFF-45DF-B970-ADD80B119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A340D-3D13-4E5F-918C-311B416E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3F791-0143-44F9-8C98-E2CDDCC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FEC1A-948D-421D-9DFE-ED0ABFB8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6568D-C3F0-4CDA-9A80-B6C47C2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FDA80-5546-41EF-BA06-D108F12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34C03-B507-4E12-8BEF-D6371C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E2C53-E7E4-4C3B-BC47-462F75D3E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F2FC-3C3F-436A-8E8E-139B670FB94F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81199-F0FF-4480-8022-C52FB12B1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1E05F-9D07-4176-81D2-4B45E84F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D38B-D2B5-4C18-8A7F-4E5D93A3D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1DF0FE-5397-4A62-8343-4C0FE7E9D4F9}"/>
              </a:ext>
            </a:extLst>
          </p:cNvPr>
          <p:cNvSpPr/>
          <p:nvPr/>
        </p:nvSpPr>
        <p:spPr>
          <a:xfrm>
            <a:off x="484632" y="548640"/>
            <a:ext cx="1947672" cy="96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그림</a:t>
            </a:r>
            <a:r>
              <a:rPr lang="en-US" altLang="ko-KR" b="1" dirty="0">
                <a:solidFill>
                  <a:schemeClr val="tx1"/>
                </a:solidFill>
              </a:rPr>
              <a:t>1] OSDS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7677E-CE10-4938-8348-5DC2ACF5540B}"/>
              </a:ext>
            </a:extLst>
          </p:cNvPr>
          <p:cNvSpPr/>
          <p:nvPr/>
        </p:nvSpPr>
        <p:spPr>
          <a:xfrm>
            <a:off x="2642616" y="978408"/>
            <a:ext cx="9311640" cy="530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OSDS</a:t>
            </a:r>
            <a:r>
              <a:rPr lang="ko-KR" altLang="en-US" b="1" dirty="0">
                <a:solidFill>
                  <a:schemeClr val="tx1"/>
                </a:solidFill>
              </a:rPr>
              <a:t> 소개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인천 소개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추천 장소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플레이스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장소 추천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 Q&amp;A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6FA381-BE09-4C3E-B97F-08E1738BDD5C}"/>
              </a:ext>
            </a:extLst>
          </p:cNvPr>
          <p:cNvSpPr/>
          <p:nvPr/>
        </p:nvSpPr>
        <p:spPr>
          <a:xfrm>
            <a:off x="7653528" y="548640"/>
            <a:ext cx="3218688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 창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돋보기 아이콘</a:t>
            </a:r>
            <a:r>
              <a:rPr lang="en-US" altLang="ko-KR" sz="1000" b="1" dirty="0">
                <a:solidFill>
                  <a:schemeClr val="tx1"/>
                </a:solidFill>
              </a:rPr>
              <a:t>] – </a:t>
            </a: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이스터</a:t>
            </a:r>
            <a:r>
              <a:rPr lang="ko-KR" altLang="en-US" sz="1000" b="1" dirty="0">
                <a:solidFill>
                  <a:schemeClr val="tx1"/>
                </a:solidFill>
              </a:rPr>
              <a:t> 에그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69498-97AC-4D3A-8401-FF74F3DC7928}"/>
              </a:ext>
            </a:extLst>
          </p:cNvPr>
          <p:cNvSpPr/>
          <p:nvPr/>
        </p:nvSpPr>
        <p:spPr>
          <a:xfrm>
            <a:off x="484632" y="1661160"/>
            <a:ext cx="11469624" cy="2572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사진 스크롤 </a:t>
            </a:r>
            <a:r>
              <a:rPr lang="en-US" altLang="ko-KR" b="1" dirty="0">
                <a:solidFill>
                  <a:schemeClr val="tx1"/>
                </a:solidFill>
              </a:rPr>
              <a:t>[5~7</a:t>
            </a:r>
            <a:r>
              <a:rPr lang="ko-KR" altLang="en-US" b="1" dirty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D3E05-A104-485F-ADEE-6EECB81734D1}"/>
              </a:ext>
            </a:extLst>
          </p:cNvPr>
          <p:cNvSpPr/>
          <p:nvPr/>
        </p:nvSpPr>
        <p:spPr>
          <a:xfrm>
            <a:off x="484632" y="4386072"/>
            <a:ext cx="3721608" cy="2206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소개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상이의 친구를 소개합니다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5AC1F5-F249-4D91-8ED9-A881B453CA54}"/>
              </a:ext>
            </a:extLst>
          </p:cNvPr>
          <p:cNvSpPr/>
          <p:nvPr/>
        </p:nvSpPr>
        <p:spPr>
          <a:xfrm>
            <a:off x="4358640" y="4386072"/>
            <a:ext cx="3721608" cy="2206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추천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상이가 알려주는 인천 여행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{</a:t>
            </a:r>
            <a:r>
              <a:rPr lang="ko-KR" altLang="en-US" b="1" dirty="0">
                <a:solidFill>
                  <a:schemeClr val="tx1"/>
                </a:solidFill>
              </a:rPr>
              <a:t>보류</a:t>
            </a:r>
            <a:r>
              <a:rPr lang="en-US" altLang="ko-KR" b="1" dirty="0">
                <a:solidFill>
                  <a:schemeClr val="tx1"/>
                </a:solidFill>
              </a:rPr>
              <a:t>}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DADECB-78FA-401E-8FF8-C1BFB6DB45CF}"/>
              </a:ext>
            </a:extLst>
          </p:cNvPr>
          <p:cNvSpPr/>
          <p:nvPr/>
        </p:nvSpPr>
        <p:spPr>
          <a:xfrm>
            <a:off x="8232648" y="4386072"/>
            <a:ext cx="3721608" cy="2206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제보 글쓰기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en-US" b="1" dirty="0">
                <a:solidFill>
                  <a:schemeClr val="tx1"/>
                </a:solidFill>
              </a:rPr>
              <a:t>인천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여기도 좋아요</a:t>
            </a:r>
            <a:r>
              <a:rPr lang="en-US" altLang="ko-KR" b="1" dirty="0">
                <a:solidFill>
                  <a:schemeClr val="tx1"/>
                </a:solidFill>
              </a:rPr>
              <a:t>? {</a:t>
            </a:r>
            <a:r>
              <a:rPr lang="ko-KR" altLang="en-US" b="1" dirty="0">
                <a:solidFill>
                  <a:schemeClr val="tx1"/>
                </a:solidFill>
              </a:rPr>
              <a:t>보류</a:t>
            </a:r>
            <a:r>
              <a:rPr lang="en-US" altLang="ko-KR" b="1" dirty="0">
                <a:solidFill>
                  <a:schemeClr val="tx1"/>
                </a:solidFill>
              </a:rPr>
              <a:t>} ]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A61826-3AA3-4867-88CF-2B2C5544EE44}"/>
              </a:ext>
            </a:extLst>
          </p:cNvPr>
          <p:cNvSpPr/>
          <p:nvPr/>
        </p:nvSpPr>
        <p:spPr>
          <a:xfrm>
            <a:off x="10951464" y="553212"/>
            <a:ext cx="100279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지도 </a:t>
            </a:r>
            <a:r>
              <a:rPr lang="en-US" altLang="ko-KR" sz="1000" b="1" dirty="0">
                <a:solidFill>
                  <a:schemeClr val="tx1"/>
                </a:solidFill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</a:rPr>
              <a:t>네이버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254C08-3293-4E16-8905-BF6DFE2BCF83}"/>
              </a:ext>
            </a:extLst>
          </p:cNvPr>
          <p:cNvGrpSpPr/>
          <p:nvPr/>
        </p:nvGrpSpPr>
        <p:grpSpPr>
          <a:xfrm>
            <a:off x="5847588" y="3819144"/>
            <a:ext cx="972312" cy="246888"/>
            <a:chOff x="5847588" y="3819144"/>
            <a:chExt cx="972312" cy="24688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D87D7B-5338-431B-BADE-9F6D1FA636E2}"/>
                </a:ext>
              </a:extLst>
            </p:cNvPr>
            <p:cNvSpPr/>
            <p:nvPr/>
          </p:nvSpPr>
          <p:spPr>
            <a:xfrm>
              <a:off x="5847588" y="3819144"/>
              <a:ext cx="228600" cy="246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FF8212-D24D-47EC-97D7-A3EBCBCEA6E7}"/>
                </a:ext>
              </a:extLst>
            </p:cNvPr>
            <p:cNvSpPr/>
            <p:nvPr/>
          </p:nvSpPr>
          <p:spPr>
            <a:xfrm>
              <a:off x="6219444" y="3819144"/>
              <a:ext cx="228600" cy="246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D4A956-E2F2-4146-9DC1-94A00DF06295}"/>
                </a:ext>
              </a:extLst>
            </p:cNvPr>
            <p:cNvSpPr/>
            <p:nvPr/>
          </p:nvSpPr>
          <p:spPr>
            <a:xfrm>
              <a:off x="6591300" y="3819144"/>
              <a:ext cx="228600" cy="246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011B275-77F5-44DA-B190-99203CCCD1A9}"/>
              </a:ext>
            </a:extLst>
          </p:cNvPr>
          <p:cNvSpPr/>
          <p:nvPr/>
        </p:nvSpPr>
        <p:spPr>
          <a:xfrm>
            <a:off x="299466" y="365761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CB0E0-7F7E-4699-A4D2-A1F063E99350}"/>
              </a:ext>
            </a:extLst>
          </p:cNvPr>
          <p:cNvSpPr/>
          <p:nvPr/>
        </p:nvSpPr>
        <p:spPr>
          <a:xfrm>
            <a:off x="2550414" y="795528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3F3B3-A858-4F93-BC5F-3AFC61A9C2EB}"/>
              </a:ext>
            </a:extLst>
          </p:cNvPr>
          <p:cNvSpPr/>
          <p:nvPr/>
        </p:nvSpPr>
        <p:spPr>
          <a:xfrm>
            <a:off x="7468362" y="365761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8DE8DB-B23C-4736-A1C8-B33DA9E9DB74}"/>
              </a:ext>
            </a:extLst>
          </p:cNvPr>
          <p:cNvSpPr/>
          <p:nvPr/>
        </p:nvSpPr>
        <p:spPr>
          <a:xfrm>
            <a:off x="10872216" y="301752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41008D-C60B-4CF3-A7AC-0FEBB00861C8}"/>
              </a:ext>
            </a:extLst>
          </p:cNvPr>
          <p:cNvSpPr/>
          <p:nvPr/>
        </p:nvSpPr>
        <p:spPr>
          <a:xfrm>
            <a:off x="299466" y="1578864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84E258-52D0-4D17-BBA1-CDC105F72930}"/>
              </a:ext>
            </a:extLst>
          </p:cNvPr>
          <p:cNvSpPr/>
          <p:nvPr/>
        </p:nvSpPr>
        <p:spPr>
          <a:xfrm>
            <a:off x="332232" y="4233672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29D7D0F-2AC8-4E77-B9E8-0B384A32AACA}"/>
              </a:ext>
            </a:extLst>
          </p:cNvPr>
          <p:cNvSpPr/>
          <p:nvPr/>
        </p:nvSpPr>
        <p:spPr>
          <a:xfrm>
            <a:off x="4206240" y="4251960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9238F3-5F1F-42FA-AE72-CE32C23F3AE2}"/>
              </a:ext>
            </a:extLst>
          </p:cNvPr>
          <p:cNvSpPr/>
          <p:nvPr/>
        </p:nvSpPr>
        <p:spPr>
          <a:xfrm>
            <a:off x="8113014" y="4251959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92C9A4CA-BF94-499D-B062-83E90539CB79}"/>
              </a:ext>
            </a:extLst>
          </p:cNvPr>
          <p:cNvSpPr/>
          <p:nvPr/>
        </p:nvSpPr>
        <p:spPr>
          <a:xfrm>
            <a:off x="445770" y="530353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8B26F7-8E3B-4793-A8CD-3C2B613EE1BC}"/>
              </a:ext>
            </a:extLst>
          </p:cNvPr>
          <p:cNvGrpSpPr/>
          <p:nvPr/>
        </p:nvGrpSpPr>
        <p:grpSpPr>
          <a:xfrm>
            <a:off x="345290" y="-191682"/>
            <a:ext cx="3554514" cy="3053754"/>
            <a:chOff x="-267358" y="82638"/>
            <a:chExt cx="3554514" cy="3053754"/>
          </a:xfrm>
        </p:grpSpPr>
        <p:pic>
          <p:nvPicPr>
            <p:cNvPr id="19" name="그림 18" descr="해양 포유류, 포유류, 예술, 수생 포유류이(가) 표시된 사진&#10;&#10;자동 생성된 설명">
              <a:extLst>
                <a:ext uri="{FF2B5EF4-FFF2-40B4-BE49-F238E27FC236}">
                  <a16:creationId xmlns:a16="http://schemas.microsoft.com/office/drawing/2014/main" id="{8BB00510-63CD-4790-A24C-D83131950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7358" y="82638"/>
              <a:ext cx="2685319" cy="305375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35831-FF85-4192-83DF-3DBBA64FE7EC}"/>
                </a:ext>
              </a:extLst>
            </p:cNvPr>
            <p:cNvSpPr txBox="1"/>
            <p:nvPr/>
          </p:nvSpPr>
          <p:spPr>
            <a:xfrm>
              <a:off x="1965960" y="1294044"/>
              <a:ext cx="132119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b="1" dirty="0">
                  <a:latin typeface="Bahnschrift" panose="020B0502040204020203" pitchFamily="34" charset="0"/>
                </a:rPr>
                <a:t>OSDS</a:t>
              </a:r>
              <a:endParaRPr lang="ko-KR" altLang="en-US" sz="3500" b="1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D85434-C195-4287-B6E5-7FF9CBCAF534}"/>
              </a:ext>
            </a:extLst>
          </p:cNvPr>
          <p:cNvCxnSpPr>
            <a:cxnSpLocks/>
          </p:cNvCxnSpPr>
          <p:nvPr/>
        </p:nvCxnSpPr>
        <p:spPr>
          <a:xfrm>
            <a:off x="2647188" y="1554480"/>
            <a:ext cx="11840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DF3CA0-FECE-495B-B889-29AC348B7322}"/>
              </a:ext>
            </a:extLst>
          </p:cNvPr>
          <p:cNvSpPr txBox="1"/>
          <p:nvPr/>
        </p:nvSpPr>
        <p:spPr>
          <a:xfrm>
            <a:off x="2890392" y="15544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HY엽서M" panose="02030600000101010101" pitchFamily="18" charset="-127"/>
                <a:ea typeface="HY엽서M" panose="02030600000101010101" pitchFamily="18" charset="-127"/>
              </a:rPr>
              <a:t>일성도성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5FCE22-F7AF-439A-BEA7-F523CF72A08E}"/>
              </a:ext>
            </a:extLst>
          </p:cNvPr>
          <p:cNvSpPr/>
          <p:nvPr/>
        </p:nvSpPr>
        <p:spPr>
          <a:xfrm>
            <a:off x="987551" y="530353"/>
            <a:ext cx="2043057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일성도성 마크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268EA8-1140-4A5F-A7C6-3E5D35ADE99B}"/>
              </a:ext>
            </a:extLst>
          </p:cNvPr>
          <p:cNvSpPr/>
          <p:nvPr/>
        </p:nvSpPr>
        <p:spPr>
          <a:xfrm>
            <a:off x="445770" y="2839386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7A16C3-1651-40C8-BCBB-CC68FF2DA72F}"/>
              </a:ext>
            </a:extLst>
          </p:cNvPr>
          <p:cNvSpPr/>
          <p:nvPr/>
        </p:nvSpPr>
        <p:spPr>
          <a:xfrm>
            <a:off x="5792611" y="1535525"/>
            <a:ext cx="5893421" cy="530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OSDS</a:t>
            </a:r>
            <a:r>
              <a:rPr lang="ko-KR" altLang="en-US" b="1" dirty="0">
                <a:solidFill>
                  <a:schemeClr val="tx1"/>
                </a:solidFill>
              </a:rPr>
              <a:t> 소개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인천 소개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추천 장소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플레이스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 </a:t>
            </a:r>
            <a:r>
              <a:rPr lang="ko-KR" altLang="en-US" b="1" dirty="0">
                <a:solidFill>
                  <a:schemeClr val="tx1"/>
                </a:solidFill>
              </a:rPr>
              <a:t>장소 추천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 Q&amp;A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27D2AA-95B6-43D1-9C0E-E3CAE1BDD37A}"/>
              </a:ext>
            </a:extLst>
          </p:cNvPr>
          <p:cNvSpPr/>
          <p:nvPr/>
        </p:nvSpPr>
        <p:spPr>
          <a:xfrm>
            <a:off x="936841" y="2850729"/>
            <a:ext cx="2574455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&lt;Header&gt;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구조 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[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내용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891FF0-29F1-4693-B6B5-1B7D57363B08}"/>
              </a:ext>
            </a:extLst>
          </p:cNvPr>
          <p:cNvGrpSpPr/>
          <p:nvPr/>
        </p:nvGrpSpPr>
        <p:grpSpPr>
          <a:xfrm>
            <a:off x="936841" y="3509098"/>
            <a:ext cx="10241797" cy="3054422"/>
            <a:chOff x="250943" y="3429000"/>
            <a:chExt cx="10241797" cy="305442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D69F0E6-BCF9-40D6-9E79-1DE4F961D197}"/>
                </a:ext>
              </a:extLst>
            </p:cNvPr>
            <p:cNvSpPr/>
            <p:nvPr/>
          </p:nvSpPr>
          <p:spPr>
            <a:xfrm>
              <a:off x="250943" y="3429668"/>
              <a:ext cx="2460253" cy="30537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소개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비전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6DF81A-BDAA-4ED5-AE0E-43AAEBC47346}"/>
                </a:ext>
              </a:extLst>
            </p:cNvPr>
            <p:cNvSpPr/>
            <p:nvPr/>
          </p:nvSpPr>
          <p:spPr>
            <a:xfrm>
              <a:off x="2844791" y="3429668"/>
              <a:ext cx="2460253" cy="30537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낭만과 함께하는 인천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인천의 </a:t>
              </a:r>
              <a:r>
                <a:rPr lang="ko-KR" altLang="en-US" sz="1500" dirty="0" err="1">
                  <a:solidFill>
                    <a:schemeClr val="tx1"/>
                  </a:solidFill>
                </a:rPr>
                <a:t>깃대종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sz="1500" dirty="0">
                  <a:solidFill>
                    <a:schemeClr val="tx1"/>
                  </a:solidFill>
                </a:rPr>
                <a:t>우리가 제작한 </a:t>
              </a:r>
              <a:r>
                <a:rPr lang="ko-KR" altLang="en-US" sz="1500" dirty="0" err="1">
                  <a:solidFill>
                    <a:schemeClr val="tx1"/>
                  </a:solidFill>
                </a:rPr>
                <a:t>깃대종</a:t>
              </a:r>
              <a:r>
                <a:rPr lang="ko-KR" altLang="en-US" sz="1500" dirty="0">
                  <a:solidFill>
                    <a:schemeClr val="tx1"/>
                  </a:solidFill>
                </a:rPr>
                <a:t> 캐릭터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E198185-0109-4799-BB04-725325C404DA}"/>
                </a:ext>
              </a:extLst>
            </p:cNvPr>
            <p:cNvSpPr/>
            <p:nvPr/>
          </p:nvSpPr>
          <p:spPr>
            <a:xfrm>
              <a:off x="5438639" y="3429000"/>
              <a:ext cx="2460253" cy="30537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우리가 추천하는 인천의 장소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사용자</a:t>
              </a:r>
              <a:r>
                <a:rPr lang="en-US" altLang="ko-KR" sz="1300" dirty="0">
                  <a:solidFill>
                    <a:schemeClr val="tx1"/>
                  </a:solidFill>
                </a:rPr>
                <a:t>[</a:t>
              </a:r>
              <a:r>
                <a:rPr lang="ko-KR" altLang="en-US" sz="1300" dirty="0">
                  <a:solidFill>
                    <a:schemeClr val="tx1"/>
                  </a:solidFill>
                </a:rPr>
                <a:t>이용자</a:t>
              </a:r>
              <a:r>
                <a:rPr lang="en-US" altLang="ko-KR" sz="1300" dirty="0">
                  <a:solidFill>
                    <a:schemeClr val="tx1"/>
                  </a:solidFill>
                </a:rPr>
                <a:t>]</a:t>
              </a:r>
              <a:r>
                <a:rPr lang="ko-KR" altLang="en-US" sz="1300" dirty="0">
                  <a:solidFill>
                    <a:schemeClr val="tx1"/>
                  </a:solidFill>
                </a:rPr>
                <a:t>가 추천하는 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인천의 장소</a:t>
              </a:r>
              <a:endParaRPr lang="en-US" altLang="ko-KR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873FA5-99E2-497C-9350-21E3CACAD8DF}"/>
                </a:ext>
              </a:extLst>
            </p:cNvPr>
            <p:cNvSpPr/>
            <p:nvPr/>
          </p:nvSpPr>
          <p:spPr>
            <a:xfrm>
              <a:off x="8032487" y="3429000"/>
              <a:ext cx="2460253" cy="30537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사용자 </a:t>
              </a:r>
              <a:r>
                <a:rPr lang="en-US" altLang="ko-KR" sz="1300" dirty="0">
                  <a:solidFill>
                    <a:schemeClr val="tx1"/>
                  </a:solidFill>
                </a:rPr>
                <a:t>[ </a:t>
              </a:r>
              <a:r>
                <a:rPr lang="ko-KR" altLang="en-US" sz="1300" dirty="0">
                  <a:solidFill>
                    <a:schemeClr val="tx1"/>
                  </a:solidFill>
                </a:rPr>
                <a:t>이용자</a:t>
              </a:r>
              <a:r>
                <a:rPr lang="en-US" altLang="ko-KR" sz="1300" dirty="0">
                  <a:solidFill>
                    <a:schemeClr val="tx1"/>
                  </a:solidFill>
                </a:rPr>
                <a:t>] </a:t>
              </a:r>
              <a:r>
                <a:rPr lang="ko-KR" altLang="en-US" sz="1300" dirty="0">
                  <a:solidFill>
                    <a:schemeClr val="tx1"/>
                  </a:solidFill>
                </a:rPr>
                <a:t>가 궁금하는 것을 물어보는 곳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-&gt; </a:t>
              </a:r>
              <a:r>
                <a:rPr lang="ko-KR" altLang="en-US" sz="1300" dirty="0">
                  <a:solidFill>
                    <a:schemeClr val="tx1"/>
                  </a:solidFill>
                </a:rPr>
                <a:t>실제로는 들어가지 못하는 곳으로 둘 예정임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CE265-AAFE-4B46-BDE7-48719DEF3980}"/>
                </a:ext>
              </a:extLst>
            </p:cNvPr>
            <p:cNvSpPr/>
            <p:nvPr/>
          </p:nvSpPr>
          <p:spPr>
            <a:xfrm>
              <a:off x="445770" y="3589861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OSDS </a:t>
              </a:r>
              <a:r>
                <a:rPr lang="ko-KR" altLang="en-US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소개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27160A-5240-45B5-A21B-A7915A1F1068}"/>
                </a:ext>
              </a:extLst>
            </p:cNvPr>
            <p:cNvSpPr/>
            <p:nvPr/>
          </p:nvSpPr>
          <p:spPr>
            <a:xfrm>
              <a:off x="3053389" y="3584101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인천 소개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315EEC-52F9-4D9C-897E-E6018E0863E0}"/>
                </a:ext>
              </a:extLst>
            </p:cNvPr>
            <p:cNvSpPr/>
            <p:nvPr/>
          </p:nvSpPr>
          <p:spPr>
            <a:xfrm>
              <a:off x="5647237" y="3584101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추천 장소</a:t>
              </a:r>
              <a:r>
                <a:rPr lang="en-US" altLang="ko-KR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[Place]</a:t>
              </a:r>
              <a:endPara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2B2ABD-3557-4A4A-8BAD-0F17A05CEF15}"/>
                </a:ext>
              </a:extLst>
            </p:cNvPr>
            <p:cNvSpPr/>
            <p:nvPr/>
          </p:nvSpPr>
          <p:spPr>
            <a:xfrm>
              <a:off x="8250419" y="3584101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Q &amp; A</a:t>
              </a:r>
              <a:endPara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22947B-036C-46BD-A864-146565945D88}"/>
                </a:ext>
              </a:extLst>
            </p:cNvPr>
            <p:cNvSpPr/>
            <p:nvPr/>
          </p:nvSpPr>
          <p:spPr>
            <a:xfrm>
              <a:off x="5647236" y="4782808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장소 추천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3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5FCE22-F7AF-439A-BEA7-F523CF72A08E}"/>
              </a:ext>
            </a:extLst>
          </p:cNvPr>
          <p:cNvSpPr/>
          <p:nvPr/>
        </p:nvSpPr>
        <p:spPr>
          <a:xfrm>
            <a:off x="987551" y="530353"/>
            <a:ext cx="2043057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추가적인 설명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F66DA-A19B-4AD1-9A6E-4805574EA5BB}"/>
              </a:ext>
            </a:extLst>
          </p:cNvPr>
          <p:cNvSpPr/>
          <p:nvPr/>
        </p:nvSpPr>
        <p:spPr>
          <a:xfrm>
            <a:off x="8176394" y="530352"/>
            <a:ext cx="2043057" cy="36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장소 추천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4C8045-1ED5-4EDD-B819-A9FF40301347}"/>
              </a:ext>
            </a:extLst>
          </p:cNvPr>
          <p:cNvCxnSpPr/>
          <p:nvPr/>
        </p:nvCxnSpPr>
        <p:spPr>
          <a:xfrm>
            <a:off x="5961888" y="434340"/>
            <a:ext cx="64008" cy="59893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ACC22D-9DA8-444B-926E-E021F91D4963}"/>
              </a:ext>
            </a:extLst>
          </p:cNvPr>
          <p:cNvGrpSpPr/>
          <p:nvPr/>
        </p:nvGrpSpPr>
        <p:grpSpPr>
          <a:xfrm>
            <a:off x="987551" y="1114527"/>
            <a:ext cx="4335709" cy="5469153"/>
            <a:chOff x="717075" y="1105383"/>
            <a:chExt cx="4335709" cy="54691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9A34F23-BDCB-4D02-9612-B1ED88961636}"/>
                </a:ext>
              </a:extLst>
            </p:cNvPr>
            <p:cNvSpPr/>
            <p:nvPr/>
          </p:nvSpPr>
          <p:spPr>
            <a:xfrm>
              <a:off x="1727319" y="1105383"/>
              <a:ext cx="2043057" cy="3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highlight>
                    <a:srgbClr val="FFFF00"/>
                  </a:highlight>
                  <a:latin typeface="휴먼모음T" panose="02030504000101010101" pitchFamily="18" charset="-127"/>
                  <a:ea typeface="휴먼모음T" panose="02030504000101010101" pitchFamily="18" charset="-127"/>
                </a:rPr>
                <a:t>추천 장소</a:t>
              </a:r>
              <a:r>
                <a:rPr lang="en-US" altLang="ko-KR" dirty="0">
                  <a:solidFill>
                    <a:schemeClr val="tx1"/>
                  </a:solidFill>
                  <a:highlight>
                    <a:srgbClr val="FFFF00"/>
                  </a:highlight>
                  <a:latin typeface="휴먼모음T" panose="02030504000101010101" pitchFamily="18" charset="-127"/>
                  <a:ea typeface="휴먼모음T" panose="02030504000101010101" pitchFamily="18" charset="-127"/>
                </a:rPr>
                <a:t>[Place]</a:t>
              </a:r>
              <a:endPara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EFEDFC4-CF0D-4A14-9F03-92BD92CD2F23}"/>
                </a:ext>
              </a:extLst>
            </p:cNvPr>
            <p:cNvSpPr/>
            <p:nvPr/>
          </p:nvSpPr>
          <p:spPr>
            <a:xfrm>
              <a:off x="717075" y="1622539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E3EB85-0DB1-4102-A0E1-30AA42C087F5}"/>
                </a:ext>
              </a:extLst>
            </p:cNvPr>
            <p:cNvSpPr/>
            <p:nvPr/>
          </p:nvSpPr>
          <p:spPr>
            <a:xfrm>
              <a:off x="1812830" y="1612874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D2EE514-678A-40B8-BEFE-4CBE3EB5D0FE}"/>
                </a:ext>
              </a:extLst>
            </p:cNvPr>
            <p:cNvSpPr/>
            <p:nvPr/>
          </p:nvSpPr>
          <p:spPr>
            <a:xfrm>
              <a:off x="2908585" y="1612874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5784F7B-5D53-46B5-8567-9F13103BC2B9}"/>
                </a:ext>
              </a:extLst>
            </p:cNvPr>
            <p:cNvSpPr/>
            <p:nvPr/>
          </p:nvSpPr>
          <p:spPr>
            <a:xfrm>
              <a:off x="4004342" y="1612874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중구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8FAE59C-610D-43A8-94F2-4277565B2655}"/>
                </a:ext>
              </a:extLst>
            </p:cNvPr>
            <p:cNvSpPr/>
            <p:nvPr/>
          </p:nvSpPr>
          <p:spPr>
            <a:xfrm>
              <a:off x="717075" y="2348966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CCB1DF-F135-4690-B82A-6B2B7A652715}"/>
                </a:ext>
              </a:extLst>
            </p:cNvPr>
            <p:cNvSpPr/>
            <p:nvPr/>
          </p:nvSpPr>
          <p:spPr>
            <a:xfrm>
              <a:off x="1812830" y="2339301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655C344-D609-45BC-A69A-EC4B50F0C70A}"/>
                </a:ext>
              </a:extLst>
            </p:cNvPr>
            <p:cNvSpPr/>
            <p:nvPr/>
          </p:nvSpPr>
          <p:spPr>
            <a:xfrm>
              <a:off x="2908585" y="2339301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계양구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1B6502F-0781-407A-9371-A30D58A4920E}"/>
                </a:ext>
              </a:extLst>
            </p:cNvPr>
            <p:cNvSpPr/>
            <p:nvPr/>
          </p:nvSpPr>
          <p:spPr>
            <a:xfrm>
              <a:off x="4018055" y="2339301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연수구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78B2800-9EAE-4E20-9C65-E65AA639ED0D}"/>
                </a:ext>
              </a:extLst>
            </p:cNvPr>
            <p:cNvSpPr/>
            <p:nvPr/>
          </p:nvSpPr>
          <p:spPr>
            <a:xfrm>
              <a:off x="744603" y="1612874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부평구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E47B6A-E2CC-4E8D-A7F9-DEB7AB1EA0C0}"/>
                </a:ext>
              </a:extLst>
            </p:cNvPr>
            <p:cNvSpPr/>
            <p:nvPr/>
          </p:nvSpPr>
          <p:spPr>
            <a:xfrm>
              <a:off x="1840358" y="1603209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남동구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C24673C-4376-427C-9D0D-D4A96E887D83}"/>
                </a:ext>
              </a:extLst>
            </p:cNvPr>
            <p:cNvSpPr/>
            <p:nvPr/>
          </p:nvSpPr>
          <p:spPr>
            <a:xfrm>
              <a:off x="2936113" y="1603209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tx1"/>
                  </a:solidFill>
                </a:rPr>
                <a:t>미추홀구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D9D09FD-F6AA-4957-8568-FCB5F6880BA0}"/>
                </a:ext>
              </a:extLst>
            </p:cNvPr>
            <p:cNvSpPr/>
            <p:nvPr/>
          </p:nvSpPr>
          <p:spPr>
            <a:xfrm>
              <a:off x="744603" y="2339301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동구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5DC8EC-F773-4A09-9FC9-F5D105985E47}"/>
                </a:ext>
              </a:extLst>
            </p:cNvPr>
            <p:cNvSpPr/>
            <p:nvPr/>
          </p:nvSpPr>
          <p:spPr>
            <a:xfrm>
              <a:off x="1840358" y="2329636"/>
              <a:ext cx="1034729" cy="649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서구</a:t>
              </a:r>
            </a:p>
          </p:txBody>
        </p:sp>
        <p:pic>
          <p:nvPicPr>
            <p:cNvPr id="6" name="그래픽 5" descr="커서 단색으로 채워진">
              <a:extLst>
                <a:ext uri="{FF2B5EF4-FFF2-40B4-BE49-F238E27FC236}">
                  <a16:creationId xmlns:a16="http://schemas.microsoft.com/office/drawing/2014/main" id="{EEC2A052-1A23-4703-8275-17BFFD4B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2842" y="1891766"/>
              <a:ext cx="851434" cy="85143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0EE8A0-7108-44B9-BB18-6C3887A60D63}"/>
                </a:ext>
              </a:extLst>
            </p:cNvPr>
            <p:cNvSpPr/>
            <p:nvPr/>
          </p:nvSpPr>
          <p:spPr>
            <a:xfrm>
              <a:off x="717075" y="3163824"/>
              <a:ext cx="4335709" cy="34107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추천 장소 </a:t>
              </a:r>
              <a:r>
                <a:rPr lang="en-US" altLang="ko-KR" dirty="0"/>
                <a:t>&gt; OO</a:t>
              </a:r>
              <a:r>
                <a:rPr lang="ko-KR" altLang="en-US" dirty="0"/>
                <a:t>구 클릭 </a:t>
              </a:r>
              <a:endParaRPr lang="en-US" altLang="ko-KR" dirty="0"/>
            </a:p>
            <a:p>
              <a:pPr algn="ctr"/>
              <a:r>
                <a:rPr lang="en-US" altLang="ko-KR" dirty="0"/>
                <a:t>&gt; </a:t>
              </a:r>
              <a:r>
                <a:rPr lang="ko-KR" altLang="en-US" dirty="0"/>
                <a:t>해당 구의 추천 장소 화면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660B26-2203-45C7-A49E-1AAF3B6C8FB7}"/>
              </a:ext>
            </a:extLst>
          </p:cNvPr>
          <p:cNvGrpSpPr/>
          <p:nvPr/>
        </p:nvGrpSpPr>
        <p:grpSpPr>
          <a:xfrm>
            <a:off x="7297955" y="2125459"/>
            <a:ext cx="3874770" cy="2844826"/>
            <a:chOff x="7325483" y="2280907"/>
            <a:chExt cx="3874770" cy="2844826"/>
          </a:xfrm>
        </p:grpSpPr>
        <p:sp>
          <p:nvSpPr>
            <p:cNvPr id="9" name="순서도: 준비 8">
              <a:extLst>
                <a:ext uri="{FF2B5EF4-FFF2-40B4-BE49-F238E27FC236}">
                  <a16:creationId xmlns:a16="http://schemas.microsoft.com/office/drawing/2014/main" id="{E72B14D3-5AED-4BA8-9ED4-7305F82B23D6}"/>
                </a:ext>
              </a:extLst>
            </p:cNvPr>
            <p:cNvSpPr/>
            <p:nvPr/>
          </p:nvSpPr>
          <p:spPr>
            <a:xfrm>
              <a:off x="7325483" y="2280907"/>
              <a:ext cx="3874770" cy="2844826"/>
            </a:xfrm>
            <a:prstGeom prst="flowChartPreparati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954650-399A-4C96-A286-DE37C12D87CC}"/>
                </a:ext>
              </a:extLst>
            </p:cNvPr>
            <p:cNvSpPr/>
            <p:nvPr/>
          </p:nvSpPr>
          <p:spPr>
            <a:xfrm>
              <a:off x="8192052" y="2605519"/>
              <a:ext cx="284603" cy="2936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F26882B-4D59-4E50-A7B5-B3112C032BE9}"/>
                </a:ext>
              </a:extLst>
            </p:cNvPr>
            <p:cNvSpPr/>
            <p:nvPr/>
          </p:nvSpPr>
          <p:spPr>
            <a:xfrm>
              <a:off x="8978265" y="3556495"/>
              <a:ext cx="284603" cy="2936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2B0215F-9DCA-43F2-8DA6-7E6F6808D7B4}"/>
                </a:ext>
              </a:extLst>
            </p:cNvPr>
            <p:cNvSpPr/>
            <p:nvPr/>
          </p:nvSpPr>
          <p:spPr>
            <a:xfrm>
              <a:off x="10035018" y="2997669"/>
              <a:ext cx="284603" cy="2936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BBBD430-015F-4800-8B0A-DB571CFF95E6}"/>
                </a:ext>
              </a:extLst>
            </p:cNvPr>
            <p:cNvSpPr/>
            <p:nvPr/>
          </p:nvSpPr>
          <p:spPr>
            <a:xfrm>
              <a:off x="9892717" y="4438852"/>
              <a:ext cx="284603" cy="2936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BD984A4-1745-46CD-90AD-6B81C4667A05}"/>
                </a:ext>
              </a:extLst>
            </p:cNvPr>
            <p:cNvSpPr/>
            <p:nvPr/>
          </p:nvSpPr>
          <p:spPr>
            <a:xfrm>
              <a:off x="8167113" y="4557764"/>
              <a:ext cx="284603" cy="2936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317D50-92DF-4BB0-94E4-462D8BD63332}"/>
              </a:ext>
            </a:extLst>
          </p:cNvPr>
          <p:cNvSpPr/>
          <p:nvPr/>
        </p:nvSpPr>
        <p:spPr>
          <a:xfrm>
            <a:off x="6263226" y="1899868"/>
            <a:ext cx="1034729" cy="649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부평구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E680CC-7D58-4B5B-94AF-3CE437297EEF}"/>
              </a:ext>
            </a:extLst>
          </p:cNvPr>
          <p:cNvSpPr/>
          <p:nvPr/>
        </p:nvSpPr>
        <p:spPr>
          <a:xfrm>
            <a:off x="9563801" y="1227080"/>
            <a:ext cx="1034729" cy="649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계양구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C8B164-67CA-4645-9696-57946F00DBDC}"/>
              </a:ext>
            </a:extLst>
          </p:cNvPr>
          <p:cNvSpPr/>
          <p:nvPr/>
        </p:nvSpPr>
        <p:spPr>
          <a:xfrm>
            <a:off x="10641297" y="2168053"/>
            <a:ext cx="1034729" cy="649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연수구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F08681-AD5D-4C0E-AD4C-49EF60779C3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28981" y="2549092"/>
            <a:ext cx="1663435" cy="8949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31F8D75-8BCF-4994-AA75-4A5A95367B4F}"/>
              </a:ext>
            </a:extLst>
          </p:cNvPr>
          <p:cNvCxnSpPr>
            <a:cxnSpLocks/>
          </p:cNvCxnSpPr>
          <p:nvPr/>
        </p:nvCxnSpPr>
        <p:spPr>
          <a:xfrm flipV="1">
            <a:off x="8424188" y="2826908"/>
            <a:ext cx="2267885" cy="1660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0F0BDA-F74B-4576-A5A9-120720FCCB2D}"/>
              </a:ext>
            </a:extLst>
          </p:cNvPr>
          <p:cNvCxnSpPr>
            <a:cxnSpLocks/>
          </p:cNvCxnSpPr>
          <p:nvPr/>
        </p:nvCxnSpPr>
        <p:spPr>
          <a:xfrm flipV="1">
            <a:off x="8320180" y="1821382"/>
            <a:ext cx="1545009" cy="7184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커서 단색으로 채워진">
            <a:extLst>
              <a:ext uri="{FF2B5EF4-FFF2-40B4-BE49-F238E27FC236}">
                <a16:creationId xmlns:a16="http://schemas.microsoft.com/office/drawing/2014/main" id="{5C0D1BB8-8A73-42D2-A2D7-83C62A7D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717" y="2261576"/>
            <a:ext cx="911391" cy="911391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F44628E-81DB-4A51-BDC0-D98C178E095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890413" y="3172967"/>
            <a:ext cx="455695" cy="207568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A67BD2-65E2-4246-A9D9-AE382EEF0CFD}"/>
              </a:ext>
            </a:extLst>
          </p:cNvPr>
          <p:cNvSpPr/>
          <p:nvPr/>
        </p:nvSpPr>
        <p:spPr>
          <a:xfrm>
            <a:off x="7095013" y="5445551"/>
            <a:ext cx="4335709" cy="93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) </a:t>
            </a:r>
            <a:r>
              <a:rPr lang="ko-KR" altLang="en-US" dirty="0"/>
              <a:t>맥도날드 클릭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영업 시간</a:t>
            </a:r>
            <a:r>
              <a:rPr lang="en-US" altLang="ko-KR" dirty="0"/>
              <a:t>, </a:t>
            </a:r>
            <a:r>
              <a:rPr lang="ko-KR" altLang="en-US" dirty="0"/>
              <a:t>휴무일 등 보이게</a:t>
            </a:r>
            <a:r>
              <a:rPr lang="en-US" altLang="ko-KR" dirty="0"/>
              <a:t>….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73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9E574E9-1932-476E-9956-053796BB48B6}"/>
              </a:ext>
            </a:extLst>
          </p:cNvPr>
          <p:cNvSpPr/>
          <p:nvPr/>
        </p:nvSpPr>
        <p:spPr>
          <a:xfrm>
            <a:off x="418338" y="471090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83A37-3105-415C-89DC-E75DCDA04D1F}"/>
              </a:ext>
            </a:extLst>
          </p:cNvPr>
          <p:cNvSpPr/>
          <p:nvPr/>
        </p:nvSpPr>
        <p:spPr>
          <a:xfrm>
            <a:off x="909409" y="482433"/>
            <a:ext cx="1102271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검색 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B86B8-91D5-4899-A4D4-C002091B72CB}"/>
              </a:ext>
            </a:extLst>
          </p:cNvPr>
          <p:cNvSpPr/>
          <p:nvPr/>
        </p:nvSpPr>
        <p:spPr>
          <a:xfrm>
            <a:off x="909409" y="1051560"/>
            <a:ext cx="4723295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56ACA4-E878-4EAE-8F24-BC139C602660}"/>
              </a:ext>
            </a:extLst>
          </p:cNvPr>
          <p:cNvSpPr/>
          <p:nvPr/>
        </p:nvSpPr>
        <p:spPr>
          <a:xfrm>
            <a:off x="978408" y="1120140"/>
            <a:ext cx="4553712" cy="3657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해주세요 </a:t>
            </a:r>
            <a:r>
              <a:rPr lang="en-US" altLang="ko-KR" dirty="0">
                <a:solidFill>
                  <a:schemeClr val="tx1"/>
                </a:solidFill>
              </a:rPr>
              <a:t>^_^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EEE87A-7B56-465E-822F-BB30E55A8536}"/>
              </a:ext>
            </a:extLst>
          </p:cNvPr>
          <p:cNvGrpSpPr/>
          <p:nvPr/>
        </p:nvGrpSpPr>
        <p:grpSpPr>
          <a:xfrm>
            <a:off x="5701703" y="1094020"/>
            <a:ext cx="321216" cy="433995"/>
            <a:chOff x="6737952" y="1586829"/>
            <a:chExt cx="230338" cy="361929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A40EEEF-9200-42B7-B312-52227133363A}"/>
                </a:ext>
              </a:extLst>
            </p:cNvPr>
            <p:cNvSpPr/>
            <p:nvPr/>
          </p:nvSpPr>
          <p:spPr>
            <a:xfrm rot="19753018">
              <a:off x="6737952" y="1586829"/>
              <a:ext cx="230338" cy="260459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417A4D8-DA39-4650-A2C6-5906CF6D0CCC}"/>
                </a:ext>
              </a:extLst>
            </p:cNvPr>
            <p:cNvSpPr/>
            <p:nvPr/>
          </p:nvSpPr>
          <p:spPr>
            <a:xfrm rot="19753018">
              <a:off x="6902457" y="1740939"/>
              <a:ext cx="38072" cy="20781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599B641B-E936-493C-8A26-9FFCA623114C}"/>
                </a:ext>
              </a:extLst>
            </p:cNvPr>
            <p:cNvSpPr/>
            <p:nvPr/>
          </p:nvSpPr>
          <p:spPr>
            <a:xfrm rot="19753018">
              <a:off x="6756662" y="1613149"/>
              <a:ext cx="192919" cy="2078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FDB6E-216C-446F-B8DD-D95123542582}"/>
              </a:ext>
            </a:extLst>
          </p:cNvPr>
          <p:cNvSpPr/>
          <p:nvPr/>
        </p:nvSpPr>
        <p:spPr>
          <a:xfrm>
            <a:off x="7026402" y="455000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23EC4-111F-434F-B50C-BD2AD81FCBC2}"/>
              </a:ext>
            </a:extLst>
          </p:cNvPr>
          <p:cNvSpPr/>
          <p:nvPr/>
        </p:nvSpPr>
        <p:spPr>
          <a:xfrm>
            <a:off x="7517473" y="466343"/>
            <a:ext cx="1727111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 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네이버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D5DB7-5846-4E43-B8F9-CA90EBBCB2F5}"/>
              </a:ext>
            </a:extLst>
          </p:cNvPr>
          <p:cNvSpPr/>
          <p:nvPr/>
        </p:nvSpPr>
        <p:spPr>
          <a:xfrm>
            <a:off x="6874100" y="923630"/>
            <a:ext cx="5095396" cy="959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네이버 지도 및 구글 이용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우리가 표시한 부분을 볼 수 있도록 링크를 통해 첨부할 예정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1D1641-4AD5-47AF-AEA6-5D7A97FAAF68}"/>
              </a:ext>
            </a:extLst>
          </p:cNvPr>
          <p:cNvSpPr/>
          <p:nvPr/>
        </p:nvSpPr>
        <p:spPr>
          <a:xfrm>
            <a:off x="418338" y="2566416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1C9314-2CF7-484D-869A-3E24DE1AB588}"/>
              </a:ext>
            </a:extLst>
          </p:cNvPr>
          <p:cNvSpPr/>
          <p:nvPr/>
        </p:nvSpPr>
        <p:spPr>
          <a:xfrm>
            <a:off x="909408" y="2580131"/>
            <a:ext cx="2254416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사진 스크롤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F94E9-8A63-4889-879E-D96DC12CA725}"/>
              </a:ext>
            </a:extLst>
          </p:cNvPr>
          <p:cNvSpPr/>
          <p:nvPr/>
        </p:nvSpPr>
        <p:spPr>
          <a:xfrm>
            <a:off x="373595" y="3341455"/>
            <a:ext cx="5557266" cy="2957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84C2B-A27C-4229-B799-EB1A25CED38F}"/>
              </a:ext>
            </a:extLst>
          </p:cNvPr>
          <p:cNvSpPr/>
          <p:nvPr/>
        </p:nvSpPr>
        <p:spPr>
          <a:xfrm>
            <a:off x="2602360" y="5824177"/>
            <a:ext cx="3150223" cy="356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Ex ) </a:t>
            </a:r>
            <a:r>
              <a:rPr lang="ko-KR" altLang="en-US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인천시 </a:t>
            </a:r>
            <a:r>
              <a:rPr lang="ko-KR" altLang="en-US" sz="15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미추홀구</a:t>
            </a:r>
            <a:r>
              <a:rPr lang="ko-KR" altLang="en-US" sz="15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시민공원역 근처</a:t>
            </a:r>
            <a:endParaRPr lang="en-US" altLang="ko-KR" sz="15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1A997-C38F-410B-BE77-37AD7867B92B}"/>
              </a:ext>
            </a:extLst>
          </p:cNvPr>
          <p:cNvSpPr txBox="1"/>
          <p:nvPr/>
        </p:nvSpPr>
        <p:spPr>
          <a:xfrm>
            <a:off x="6334405" y="3822192"/>
            <a:ext cx="4160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사진 스크롤 구상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각 사진은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 ~ 7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 정도 생각 중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사진들은 모두 하단에 예시처럼 표시할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56277D1-75E9-43B8-B14B-73C528708C82}"/>
              </a:ext>
            </a:extLst>
          </p:cNvPr>
          <p:cNvSpPr/>
          <p:nvPr/>
        </p:nvSpPr>
        <p:spPr>
          <a:xfrm>
            <a:off x="332232" y="384048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532D71-6A1E-4D94-A0AF-DA8C7042DF9F}"/>
              </a:ext>
            </a:extLst>
          </p:cNvPr>
          <p:cNvSpPr/>
          <p:nvPr/>
        </p:nvSpPr>
        <p:spPr>
          <a:xfrm>
            <a:off x="1639824" y="384045"/>
            <a:ext cx="5977128" cy="365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캐릭터 소개 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장소 추천 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제보 글쓰기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74E7B7-13DB-41BF-89F8-EAB91EBDB71E}"/>
              </a:ext>
            </a:extLst>
          </p:cNvPr>
          <p:cNvSpPr/>
          <p:nvPr/>
        </p:nvSpPr>
        <p:spPr>
          <a:xfrm>
            <a:off x="211836" y="1051560"/>
            <a:ext cx="3721608" cy="3465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상이의 친구들을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소개합니다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815912-4142-4937-A540-A5AC8C633215}"/>
              </a:ext>
            </a:extLst>
          </p:cNvPr>
          <p:cNvSpPr/>
          <p:nvPr/>
        </p:nvSpPr>
        <p:spPr>
          <a:xfrm>
            <a:off x="768096" y="384047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B86990-DDFA-4722-BAB7-AEBE4BD86083}"/>
              </a:ext>
            </a:extLst>
          </p:cNvPr>
          <p:cNvSpPr/>
          <p:nvPr/>
        </p:nvSpPr>
        <p:spPr>
          <a:xfrm>
            <a:off x="1203960" y="384046"/>
            <a:ext cx="370332" cy="3657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9BBAD1-CC63-46FC-B273-A2865791CB2C}"/>
              </a:ext>
            </a:extLst>
          </p:cNvPr>
          <p:cNvSpPr/>
          <p:nvPr/>
        </p:nvSpPr>
        <p:spPr>
          <a:xfrm>
            <a:off x="4222242" y="1051560"/>
            <a:ext cx="3721608" cy="3465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상이가 알려주는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인천 여행 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F5DC9-C35B-40E9-840D-4280711D1751}"/>
              </a:ext>
            </a:extLst>
          </p:cNvPr>
          <p:cNvSpPr/>
          <p:nvPr/>
        </p:nvSpPr>
        <p:spPr>
          <a:xfrm>
            <a:off x="8232648" y="1051560"/>
            <a:ext cx="3721608" cy="3465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여기도 좋아요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해양 포유류, 포유류, 예술, 수생 포유류이(가) 표시된 사진&#10;&#10;자동 생성된 설명">
            <a:extLst>
              <a:ext uri="{FF2B5EF4-FFF2-40B4-BE49-F238E27FC236}">
                <a16:creationId xmlns:a16="http://schemas.microsoft.com/office/drawing/2014/main" id="{D49962C1-A89C-4984-94F7-C994C6F5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4" y="384045"/>
            <a:ext cx="2685319" cy="3053754"/>
          </a:xfrm>
          <a:prstGeom prst="rect">
            <a:avLst/>
          </a:prstGeom>
        </p:spPr>
      </p:pic>
      <p:pic>
        <p:nvPicPr>
          <p:cNvPr id="13" name="그림 12" descr="해양 포유류, 포유류, 예술, 수생 포유류이(가) 표시된 사진&#10;&#10;자동 생성된 설명">
            <a:extLst>
              <a:ext uri="{FF2B5EF4-FFF2-40B4-BE49-F238E27FC236}">
                <a16:creationId xmlns:a16="http://schemas.microsoft.com/office/drawing/2014/main" id="{E35C5A28-0633-4F18-9119-3542147F6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5" y="375072"/>
            <a:ext cx="2685319" cy="3053754"/>
          </a:xfrm>
          <a:prstGeom prst="rect">
            <a:avLst/>
          </a:prstGeom>
        </p:spPr>
      </p:pic>
      <p:pic>
        <p:nvPicPr>
          <p:cNvPr id="14" name="그림 13" descr="해양 포유류, 포유류, 예술, 수생 포유류이(가) 표시된 사진&#10;&#10;자동 생성된 설명">
            <a:extLst>
              <a:ext uri="{FF2B5EF4-FFF2-40B4-BE49-F238E27FC236}">
                <a16:creationId xmlns:a16="http://schemas.microsoft.com/office/drawing/2014/main" id="{5D1D6863-084D-4115-9CAF-C4C2AB65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11" y="375072"/>
            <a:ext cx="2685319" cy="305375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62FA025-695C-4F3E-A503-5A243BD7CB77}"/>
              </a:ext>
            </a:extLst>
          </p:cNvPr>
          <p:cNvSpPr txBox="1"/>
          <p:nvPr/>
        </p:nvSpPr>
        <p:spPr>
          <a:xfrm>
            <a:off x="2651367" y="4700016"/>
            <a:ext cx="71449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각 배너들은 상이를 바탕으로 한 캐릭터를 첨부 할 예정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문제점</a:t>
            </a:r>
            <a:endParaRPr lang="en-US" altLang="ko-KR" b="1" dirty="0"/>
          </a:p>
          <a:p>
            <a:pPr algn="ctr"/>
            <a:r>
              <a:rPr lang="ko-KR" altLang="en-US" b="1" dirty="0"/>
              <a:t>각 상이들의 포즈</a:t>
            </a:r>
            <a:r>
              <a:rPr lang="en-US" altLang="ko-KR" b="1" dirty="0"/>
              <a:t>, </a:t>
            </a:r>
            <a:r>
              <a:rPr lang="ko-KR" altLang="en-US" b="1" dirty="0"/>
              <a:t>표정 등의 다양한 부분이 필요하다고 생각이 </a:t>
            </a:r>
            <a:r>
              <a:rPr lang="ko-KR" altLang="en-US" b="1" dirty="0" err="1"/>
              <a:t>듬</a:t>
            </a:r>
            <a:r>
              <a:rPr lang="en-US" altLang="ko-KR" b="1" dirty="0"/>
              <a:t>…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활용방법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각 링크를 제작 할 예정이니</a:t>
            </a:r>
            <a:r>
              <a:rPr lang="en-US" altLang="ko-KR" b="1" dirty="0"/>
              <a:t>, </a:t>
            </a:r>
            <a:r>
              <a:rPr lang="ko-KR" altLang="en-US" b="1" dirty="0"/>
              <a:t>첨부개념으로 생각 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729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320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HY엽서M</vt:lpstr>
      <vt:lpstr>맑은 고딕</vt:lpstr>
      <vt:lpstr>휴먼모음T</vt:lpstr>
      <vt:lpstr>Arial</vt:lpstr>
      <vt:lpstr>Bahnschrift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</dc:creator>
  <cp:lastModifiedBy>Ahn</cp:lastModifiedBy>
  <cp:revision>22</cp:revision>
  <dcterms:created xsi:type="dcterms:W3CDTF">2023-10-05T10:04:52Z</dcterms:created>
  <dcterms:modified xsi:type="dcterms:W3CDTF">2023-10-06T05:07:20Z</dcterms:modified>
</cp:coreProperties>
</file>