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8E6C00"/>
    <a:srgbClr val="F90791"/>
    <a:srgbClr val="FF5050"/>
    <a:srgbClr val="FFFFFF"/>
    <a:srgbClr val="FF0066"/>
    <a:srgbClr val="FF0000"/>
    <a:srgbClr val="FF3399"/>
    <a:srgbClr val="FF99CC"/>
    <a:srgbClr val="348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7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EB1D-CA5A-6942-D8F4-4E5EC0FE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2C38-65B5-253E-6EBD-8FB52015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8EECB-A62B-CC75-4A6C-FB63FA6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7B96-D247-C3E4-165A-5123CB9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74F05-7EE8-5221-06F5-ACD57F8E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8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05D89-3308-55B5-48DC-3EC855FF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3B92C-AC5D-F2CA-3627-C9212B81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9E1F-8EE1-D51E-88A7-96CA61F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69A20-CC59-C026-258E-5E052B8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B3EAF-7E04-0224-0D09-9D8375D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1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6310D-4DF8-25FB-30F3-76A5F4585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8EEE8-DC4C-B6EF-A073-10FB8AF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90581-CCE2-F6EF-93D6-B721073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9E2A4-B620-4F23-56E9-D673B34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A45AA-5CEA-4281-0F93-CB7BB090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4991-30EC-B8C9-5FA7-6FE799F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02B7C-CB9A-7564-DADF-2E163947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520E9-1B87-B6A7-5E30-34D418E3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19C8-7703-BA44-FF46-4441BDBB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0F91-C9EE-31A2-94AB-3BB79D3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D0C91-F76B-58CA-54EC-6C6DC239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1EB0-97E1-97B0-941B-FF31E0A4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6F9F8-DACB-B392-2A25-3F48E5D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8A37C-D6BE-99FE-7F98-E5028324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CEF77-8095-F72F-5430-523C87B4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2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A2D6-7ED0-A7FC-FECE-1B00ECFE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3174-0551-28F9-3B80-C0A4737E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DE8D3-2DDE-23A5-8B9E-15F056A1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43698-96F1-676E-446D-3DC1C913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9C671-23CD-5616-11B2-4EFC7F2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963A0-A3B4-C884-4B5A-3881A85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1179-B777-159B-FDA4-F23506AB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90B3-2F04-5B9E-864D-C84717C0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224B2-7517-BEB3-0885-E0700B66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514D4-3219-C1EC-A8C0-6DE05F0B7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2631F-8414-68BC-AA5F-CBAA44588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13E91-6CA7-4D89-E662-63547C90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4DBD74-AA73-9EC9-0FBD-667ECB28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610D5-725D-7AAA-608B-966E643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7B535-C7F5-C300-5D34-C5D25287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43922-6B3A-FD94-B487-1C959162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53216-56CA-FBDA-214F-E2A5BD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F7FB8-1B21-681F-515C-7834B21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684E8E-BF61-6A4A-35ED-C040FC3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CE7C7F-A3F6-2CDA-64CE-63B7180F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1B79E-6988-AEF6-21AD-7245D96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4F-E3A6-ED65-383B-799596B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B476B-7412-CA62-0CB1-A12E15F3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01272-B60F-76B5-4E82-DA1E0C7A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0DBA6-4A25-F88C-14F3-CE4DBC31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2FF6A-4B4E-8F64-3B21-A6B46686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74E7C-5858-E3A2-599A-D1E9801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9CC36-0FCD-2F24-5D15-9947506A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13B2E-6607-9919-9C28-5EA4AF0C2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FCED5-4826-04FE-B589-E02E1538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68E6F-B9BE-C0FC-7A09-BDD04256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1CD07-E75A-86B8-8ECA-8F8E210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15A9A-BFDB-0C2F-622E-D3FB847A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2D1F8-A168-5CE6-B1E9-3954BA63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5CE71-7BDF-8E99-361E-903FECF7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17F6-1A36-FB4A-DF5C-5849F6618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812C-9C77-4440-9A1E-A17F77BACD4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D51A-C30A-CAD8-3BA4-979F18B5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33470-5304-FD3E-FE87-FF3F4711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5865DC3C-CA20-507A-8614-1EDB288B90B4}"/>
              </a:ext>
            </a:extLst>
          </p:cNvPr>
          <p:cNvSpPr/>
          <p:nvPr/>
        </p:nvSpPr>
        <p:spPr>
          <a:xfrm rot="6551915">
            <a:off x="3118272" y="3894288"/>
            <a:ext cx="1049031" cy="22192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29B82-16D8-7051-0B7A-3C93BB591F2B}"/>
              </a:ext>
            </a:extLst>
          </p:cNvPr>
          <p:cNvSpPr/>
          <p:nvPr/>
        </p:nvSpPr>
        <p:spPr>
          <a:xfrm rot="3797987">
            <a:off x="2966425" y="4068711"/>
            <a:ext cx="741556" cy="240036"/>
          </a:xfrm>
          <a:prstGeom prst="ellipse">
            <a:avLst/>
          </a:prstGeom>
          <a:solidFill>
            <a:srgbClr val="007434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7506087-B4FA-3BAB-764E-0491ED6CF5FC}"/>
              </a:ext>
            </a:extLst>
          </p:cNvPr>
          <p:cNvSpPr/>
          <p:nvPr/>
        </p:nvSpPr>
        <p:spPr>
          <a:xfrm rot="21127548">
            <a:off x="3522607" y="4408601"/>
            <a:ext cx="124605" cy="1391935"/>
          </a:xfrm>
          <a:prstGeom prst="roundRect">
            <a:avLst>
              <a:gd name="adj" fmla="val 50000"/>
            </a:avLst>
          </a:prstGeom>
          <a:solidFill>
            <a:srgbClr val="8E6C00"/>
          </a:solidFill>
          <a:ln>
            <a:solidFill>
              <a:srgbClr val="8E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11E2C28-3C7E-BB45-75F2-145DB7CA0DC8}"/>
              </a:ext>
            </a:extLst>
          </p:cNvPr>
          <p:cNvSpPr/>
          <p:nvPr/>
        </p:nvSpPr>
        <p:spPr>
          <a:xfrm>
            <a:off x="3609113" y="5599543"/>
            <a:ext cx="357254" cy="222647"/>
          </a:xfrm>
          <a:prstGeom prst="roundRect">
            <a:avLst>
              <a:gd name="adj" fmla="val 50000"/>
            </a:avLst>
          </a:prstGeom>
          <a:solidFill>
            <a:srgbClr val="8E6C00"/>
          </a:solidFill>
          <a:ln>
            <a:solidFill>
              <a:srgbClr val="8E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EC7F694-B052-C6CF-69A2-681087D63233}"/>
              </a:ext>
            </a:extLst>
          </p:cNvPr>
          <p:cNvSpPr/>
          <p:nvPr/>
        </p:nvSpPr>
        <p:spPr>
          <a:xfrm rot="295312">
            <a:off x="3363192" y="4405500"/>
            <a:ext cx="124605" cy="1391935"/>
          </a:xfrm>
          <a:prstGeom prst="roundRect">
            <a:avLst>
              <a:gd name="adj" fmla="val 50000"/>
            </a:avLst>
          </a:prstGeom>
          <a:solidFill>
            <a:srgbClr val="8E6C00"/>
          </a:solidFill>
          <a:ln>
            <a:solidFill>
              <a:srgbClr val="8E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3DE9C1-9286-0C2B-AB27-28292A1DF055}"/>
              </a:ext>
            </a:extLst>
          </p:cNvPr>
          <p:cNvSpPr/>
          <p:nvPr/>
        </p:nvSpPr>
        <p:spPr>
          <a:xfrm rot="165116">
            <a:off x="3080073" y="5610775"/>
            <a:ext cx="357254" cy="222647"/>
          </a:xfrm>
          <a:prstGeom prst="roundRect">
            <a:avLst>
              <a:gd name="adj" fmla="val 50000"/>
            </a:avLst>
          </a:prstGeom>
          <a:solidFill>
            <a:srgbClr val="8E6C00"/>
          </a:solidFill>
          <a:ln>
            <a:solidFill>
              <a:srgbClr val="8E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FDBCB8-87E8-F1A4-3EFA-56D7B3E6FBCB}"/>
              </a:ext>
            </a:extLst>
          </p:cNvPr>
          <p:cNvGrpSpPr/>
          <p:nvPr/>
        </p:nvGrpSpPr>
        <p:grpSpPr>
          <a:xfrm>
            <a:off x="2137354" y="1327742"/>
            <a:ext cx="2826819" cy="3356404"/>
            <a:chOff x="5218444" y="746625"/>
            <a:chExt cx="2826819" cy="33564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3EA023-7C68-1170-7BCE-DD0D6DE7C0BE}"/>
                </a:ext>
              </a:extLst>
            </p:cNvPr>
            <p:cNvGrpSpPr/>
            <p:nvPr/>
          </p:nvGrpSpPr>
          <p:grpSpPr>
            <a:xfrm>
              <a:off x="5218444" y="746625"/>
              <a:ext cx="2826819" cy="3356404"/>
              <a:chOff x="5124668" y="969401"/>
              <a:chExt cx="2826819" cy="33564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8CEF871-7862-4AC3-B48F-AF0D148C3051}"/>
                  </a:ext>
                </a:extLst>
              </p:cNvPr>
              <p:cNvSpPr/>
              <p:nvPr/>
            </p:nvSpPr>
            <p:spPr>
              <a:xfrm>
                <a:off x="6411433" y="2465867"/>
                <a:ext cx="106323" cy="1656000"/>
              </a:xfrm>
              <a:prstGeom prst="rect">
                <a:avLst/>
              </a:prstGeom>
              <a:solidFill>
                <a:srgbClr val="3DDD11"/>
              </a:solidFill>
              <a:ln>
                <a:solidFill>
                  <a:srgbClr val="3DDD1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 descr="꽃, 식물이(가) 표시된 사진&#10;&#10;자동 생성된 설명">
                <a:extLst>
                  <a:ext uri="{FF2B5EF4-FFF2-40B4-BE49-F238E27FC236}">
                    <a16:creationId xmlns:a16="http://schemas.microsoft.com/office/drawing/2014/main" id="{4DDA5077-6F7B-60DB-EDC0-10F646F5E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668" y="969401"/>
                <a:ext cx="2826819" cy="2459600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0A96974-331C-DE0E-5FE2-839A3D2E7FCC}"/>
                  </a:ext>
                </a:extLst>
              </p:cNvPr>
              <p:cNvSpPr/>
              <p:nvPr/>
            </p:nvSpPr>
            <p:spPr>
              <a:xfrm rot="2191414">
                <a:off x="5549307" y="3689931"/>
                <a:ext cx="1093420" cy="2400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F197CE1-A1DE-3223-E31F-B463D8918AC3}"/>
                  </a:ext>
                </a:extLst>
              </p:cNvPr>
              <p:cNvSpPr/>
              <p:nvPr/>
            </p:nvSpPr>
            <p:spPr>
              <a:xfrm rot="18648623">
                <a:off x="6202830" y="3436180"/>
                <a:ext cx="1504507" cy="274743"/>
              </a:xfrm>
              <a:prstGeom prst="ellipse">
                <a:avLst/>
              </a:prstGeom>
              <a:solidFill>
                <a:srgbClr val="348438"/>
              </a:solidFill>
              <a:ln>
                <a:solidFill>
                  <a:srgbClr val="3484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4F2966F-7E2C-A1B9-D2AC-3FF7C41801FA}"/>
                </a:ext>
              </a:extLst>
            </p:cNvPr>
            <p:cNvGrpSpPr/>
            <p:nvPr/>
          </p:nvGrpSpPr>
          <p:grpSpPr>
            <a:xfrm>
              <a:off x="6110319" y="1697450"/>
              <a:ext cx="805304" cy="778826"/>
              <a:chOff x="5892529" y="1700190"/>
              <a:chExt cx="805304" cy="77882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62DE98B-95A7-DA62-3824-4F876B0DC4B9}"/>
                  </a:ext>
                </a:extLst>
              </p:cNvPr>
              <p:cNvGrpSpPr/>
              <p:nvPr/>
            </p:nvGrpSpPr>
            <p:grpSpPr>
              <a:xfrm>
                <a:off x="5892529" y="1897559"/>
                <a:ext cx="249811" cy="241811"/>
                <a:chOff x="7818274" y="1144538"/>
                <a:chExt cx="266367" cy="24765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7D0F1E6-7CE4-CDE1-61E1-91B30A6F7D36}"/>
                    </a:ext>
                  </a:extLst>
                </p:cNvPr>
                <p:cNvSpPr/>
                <p:nvPr/>
              </p:nvSpPr>
              <p:spPr>
                <a:xfrm>
                  <a:off x="7818274" y="1144538"/>
                  <a:ext cx="266367" cy="2476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503494D-958D-E7BC-7396-53B3F2989FF9}"/>
                    </a:ext>
                  </a:extLst>
                </p:cNvPr>
                <p:cNvSpPr/>
                <p:nvPr/>
              </p:nvSpPr>
              <p:spPr>
                <a:xfrm>
                  <a:off x="7932139" y="1182785"/>
                  <a:ext cx="85939" cy="8557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AAB0B3B-7BCA-FDE3-7BC2-D1A08E7EA3DE}"/>
                  </a:ext>
                </a:extLst>
              </p:cNvPr>
              <p:cNvGrpSpPr/>
              <p:nvPr/>
            </p:nvGrpSpPr>
            <p:grpSpPr>
              <a:xfrm>
                <a:off x="6448022" y="1892796"/>
                <a:ext cx="249811" cy="241811"/>
                <a:chOff x="7818274" y="1144538"/>
                <a:chExt cx="266367" cy="247650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498E379C-2290-F85F-C0B6-F581568A2D67}"/>
                    </a:ext>
                  </a:extLst>
                </p:cNvPr>
                <p:cNvSpPr/>
                <p:nvPr/>
              </p:nvSpPr>
              <p:spPr>
                <a:xfrm>
                  <a:off x="7818274" y="1144538"/>
                  <a:ext cx="266367" cy="2476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B1494D8-5319-439D-48C6-F18C733AEE94}"/>
                    </a:ext>
                  </a:extLst>
                </p:cNvPr>
                <p:cNvSpPr/>
                <p:nvPr/>
              </p:nvSpPr>
              <p:spPr>
                <a:xfrm>
                  <a:off x="7932139" y="1182785"/>
                  <a:ext cx="85939" cy="8557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E5B099-1884-DA9E-2530-294A1544FE22}"/>
                  </a:ext>
                </a:extLst>
              </p:cNvPr>
              <p:cNvSpPr/>
              <p:nvPr/>
            </p:nvSpPr>
            <p:spPr>
              <a:xfrm rot="1908818">
                <a:off x="5904202" y="1700190"/>
                <a:ext cx="221130" cy="478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7E0BDFB-3B89-47A1-B54B-5E0FB1683066}"/>
                  </a:ext>
                </a:extLst>
              </p:cNvPr>
              <p:cNvSpPr/>
              <p:nvPr/>
            </p:nvSpPr>
            <p:spPr>
              <a:xfrm rot="8246507">
                <a:off x="6444218" y="1712271"/>
                <a:ext cx="221130" cy="478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1209ED1-04C5-C94C-3761-BE51EF4E969F}"/>
                  </a:ext>
                </a:extLst>
              </p:cNvPr>
              <p:cNvGrpSpPr/>
              <p:nvPr/>
            </p:nvGrpSpPr>
            <p:grpSpPr>
              <a:xfrm>
                <a:off x="6112120" y="2423091"/>
                <a:ext cx="420076" cy="55925"/>
                <a:chOff x="6112120" y="2423091"/>
                <a:chExt cx="420076" cy="55925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680C191-2FA9-9166-E9E5-B3D1D7B60D42}"/>
                    </a:ext>
                  </a:extLst>
                </p:cNvPr>
                <p:cNvSpPr/>
                <p:nvPr/>
              </p:nvSpPr>
              <p:spPr>
                <a:xfrm rot="2048439">
                  <a:off x="6112120" y="2433297"/>
                  <a:ext cx="255693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0791"/>
                </a:solidFill>
                <a:ln>
                  <a:solidFill>
                    <a:srgbClr val="F9079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83939163-109C-6439-453A-5FCC2E2BE957}"/>
                    </a:ext>
                  </a:extLst>
                </p:cNvPr>
                <p:cNvSpPr/>
                <p:nvPr/>
              </p:nvSpPr>
              <p:spPr>
                <a:xfrm rot="8300034">
                  <a:off x="6276503" y="2423091"/>
                  <a:ext cx="255693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0791"/>
                </a:solidFill>
                <a:ln>
                  <a:solidFill>
                    <a:srgbClr val="F9079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C21898B-694A-C731-C019-0EA2B859FC18}"/>
              </a:ext>
            </a:extLst>
          </p:cNvPr>
          <p:cNvSpPr txBox="1"/>
          <p:nvPr/>
        </p:nvSpPr>
        <p:spPr>
          <a:xfrm>
            <a:off x="126280" y="1495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대청부채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CC9FE-2FD1-08DE-47B8-81344015B63C}"/>
              </a:ext>
            </a:extLst>
          </p:cNvPr>
          <p:cNvSpPr txBox="1"/>
          <p:nvPr/>
        </p:nvSpPr>
        <p:spPr>
          <a:xfrm>
            <a:off x="370935" y="69701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대부</a:t>
            </a:r>
          </a:p>
        </p:txBody>
      </p:sp>
    </p:spTree>
    <p:extLst>
      <p:ext uri="{BB962C8B-B14F-4D97-AF65-F5344CB8AC3E}">
        <p14:creationId xmlns:p14="http://schemas.microsoft.com/office/powerpoint/2010/main" val="77127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해양 포유류, 포유류, 예술, 수생 포유류이(가) 표시된 사진&#10;&#10;자동 생성된 설명">
            <a:extLst>
              <a:ext uri="{FF2B5EF4-FFF2-40B4-BE49-F238E27FC236}">
                <a16:creationId xmlns:a16="http://schemas.microsoft.com/office/drawing/2014/main" id="{3575470C-0E76-7151-2B6D-EBCAE9A2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542" y="-1004378"/>
            <a:ext cx="7506300" cy="8536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74EDE-F91B-6B33-D4D0-F6BE13558E62}"/>
              </a:ext>
            </a:extLst>
          </p:cNvPr>
          <p:cNvSpPr txBox="1"/>
          <p:nvPr/>
        </p:nvSpPr>
        <p:spPr>
          <a:xfrm>
            <a:off x="143052" y="1722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상괭이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DD943-D649-6956-A926-AFDA47AE85AE}"/>
              </a:ext>
            </a:extLst>
          </p:cNvPr>
          <p:cNvSpPr txBox="1"/>
          <p:nvPr/>
        </p:nvSpPr>
        <p:spPr>
          <a:xfrm>
            <a:off x="370935" y="69701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상이</a:t>
            </a:r>
          </a:p>
        </p:txBody>
      </p:sp>
    </p:spTree>
    <p:extLst>
      <p:ext uri="{BB962C8B-B14F-4D97-AF65-F5344CB8AC3E}">
        <p14:creationId xmlns:p14="http://schemas.microsoft.com/office/powerpoint/2010/main" val="29999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김희진</dc:creator>
  <cp:lastModifiedBy>김희진</cp:lastModifiedBy>
  <cp:revision>5</cp:revision>
  <dcterms:created xsi:type="dcterms:W3CDTF">2023-08-04T14:35:58Z</dcterms:created>
  <dcterms:modified xsi:type="dcterms:W3CDTF">2023-10-05T08:31:23Z</dcterms:modified>
</cp:coreProperties>
</file>