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CBD6F-A705-41BC-975C-4DAEC78C4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880A1D-4FBA-C0F2-E6F7-55EBD33D2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875C9-5263-485E-B35A-2306B97F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617B-BD46-4449-874A-9DD54325F892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BC7A6-95FA-4A65-3D96-314DA8BF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5C3B9-3DCC-5289-D23B-CB8EF909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A0F-2AD5-496C-88F2-9606D3254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34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24393-EBE3-8160-FF93-34DE9E06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716996-3055-0700-D43F-3D03D0546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FBF06-F67C-7CA4-0870-9C9D85FE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617B-BD46-4449-874A-9DD54325F892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6E9DE-ED94-09BA-4935-4A8FBF2A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62DE8-BF9B-9526-B038-6574DE5E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A0F-2AD5-496C-88F2-9606D3254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4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9BBE9E-691A-6EEA-45B5-75614ECE7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A31838-2BFE-CE3C-3C09-EB7CA8775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0EC34-03D7-DD01-4948-41A12554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617B-BD46-4449-874A-9DD54325F892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92C2A-86A5-AD5B-1652-69FFA69B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9E0A8-1F10-2194-8210-EE689226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A0F-2AD5-496C-88F2-9606D3254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94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09752-845B-029D-7DBD-E0118B44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6444F-C686-170C-1DC3-52B4B8495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E8FD7-9DCF-7B14-44BD-420ED5A9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617B-BD46-4449-874A-9DD54325F892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8CAFE-FF11-E577-4128-B97CBFC2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CFA46-8D67-EE0B-AE8B-1EC81082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A0F-2AD5-496C-88F2-9606D3254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41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8CE16-0A5A-B167-0333-2345D0DD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9C0B4-F980-3112-23BB-25290EE5C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745D5-47F6-173E-086B-292C20F8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617B-BD46-4449-874A-9DD54325F892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B63538-B500-D12E-5D36-4A5DDCD2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A5966-4C3A-5271-97E5-500B1B5C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A0F-2AD5-496C-88F2-9606D3254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6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E41B3-531F-AC0E-CDF6-CA244B9F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4C7F9-3235-2C07-B174-04C191DDB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5E225D-BE86-F82B-8BF6-99F43FE5B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610523-8D08-E461-E4B5-FC41157C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617B-BD46-4449-874A-9DD54325F892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5B11B9-CB2A-8BDF-B25B-BA136C30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95E68D-E142-88FE-8A48-A8DE7B65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A0F-2AD5-496C-88F2-9606D3254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20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12D5A-7786-6411-1D0F-3D7E6052B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0ECA34-0577-FF3B-9DB5-DA65741C4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BA95FB-A573-4575-C109-2D43755BD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A1E71F-787D-3B54-CA72-7609510A4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93927C-2E33-47C0-F676-18377D79F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2A7441-DA07-5991-41D0-6462B83B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617B-BD46-4449-874A-9DD54325F892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5BFD16-33BA-E7C9-009D-21DB2D2B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52823D-DAC1-E7BC-EEAD-2D46B6AD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A0F-2AD5-496C-88F2-9606D3254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62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BE203-3B43-11BC-77D7-BB4E3A91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A7AA2E-6192-303C-287B-3B307528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617B-BD46-4449-874A-9DD54325F892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C3B0F8-57AC-008D-7B6E-3B354FED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EB4C88-9BBB-2A20-172A-03C01EF5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A0F-2AD5-496C-88F2-9606D3254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41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4B0AA6-6F28-96CB-7421-CAABEA91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617B-BD46-4449-874A-9DD54325F892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333DAD-01ED-6F0F-2B11-C4591B4D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3C7E77-69CC-C252-C0B8-1F79BAF7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A0F-2AD5-496C-88F2-9606D3254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13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37001-8886-761E-932D-306E59C8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A1E9B-325C-0BD9-AB33-FE0D55FA9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4777E1-BD22-42AC-1A1B-5430DA1FE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4A707-AB2B-F27E-D50A-A6347AFA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617B-BD46-4449-874A-9DD54325F892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8BDA6B-512D-ADB8-C1C3-4A9191DE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EF537D-267C-6E0F-A266-96323E1B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A0F-2AD5-496C-88F2-9606D3254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5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399D4-E390-8BBA-37BD-03C01178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462F3A-B1DE-0950-3C7F-D2B5ECC66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72E20C-13DE-4288-D379-71B4C17B6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1ABEB4-BC86-C7E5-49D4-0EB9DC040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617B-BD46-4449-874A-9DD54325F892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9BC8E9-068B-0CFE-C10D-9D0503E3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82932F-A0AC-1EC3-26A7-D543DCA1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7A0F-2AD5-496C-88F2-9606D3254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75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B85CE9-D954-00B4-0B54-6971F070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9EFACF-9053-1A7B-9E03-4CF07E1AC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1D58-D9B2-77DB-3A08-1BA6026C3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5617B-BD46-4449-874A-9DD54325F892}" type="datetimeFigureOut">
              <a:rPr lang="ko-KR" altLang="en-US" smtClean="0"/>
              <a:t>2023-08-05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46D5E-03B6-6808-9B05-AA589028C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99CFC-B3E5-0BE7-6C96-E549D99C0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7A0F-2AD5-496C-88F2-9606D3254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21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00B6F6-8D14-1A2C-5A34-B9B5C6EA8A20}"/>
              </a:ext>
            </a:extLst>
          </p:cNvPr>
          <p:cNvSpPr/>
          <p:nvPr/>
        </p:nvSpPr>
        <p:spPr>
          <a:xfrm>
            <a:off x="206188" y="412376"/>
            <a:ext cx="3442448" cy="6033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8DCCED-0217-82C4-B79B-956BFCBBF70A}"/>
              </a:ext>
            </a:extLst>
          </p:cNvPr>
          <p:cNvSpPr/>
          <p:nvPr/>
        </p:nvSpPr>
        <p:spPr>
          <a:xfrm>
            <a:off x="206188" y="5800165"/>
            <a:ext cx="8606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88A3F6-CB5D-23DC-254D-7047A686FE65}"/>
              </a:ext>
            </a:extLst>
          </p:cNvPr>
          <p:cNvSpPr/>
          <p:nvPr/>
        </p:nvSpPr>
        <p:spPr>
          <a:xfrm>
            <a:off x="1497105" y="5800163"/>
            <a:ext cx="8606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리스트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0189C3-2B84-C634-BE39-9DE73CB49CB7}"/>
              </a:ext>
            </a:extLst>
          </p:cNvPr>
          <p:cNvSpPr/>
          <p:nvPr/>
        </p:nvSpPr>
        <p:spPr>
          <a:xfrm>
            <a:off x="2788023" y="5800164"/>
            <a:ext cx="8606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C60DC6A7-947F-49BD-759E-4E7D55FF9418}"/>
              </a:ext>
            </a:extLst>
          </p:cNvPr>
          <p:cNvSpPr/>
          <p:nvPr/>
        </p:nvSpPr>
        <p:spPr>
          <a:xfrm>
            <a:off x="878541" y="1864659"/>
            <a:ext cx="2097741" cy="3433482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FF44B6-FBE0-30BC-1AD7-12F4F9223580}"/>
              </a:ext>
            </a:extLst>
          </p:cNvPr>
          <p:cNvSpPr/>
          <p:nvPr/>
        </p:nvSpPr>
        <p:spPr>
          <a:xfrm>
            <a:off x="2788024" y="412376"/>
            <a:ext cx="8606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검색</a:t>
            </a:r>
            <a:endParaRPr lang="en-US" altLang="ko-KR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C4937A-0E68-043F-3999-8185A8ABB7C6}"/>
              </a:ext>
            </a:extLst>
          </p:cNvPr>
          <p:cNvSpPr/>
          <p:nvPr/>
        </p:nvSpPr>
        <p:spPr>
          <a:xfrm>
            <a:off x="1927411" y="412376"/>
            <a:ext cx="8606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메뉴</a:t>
            </a:r>
            <a:endParaRPr lang="en-US" altLang="ko-KR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E8C473-2987-475F-DE38-7E121C8956EE}"/>
              </a:ext>
            </a:extLst>
          </p:cNvPr>
          <p:cNvSpPr/>
          <p:nvPr/>
        </p:nvSpPr>
        <p:spPr>
          <a:xfrm>
            <a:off x="206188" y="412376"/>
            <a:ext cx="8606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로고</a:t>
            </a:r>
            <a:endParaRPr lang="en-US" altLang="ko-KR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FCB6EE-3950-17CA-B7B4-625BB5B8CE7C}"/>
              </a:ext>
            </a:extLst>
          </p:cNvPr>
          <p:cNvSpPr/>
          <p:nvPr/>
        </p:nvSpPr>
        <p:spPr>
          <a:xfrm>
            <a:off x="4509247" y="412376"/>
            <a:ext cx="3442448" cy="6033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F50B52-C385-42E9-0590-313079B85F9F}"/>
              </a:ext>
            </a:extLst>
          </p:cNvPr>
          <p:cNvSpPr/>
          <p:nvPr/>
        </p:nvSpPr>
        <p:spPr>
          <a:xfrm>
            <a:off x="4509247" y="5800165"/>
            <a:ext cx="8606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F0F904F-A0A7-343E-D9F0-15449C605D70}"/>
              </a:ext>
            </a:extLst>
          </p:cNvPr>
          <p:cNvSpPr/>
          <p:nvPr/>
        </p:nvSpPr>
        <p:spPr>
          <a:xfrm>
            <a:off x="5800165" y="5809125"/>
            <a:ext cx="8606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리스트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D75925-A7D0-3CBC-2817-32A860C15BA0}"/>
              </a:ext>
            </a:extLst>
          </p:cNvPr>
          <p:cNvSpPr/>
          <p:nvPr/>
        </p:nvSpPr>
        <p:spPr>
          <a:xfrm>
            <a:off x="7091083" y="5800164"/>
            <a:ext cx="8606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9B78B5-4314-01A9-8B9A-2F3A4F1509CD}"/>
              </a:ext>
            </a:extLst>
          </p:cNvPr>
          <p:cNvSpPr/>
          <p:nvPr/>
        </p:nvSpPr>
        <p:spPr>
          <a:xfrm>
            <a:off x="7091083" y="412376"/>
            <a:ext cx="8606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검색</a:t>
            </a:r>
            <a:endParaRPr lang="en-US" altLang="ko-KR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FB34FB-C762-5C9A-2481-4A7E1C9E32E6}"/>
              </a:ext>
            </a:extLst>
          </p:cNvPr>
          <p:cNvSpPr/>
          <p:nvPr/>
        </p:nvSpPr>
        <p:spPr>
          <a:xfrm>
            <a:off x="6230470" y="412376"/>
            <a:ext cx="8606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메뉴</a:t>
            </a:r>
            <a:endParaRPr lang="en-US" altLang="ko-KR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5A378B-A6D6-EE50-1AAA-644659F8BC43}"/>
              </a:ext>
            </a:extLst>
          </p:cNvPr>
          <p:cNvSpPr/>
          <p:nvPr/>
        </p:nvSpPr>
        <p:spPr>
          <a:xfrm>
            <a:off x="4509247" y="412376"/>
            <a:ext cx="8606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로고</a:t>
            </a:r>
            <a:endParaRPr lang="en-US" altLang="ko-KR" sz="16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8E6E262-BA6F-08E7-613F-5004D26DFE48}"/>
              </a:ext>
            </a:extLst>
          </p:cNvPr>
          <p:cNvGrpSpPr/>
          <p:nvPr/>
        </p:nvGrpSpPr>
        <p:grpSpPr>
          <a:xfrm>
            <a:off x="4509245" y="1057835"/>
            <a:ext cx="3442449" cy="1497106"/>
            <a:chOff x="8166846" y="1783757"/>
            <a:chExt cx="3442449" cy="149710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567374A-5757-255C-41F1-970051EB566A}"/>
                </a:ext>
              </a:extLst>
            </p:cNvPr>
            <p:cNvSpPr/>
            <p:nvPr/>
          </p:nvSpPr>
          <p:spPr>
            <a:xfrm>
              <a:off x="8166847" y="1936157"/>
              <a:ext cx="3442448" cy="13447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C49B42D-98CC-03BE-358D-86CE9B63E43F}"/>
                </a:ext>
              </a:extLst>
            </p:cNvPr>
            <p:cNvSpPr/>
            <p:nvPr/>
          </p:nvSpPr>
          <p:spPr>
            <a:xfrm>
              <a:off x="8166846" y="1783757"/>
              <a:ext cx="3442448" cy="4034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시설 선택</a:t>
              </a: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8365792-B15E-D47A-1E29-6C5E69FE59D3}"/>
                </a:ext>
              </a:extLst>
            </p:cNvPr>
            <p:cNvSpPr/>
            <p:nvPr/>
          </p:nvSpPr>
          <p:spPr>
            <a:xfrm>
              <a:off x="8364071" y="2361982"/>
              <a:ext cx="663388" cy="66338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FA27D4B-F141-F93F-BE9A-57E79F2A1154}"/>
                </a:ext>
              </a:extLst>
            </p:cNvPr>
            <p:cNvSpPr/>
            <p:nvPr/>
          </p:nvSpPr>
          <p:spPr>
            <a:xfrm>
              <a:off x="9126071" y="2335088"/>
              <a:ext cx="663388" cy="66338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18DF2A6-FB9D-C73F-6BA7-DD258A6493BF}"/>
                </a:ext>
              </a:extLst>
            </p:cNvPr>
            <p:cNvSpPr/>
            <p:nvPr/>
          </p:nvSpPr>
          <p:spPr>
            <a:xfrm>
              <a:off x="9888071" y="2308194"/>
              <a:ext cx="663388" cy="66338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592AAE9-D81A-8812-1B5B-FA770D9C93B0}"/>
                </a:ext>
              </a:extLst>
            </p:cNvPr>
            <p:cNvSpPr/>
            <p:nvPr/>
          </p:nvSpPr>
          <p:spPr>
            <a:xfrm>
              <a:off x="10650071" y="2281300"/>
              <a:ext cx="663388" cy="66338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34" name="순서도: 연결자 33">
              <a:extLst>
                <a:ext uri="{FF2B5EF4-FFF2-40B4-BE49-F238E27FC236}">
                  <a16:creationId xmlns:a16="http://schemas.microsoft.com/office/drawing/2014/main" id="{7FDCEE48-FB58-3D0F-39AD-3BE4FEF8F2F3}"/>
                </a:ext>
              </a:extLst>
            </p:cNvPr>
            <p:cNvSpPr/>
            <p:nvPr/>
          </p:nvSpPr>
          <p:spPr>
            <a:xfrm>
              <a:off x="10923495" y="1936157"/>
              <a:ext cx="170329" cy="186016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연결자 34">
              <a:extLst>
                <a:ext uri="{FF2B5EF4-FFF2-40B4-BE49-F238E27FC236}">
                  <a16:creationId xmlns:a16="http://schemas.microsoft.com/office/drawing/2014/main" id="{A7057D45-68D5-10E7-98C3-5BD96286F0D1}"/>
                </a:ext>
              </a:extLst>
            </p:cNvPr>
            <p:cNvSpPr/>
            <p:nvPr/>
          </p:nvSpPr>
          <p:spPr>
            <a:xfrm>
              <a:off x="11181229" y="1927197"/>
              <a:ext cx="170329" cy="186016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68CD9F4D-C6E2-5DFE-2EF6-22C08B597D64}"/>
              </a:ext>
            </a:extLst>
          </p:cNvPr>
          <p:cNvSpPr/>
          <p:nvPr/>
        </p:nvSpPr>
        <p:spPr>
          <a:xfrm>
            <a:off x="5867396" y="3684490"/>
            <a:ext cx="719418" cy="1177509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065D5AD-870F-3EFF-BF7C-F5558B6D4C2F}"/>
              </a:ext>
            </a:extLst>
          </p:cNvPr>
          <p:cNvSpPr/>
          <p:nvPr/>
        </p:nvSpPr>
        <p:spPr>
          <a:xfrm>
            <a:off x="8691281" y="412374"/>
            <a:ext cx="3442448" cy="6033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D48447E-05DF-8338-8EB2-A696AFC3FA6E}"/>
              </a:ext>
            </a:extLst>
          </p:cNvPr>
          <p:cNvSpPr/>
          <p:nvPr/>
        </p:nvSpPr>
        <p:spPr>
          <a:xfrm>
            <a:off x="8691281" y="5800163"/>
            <a:ext cx="8606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C4D84D-1725-DDFC-020B-3C5006669115}"/>
              </a:ext>
            </a:extLst>
          </p:cNvPr>
          <p:cNvSpPr/>
          <p:nvPr/>
        </p:nvSpPr>
        <p:spPr>
          <a:xfrm>
            <a:off x="9982199" y="5809123"/>
            <a:ext cx="8606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리스트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2175146-A481-543C-90E3-291811135D62}"/>
              </a:ext>
            </a:extLst>
          </p:cNvPr>
          <p:cNvSpPr/>
          <p:nvPr/>
        </p:nvSpPr>
        <p:spPr>
          <a:xfrm>
            <a:off x="11273117" y="5800162"/>
            <a:ext cx="8606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D04C82-CC07-FB8D-DA9D-0BA73A21171C}"/>
              </a:ext>
            </a:extLst>
          </p:cNvPr>
          <p:cNvSpPr/>
          <p:nvPr/>
        </p:nvSpPr>
        <p:spPr>
          <a:xfrm>
            <a:off x="11273117" y="412374"/>
            <a:ext cx="8606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검색</a:t>
            </a:r>
            <a:endParaRPr lang="en-US" altLang="ko-KR" sz="1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B44DF65-6D6B-0C8C-38D4-2808A02EDDEA}"/>
              </a:ext>
            </a:extLst>
          </p:cNvPr>
          <p:cNvSpPr/>
          <p:nvPr/>
        </p:nvSpPr>
        <p:spPr>
          <a:xfrm>
            <a:off x="10412504" y="412374"/>
            <a:ext cx="8606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메뉴</a:t>
            </a:r>
            <a:endParaRPr lang="en-US" altLang="ko-KR" sz="16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9FDDDEE-9999-C35F-FA68-0B287D4A15D9}"/>
              </a:ext>
            </a:extLst>
          </p:cNvPr>
          <p:cNvSpPr/>
          <p:nvPr/>
        </p:nvSpPr>
        <p:spPr>
          <a:xfrm>
            <a:off x="8691281" y="412374"/>
            <a:ext cx="8606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로고</a:t>
            </a:r>
            <a:endParaRPr lang="en-US" altLang="ko-KR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E7E98D4-5943-C961-FD54-717EBD6FD6E6}"/>
              </a:ext>
            </a:extLst>
          </p:cNvPr>
          <p:cNvSpPr/>
          <p:nvPr/>
        </p:nvSpPr>
        <p:spPr>
          <a:xfrm>
            <a:off x="9551891" y="421334"/>
            <a:ext cx="2581835" cy="6033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15A1655-5875-E40C-D5EC-451B54F8F950}"/>
              </a:ext>
            </a:extLst>
          </p:cNvPr>
          <p:cNvSpPr/>
          <p:nvPr/>
        </p:nvSpPr>
        <p:spPr>
          <a:xfrm>
            <a:off x="9551891" y="421333"/>
            <a:ext cx="2581835" cy="160469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17B753A-0BCF-A8FA-C170-53A9B9E2FA0A}"/>
              </a:ext>
            </a:extLst>
          </p:cNvPr>
          <p:cNvCxnSpPr/>
          <p:nvPr/>
        </p:nvCxnSpPr>
        <p:spPr>
          <a:xfrm>
            <a:off x="11703422" y="600635"/>
            <a:ext cx="282390" cy="322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D9DB5F5-6A37-33D6-9F01-F8B2F4B00325}"/>
              </a:ext>
            </a:extLst>
          </p:cNvPr>
          <p:cNvCxnSpPr>
            <a:cxnSpLocks/>
          </p:cNvCxnSpPr>
          <p:nvPr/>
        </p:nvCxnSpPr>
        <p:spPr>
          <a:xfrm rot="5400000">
            <a:off x="11694452" y="596147"/>
            <a:ext cx="282390" cy="322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02DA0E0-C17E-B38A-DCE2-AFBF0E8050B0}"/>
              </a:ext>
            </a:extLst>
          </p:cNvPr>
          <p:cNvSpPr/>
          <p:nvPr/>
        </p:nvSpPr>
        <p:spPr>
          <a:xfrm>
            <a:off x="9843247" y="1138518"/>
            <a:ext cx="1429868" cy="5827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로그인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8A2A88B-CDBE-762B-175A-01D242D025EA}"/>
              </a:ext>
            </a:extLst>
          </p:cNvPr>
          <p:cNvSpPr/>
          <p:nvPr/>
        </p:nvSpPr>
        <p:spPr>
          <a:xfrm>
            <a:off x="9551891" y="2017056"/>
            <a:ext cx="2581835" cy="8337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추천 장소</a:t>
            </a:r>
            <a:r>
              <a:rPr lang="en-US" altLang="ko-KR" dirty="0"/>
              <a:t>[</a:t>
            </a:r>
            <a:r>
              <a:rPr lang="ko-KR" altLang="en-US" dirty="0"/>
              <a:t>구</a:t>
            </a:r>
            <a:r>
              <a:rPr lang="en-US" altLang="ko-KR" dirty="0"/>
              <a:t>] – </a:t>
            </a:r>
            <a:r>
              <a:rPr lang="ko-KR" altLang="en-US" dirty="0"/>
              <a:t>누르면 작은 리스트 형태로 아래 떠서 선택 가능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D218397-DAB6-04BE-42EA-0B4131BCAD55}"/>
              </a:ext>
            </a:extLst>
          </p:cNvPr>
          <p:cNvSpPr/>
          <p:nvPr/>
        </p:nvSpPr>
        <p:spPr>
          <a:xfrm>
            <a:off x="9551891" y="2850773"/>
            <a:ext cx="2581835" cy="8337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제보하러 가기 </a:t>
            </a:r>
            <a:endParaRPr lang="en-US" altLang="ko-KR" dirty="0"/>
          </a:p>
          <a:p>
            <a:pPr algn="ctr"/>
            <a:r>
              <a:rPr lang="en-US" altLang="ko-KR" dirty="0"/>
              <a:t>-&gt; </a:t>
            </a:r>
            <a:r>
              <a:rPr lang="ko-KR" altLang="en-US" dirty="0"/>
              <a:t>웹사이트 연결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6F3ECFF-0C48-C23B-48C5-1FF4DF541C6A}"/>
              </a:ext>
            </a:extLst>
          </p:cNvPr>
          <p:cNvSpPr/>
          <p:nvPr/>
        </p:nvSpPr>
        <p:spPr>
          <a:xfrm>
            <a:off x="9551891" y="3684490"/>
            <a:ext cx="2581835" cy="8337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2736EF6-5AE7-287D-746B-8F83C17F5A20}"/>
              </a:ext>
            </a:extLst>
          </p:cNvPr>
          <p:cNvSpPr/>
          <p:nvPr/>
        </p:nvSpPr>
        <p:spPr>
          <a:xfrm>
            <a:off x="9551891" y="4518207"/>
            <a:ext cx="2581835" cy="83371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이용안내</a:t>
            </a:r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842C25CF-96ED-22AD-927C-A495B9BC68B9}"/>
              </a:ext>
            </a:extLst>
          </p:cNvPr>
          <p:cNvSpPr/>
          <p:nvPr/>
        </p:nvSpPr>
        <p:spPr>
          <a:xfrm>
            <a:off x="9903751" y="1210235"/>
            <a:ext cx="468405" cy="412382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E9BD43-74B5-1AE5-A7C5-FDD92B73E211}"/>
              </a:ext>
            </a:extLst>
          </p:cNvPr>
          <p:cNvSpPr txBox="1"/>
          <p:nvPr/>
        </p:nvSpPr>
        <p:spPr>
          <a:xfrm>
            <a:off x="5777710" y="6475216"/>
            <a:ext cx="406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장소 좋아요 </a:t>
            </a:r>
            <a:r>
              <a:rPr lang="ko-KR" altLang="en-US"/>
              <a:t>버튼 리스트</a:t>
            </a:r>
            <a:r>
              <a:rPr lang="en-US" altLang="ko-KR" dirty="0"/>
              <a:t>/</a:t>
            </a:r>
            <a:r>
              <a:rPr lang="ko-KR" altLang="en-US" dirty="0"/>
              <a:t>지도에 넣기</a:t>
            </a:r>
          </a:p>
        </p:txBody>
      </p:sp>
      <p:sp>
        <p:nvSpPr>
          <p:cNvPr id="68" name="눈물 방울 67">
            <a:extLst>
              <a:ext uri="{FF2B5EF4-FFF2-40B4-BE49-F238E27FC236}">
                <a16:creationId xmlns:a16="http://schemas.microsoft.com/office/drawing/2014/main" id="{69742424-E7D8-7D18-DBD5-FC75A471B16C}"/>
              </a:ext>
            </a:extLst>
          </p:cNvPr>
          <p:cNvSpPr/>
          <p:nvPr/>
        </p:nvSpPr>
        <p:spPr>
          <a:xfrm>
            <a:off x="7128071" y="2736480"/>
            <a:ext cx="654424" cy="645459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길찾기</a:t>
            </a:r>
            <a:endParaRPr lang="ko-KR" altLang="en-US" sz="1200" dirty="0"/>
          </a:p>
        </p:txBody>
      </p:sp>
      <p:sp>
        <p:nvSpPr>
          <p:cNvPr id="69" name="눈물 방울 68">
            <a:extLst>
              <a:ext uri="{FF2B5EF4-FFF2-40B4-BE49-F238E27FC236}">
                <a16:creationId xmlns:a16="http://schemas.microsoft.com/office/drawing/2014/main" id="{0C24F10D-E1A4-1B55-C10C-E506DCA49E60}"/>
              </a:ext>
            </a:extLst>
          </p:cNvPr>
          <p:cNvSpPr/>
          <p:nvPr/>
        </p:nvSpPr>
        <p:spPr>
          <a:xfrm>
            <a:off x="7124698" y="3546890"/>
            <a:ext cx="654424" cy="645459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내위치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FE1ECDE-68C7-4BBA-73D0-E32DFD491E15}"/>
              </a:ext>
            </a:extLst>
          </p:cNvPr>
          <p:cNvSpPr/>
          <p:nvPr/>
        </p:nvSpPr>
        <p:spPr>
          <a:xfrm>
            <a:off x="1066796" y="412368"/>
            <a:ext cx="860612" cy="6454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홈</a:t>
            </a:r>
            <a:endParaRPr lang="en-US" altLang="ko-KR" sz="16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2F2FC1A-5975-1109-A194-9CD2D6C2CA04}"/>
              </a:ext>
            </a:extLst>
          </p:cNvPr>
          <p:cNvSpPr/>
          <p:nvPr/>
        </p:nvSpPr>
        <p:spPr>
          <a:xfrm>
            <a:off x="5369855" y="412381"/>
            <a:ext cx="860612" cy="6454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지도</a:t>
            </a:r>
            <a:endParaRPr lang="en-US" altLang="ko-KR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BC6CE7-2CDD-E5D8-E706-D305772E3681}"/>
              </a:ext>
            </a:extLst>
          </p:cNvPr>
          <p:cNvSpPr txBox="1"/>
          <p:nvPr/>
        </p:nvSpPr>
        <p:spPr>
          <a:xfrm>
            <a:off x="7075386" y="37662"/>
            <a:ext cx="360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구</a:t>
            </a:r>
            <a:r>
              <a:rPr lang="en-US" altLang="ko-KR" dirty="0"/>
              <a:t>], [#]</a:t>
            </a:r>
            <a:r>
              <a:rPr lang="ko-KR" altLang="en-US" dirty="0"/>
              <a:t>로 나눠서 검색할 수 있게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8D6B6B-6D8D-56D0-1CC2-FB7DD54B627E}"/>
              </a:ext>
            </a:extLst>
          </p:cNvPr>
          <p:cNvSpPr txBox="1"/>
          <p:nvPr/>
        </p:nvSpPr>
        <p:spPr>
          <a:xfrm>
            <a:off x="5038164" y="521208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눌렀을 때 정보 보이게</a:t>
            </a:r>
          </a:p>
        </p:txBody>
      </p:sp>
    </p:spTree>
    <p:extLst>
      <p:ext uri="{BB962C8B-B14F-4D97-AF65-F5344CB8AC3E}">
        <p14:creationId xmlns:p14="http://schemas.microsoft.com/office/powerpoint/2010/main" val="357215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4B82A5-985A-49CC-CBA3-EBE2871A4D77}"/>
              </a:ext>
            </a:extLst>
          </p:cNvPr>
          <p:cNvSpPr/>
          <p:nvPr/>
        </p:nvSpPr>
        <p:spPr>
          <a:xfrm>
            <a:off x="358588" y="564776"/>
            <a:ext cx="3442448" cy="6033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513300-3D88-F9FF-8260-72533E708023}"/>
              </a:ext>
            </a:extLst>
          </p:cNvPr>
          <p:cNvSpPr/>
          <p:nvPr/>
        </p:nvSpPr>
        <p:spPr>
          <a:xfrm>
            <a:off x="358588" y="5952565"/>
            <a:ext cx="8606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E51824-7477-9A60-9EFB-DC3D9767A459}"/>
              </a:ext>
            </a:extLst>
          </p:cNvPr>
          <p:cNvSpPr/>
          <p:nvPr/>
        </p:nvSpPr>
        <p:spPr>
          <a:xfrm>
            <a:off x="1649505" y="5952563"/>
            <a:ext cx="8606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리스트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E07694-39D0-6D9E-658B-C0821EB4E1DB}"/>
              </a:ext>
            </a:extLst>
          </p:cNvPr>
          <p:cNvSpPr/>
          <p:nvPr/>
        </p:nvSpPr>
        <p:spPr>
          <a:xfrm>
            <a:off x="2940423" y="5952564"/>
            <a:ext cx="8606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B885F1-0BED-D7A0-86C0-F4FC57F7E63A}"/>
              </a:ext>
            </a:extLst>
          </p:cNvPr>
          <p:cNvSpPr/>
          <p:nvPr/>
        </p:nvSpPr>
        <p:spPr>
          <a:xfrm>
            <a:off x="358587" y="564776"/>
            <a:ext cx="3442447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마이페이지</a:t>
            </a:r>
            <a:endParaRPr lang="en-US" altLang="ko-KR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3BC7A1-83C3-974F-B432-5FC8C690D3E8}"/>
              </a:ext>
            </a:extLst>
          </p:cNvPr>
          <p:cNvSpPr/>
          <p:nvPr/>
        </p:nvSpPr>
        <p:spPr>
          <a:xfrm>
            <a:off x="358587" y="1317805"/>
            <a:ext cx="3442447" cy="5871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캐릭터 선택</a:t>
            </a:r>
            <a:endParaRPr lang="en-US" altLang="ko-KR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325144-BD87-2B4D-4BA8-D7983BDE11F9}"/>
              </a:ext>
            </a:extLst>
          </p:cNvPr>
          <p:cNvSpPr/>
          <p:nvPr/>
        </p:nvSpPr>
        <p:spPr>
          <a:xfrm>
            <a:off x="358587" y="3258669"/>
            <a:ext cx="3442447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언어 선택</a:t>
            </a:r>
            <a:r>
              <a:rPr lang="en-US" altLang="ko-KR" sz="1600" dirty="0"/>
              <a:t>(</a:t>
            </a:r>
            <a:r>
              <a:rPr lang="ko-KR" altLang="en-US" sz="1600" dirty="0"/>
              <a:t>영어 </a:t>
            </a:r>
            <a:r>
              <a:rPr lang="en-US" altLang="ko-KR" sz="1600" dirty="0"/>
              <a:t>/ </a:t>
            </a:r>
            <a:r>
              <a:rPr lang="ko-KR" altLang="en-US" sz="1600" dirty="0"/>
              <a:t>한국어</a:t>
            </a:r>
            <a:r>
              <a:rPr lang="en-US" altLang="ko-KR" sz="1600" dirty="0"/>
              <a:t>) - </a:t>
            </a:r>
            <a:r>
              <a:rPr lang="ko-KR" altLang="en-US" sz="1600" dirty="0"/>
              <a:t>라디오</a:t>
            </a:r>
            <a:endParaRPr lang="en-US" altLang="ko-KR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E79E90-428E-E89A-85AA-6184B39D1FB2}"/>
              </a:ext>
            </a:extLst>
          </p:cNvPr>
          <p:cNvSpPr/>
          <p:nvPr/>
        </p:nvSpPr>
        <p:spPr>
          <a:xfrm>
            <a:off x="358587" y="4072218"/>
            <a:ext cx="3442447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로그아웃</a:t>
            </a:r>
            <a:endParaRPr lang="en-US" altLang="ko-KR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1A9136-DE8F-414E-805D-2153280DD22E}"/>
              </a:ext>
            </a:extLst>
          </p:cNvPr>
          <p:cNvSpPr/>
          <p:nvPr/>
        </p:nvSpPr>
        <p:spPr>
          <a:xfrm>
            <a:off x="358587" y="4885767"/>
            <a:ext cx="3442447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회원 탈퇴</a:t>
            </a:r>
            <a:endParaRPr lang="en-US" altLang="ko-K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5E3B1C-4B91-8DCE-FF5F-22391FDAD13D}"/>
              </a:ext>
            </a:extLst>
          </p:cNvPr>
          <p:cNvSpPr txBox="1"/>
          <p:nvPr/>
        </p:nvSpPr>
        <p:spPr>
          <a:xfrm>
            <a:off x="4365812" y="1025569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로딩 화면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F9B074-0BDA-10AE-D1DB-6AA564D80109}"/>
              </a:ext>
            </a:extLst>
          </p:cNvPr>
          <p:cNvSpPr/>
          <p:nvPr/>
        </p:nvSpPr>
        <p:spPr>
          <a:xfrm>
            <a:off x="6226136" y="564776"/>
            <a:ext cx="3442448" cy="6033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60399D-8E7E-F859-CEE1-F113FA13F8AC}"/>
              </a:ext>
            </a:extLst>
          </p:cNvPr>
          <p:cNvSpPr/>
          <p:nvPr/>
        </p:nvSpPr>
        <p:spPr>
          <a:xfrm>
            <a:off x="6226135" y="564776"/>
            <a:ext cx="860613" cy="64545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&lt;-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904747-75C9-4DB9-A9A9-3FAB11AFF7DC}"/>
              </a:ext>
            </a:extLst>
          </p:cNvPr>
          <p:cNvSpPr/>
          <p:nvPr/>
        </p:nvSpPr>
        <p:spPr>
          <a:xfrm>
            <a:off x="6226135" y="1210235"/>
            <a:ext cx="3442447" cy="18377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로고</a:t>
            </a:r>
            <a:endParaRPr lang="en-US" altLang="ko-KR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928F89-4BF4-FB5A-34E0-E829865EE24E}"/>
              </a:ext>
            </a:extLst>
          </p:cNvPr>
          <p:cNvSpPr/>
          <p:nvPr/>
        </p:nvSpPr>
        <p:spPr>
          <a:xfrm>
            <a:off x="6226135" y="3258669"/>
            <a:ext cx="3442447" cy="6454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간편 로그인</a:t>
            </a:r>
            <a:endParaRPr lang="en-US" altLang="ko-KR" sz="16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9CA01F9-E756-49A4-7A64-74044E87681F}"/>
              </a:ext>
            </a:extLst>
          </p:cNvPr>
          <p:cNvGrpSpPr/>
          <p:nvPr/>
        </p:nvGrpSpPr>
        <p:grpSpPr>
          <a:xfrm>
            <a:off x="6970204" y="4114797"/>
            <a:ext cx="1954308" cy="645460"/>
            <a:chOff x="6997100" y="4114796"/>
            <a:chExt cx="1954308" cy="64546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F6C52BC-1EDA-B0E8-289C-B855C58CEDF1}"/>
                </a:ext>
              </a:extLst>
            </p:cNvPr>
            <p:cNvSpPr/>
            <p:nvPr/>
          </p:nvSpPr>
          <p:spPr>
            <a:xfrm>
              <a:off x="6997100" y="4114797"/>
              <a:ext cx="860613" cy="6454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A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F8D5757-ABCD-FD0D-266B-43C7D7CC2C10}"/>
                </a:ext>
              </a:extLst>
            </p:cNvPr>
            <p:cNvSpPr/>
            <p:nvPr/>
          </p:nvSpPr>
          <p:spPr>
            <a:xfrm>
              <a:off x="8090795" y="4114796"/>
              <a:ext cx="860613" cy="6454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B</a:t>
              </a:r>
            </a:p>
          </p:txBody>
        </p:sp>
      </p:grp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27113268-A172-42B3-372C-3876AB1AC952}"/>
              </a:ext>
            </a:extLst>
          </p:cNvPr>
          <p:cNvSpPr/>
          <p:nvPr/>
        </p:nvSpPr>
        <p:spPr>
          <a:xfrm>
            <a:off x="524886" y="2276034"/>
            <a:ext cx="587180" cy="587180"/>
          </a:xfrm>
          <a:prstGeom prst="flowChartConnec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8798B7B7-01EA-3AD1-3C50-CF23A69862E8}"/>
              </a:ext>
            </a:extLst>
          </p:cNvPr>
          <p:cNvSpPr/>
          <p:nvPr/>
        </p:nvSpPr>
        <p:spPr>
          <a:xfrm>
            <a:off x="1155554" y="2276034"/>
            <a:ext cx="587180" cy="587180"/>
          </a:xfrm>
          <a:prstGeom prst="flowChartConnec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D72DA985-B1FA-D308-3974-780728C1A4D2}"/>
              </a:ext>
            </a:extLst>
          </p:cNvPr>
          <p:cNvSpPr/>
          <p:nvPr/>
        </p:nvSpPr>
        <p:spPr>
          <a:xfrm>
            <a:off x="1786222" y="2276034"/>
            <a:ext cx="587180" cy="587180"/>
          </a:xfrm>
          <a:prstGeom prst="flowChartConnec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1C1EA58D-3851-3AC9-154E-3D81D6D349AA}"/>
              </a:ext>
            </a:extLst>
          </p:cNvPr>
          <p:cNvSpPr/>
          <p:nvPr/>
        </p:nvSpPr>
        <p:spPr>
          <a:xfrm>
            <a:off x="2416890" y="2276034"/>
            <a:ext cx="587180" cy="587180"/>
          </a:xfrm>
          <a:prstGeom prst="flowChartConnec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BA67B506-F19E-888B-64BA-34F9CCCF6F2E}"/>
              </a:ext>
            </a:extLst>
          </p:cNvPr>
          <p:cNvSpPr/>
          <p:nvPr/>
        </p:nvSpPr>
        <p:spPr>
          <a:xfrm>
            <a:off x="3047559" y="2276034"/>
            <a:ext cx="587180" cy="587180"/>
          </a:xfrm>
          <a:prstGeom prst="flowChartConnec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1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와이드스크린</PresentationFormat>
  <Paragraphs>53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821055663605</dc:creator>
  <cp:lastModifiedBy>821055663605</cp:lastModifiedBy>
  <cp:revision>1</cp:revision>
  <dcterms:created xsi:type="dcterms:W3CDTF">2023-08-05T10:05:36Z</dcterms:created>
  <dcterms:modified xsi:type="dcterms:W3CDTF">2023-08-05T10:05:36Z</dcterms:modified>
</cp:coreProperties>
</file>