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B9FF-9759-44F7-BC5B-C68506528247}" type="datetimeFigureOut">
              <a:rPr lang="es-MX" smtClean="0"/>
              <a:t>13/01/2019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4A6D389-2068-47CC-9311-999097BE699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4129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B9FF-9759-44F7-BC5B-C68506528247}" type="datetimeFigureOut">
              <a:rPr lang="es-MX" smtClean="0"/>
              <a:t>13/01/2019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A6D389-2068-47CC-9311-999097BE699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8596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B9FF-9759-44F7-BC5B-C68506528247}" type="datetimeFigureOut">
              <a:rPr lang="es-MX" smtClean="0"/>
              <a:t>13/01/2019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A6D389-2068-47CC-9311-999097BE6996}" type="slidenum">
              <a:rPr lang="es-MX" smtClean="0"/>
              <a:t>‹Nº›</a:t>
            </a:fld>
            <a:endParaRPr lang="es-MX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4048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B9FF-9759-44F7-BC5B-C68506528247}" type="datetimeFigureOut">
              <a:rPr lang="es-MX" smtClean="0"/>
              <a:t>13/01/2019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A6D389-2068-47CC-9311-999097BE699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8278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B9FF-9759-44F7-BC5B-C68506528247}" type="datetimeFigureOut">
              <a:rPr lang="es-MX" smtClean="0"/>
              <a:t>13/01/2019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A6D389-2068-47CC-9311-999097BE6996}" type="slidenum">
              <a:rPr lang="es-MX" smtClean="0"/>
              <a:t>‹Nº›</a:t>
            </a:fld>
            <a:endParaRPr lang="es-MX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816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B9FF-9759-44F7-BC5B-C68506528247}" type="datetimeFigureOut">
              <a:rPr lang="es-MX" smtClean="0"/>
              <a:t>13/01/2019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A6D389-2068-47CC-9311-999097BE699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97944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B9FF-9759-44F7-BC5B-C68506528247}" type="datetimeFigureOut">
              <a:rPr lang="es-MX" smtClean="0"/>
              <a:t>13/01/2019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6D389-2068-47CC-9311-999097BE699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95334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B9FF-9759-44F7-BC5B-C68506528247}" type="datetimeFigureOut">
              <a:rPr lang="es-MX" smtClean="0"/>
              <a:t>13/01/2019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6D389-2068-47CC-9311-999097BE699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3449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B9FF-9759-44F7-BC5B-C68506528247}" type="datetimeFigureOut">
              <a:rPr lang="es-MX" smtClean="0"/>
              <a:t>13/01/2019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6D389-2068-47CC-9311-999097BE699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0396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B9FF-9759-44F7-BC5B-C68506528247}" type="datetimeFigureOut">
              <a:rPr lang="es-MX" smtClean="0"/>
              <a:t>13/01/2019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A6D389-2068-47CC-9311-999097BE699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6217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B9FF-9759-44F7-BC5B-C68506528247}" type="datetimeFigureOut">
              <a:rPr lang="es-MX" smtClean="0"/>
              <a:t>13/01/2019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4A6D389-2068-47CC-9311-999097BE699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5342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B9FF-9759-44F7-BC5B-C68506528247}" type="datetimeFigureOut">
              <a:rPr lang="es-MX" smtClean="0"/>
              <a:t>13/01/2019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4A6D389-2068-47CC-9311-999097BE699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3544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B9FF-9759-44F7-BC5B-C68506528247}" type="datetimeFigureOut">
              <a:rPr lang="es-MX" smtClean="0"/>
              <a:t>13/01/2019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6D389-2068-47CC-9311-999097BE699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8618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B9FF-9759-44F7-BC5B-C68506528247}" type="datetimeFigureOut">
              <a:rPr lang="es-MX" smtClean="0"/>
              <a:t>13/01/2019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6D389-2068-47CC-9311-999097BE699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612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B9FF-9759-44F7-BC5B-C68506528247}" type="datetimeFigureOut">
              <a:rPr lang="es-MX" smtClean="0"/>
              <a:t>13/01/2019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6D389-2068-47CC-9311-999097BE699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8879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B9FF-9759-44F7-BC5B-C68506528247}" type="datetimeFigureOut">
              <a:rPr lang="es-MX" smtClean="0"/>
              <a:t>13/01/2019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A6D389-2068-47CC-9311-999097BE699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3306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3B9FF-9759-44F7-BC5B-C68506528247}" type="datetimeFigureOut">
              <a:rPr lang="es-MX" smtClean="0"/>
              <a:t>13/01/2019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4A6D389-2068-47CC-9311-999097BE699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9496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86784" y="2966421"/>
            <a:ext cx="8915399" cy="2262781"/>
          </a:xfrm>
        </p:spPr>
        <p:txBody>
          <a:bodyPr/>
          <a:lstStyle/>
          <a:p>
            <a:r>
              <a:rPr lang="es-ES" dirty="0" smtClean="0"/>
              <a:t>Clases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05807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Módulos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92925" y="1382358"/>
            <a:ext cx="8915400" cy="54756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/>
              <a:t>Siempre debe de haber un módulo </a:t>
            </a:r>
            <a:r>
              <a:rPr lang="es-ES" dirty="0" err="1" smtClean="0"/>
              <a:t>main</a:t>
            </a:r>
            <a:r>
              <a:rPr lang="es-ES" dirty="0" smtClean="0"/>
              <a:t>, donde se van a importar los demás módulos. Los módulos son bloques de nuestro sistema que pueden contener clases, métodos, atributos, etc.</a:t>
            </a:r>
          </a:p>
          <a:p>
            <a:pPr marL="0" indent="0">
              <a:buNone/>
            </a:pPr>
            <a:r>
              <a:rPr lang="es-ES" dirty="0" smtClean="0"/>
              <a:t>Para importar los módulos: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	</a:t>
            </a:r>
            <a:r>
              <a:rPr lang="es-ES" dirty="0" err="1" smtClean="0"/>
              <a:t>import</a:t>
            </a:r>
            <a:r>
              <a:rPr lang="es-ES" dirty="0" smtClean="0"/>
              <a:t> </a:t>
            </a:r>
            <a:r>
              <a:rPr lang="es-ES" dirty="0" err="1" smtClean="0"/>
              <a:t>nombre_módulo</a:t>
            </a:r>
            <a:endParaRPr lang="es-ES" dirty="0" smtClean="0"/>
          </a:p>
          <a:p>
            <a:pPr marL="0" indent="0">
              <a:buNone/>
            </a:pPr>
            <a:r>
              <a:rPr lang="es-ES" dirty="0" err="1" smtClean="0"/>
              <a:t>Ó</a:t>
            </a:r>
            <a:r>
              <a:rPr lang="es-ES" dirty="0" smtClean="0"/>
              <a:t> 	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	</a:t>
            </a:r>
            <a:r>
              <a:rPr lang="es-ES" dirty="0" err="1" smtClean="0"/>
              <a:t>from</a:t>
            </a:r>
            <a:r>
              <a:rPr lang="es-ES" dirty="0" smtClean="0"/>
              <a:t> </a:t>
            </a:r>
            <a:r>
              <a:rPr lang="es-ES" dirty="0" err="1" smtClean="0"/>
              <a:t>nombre_módulo</a:t>
            </a:r>
            <a:r>
              <a:rPr lang="es-ES" dirty="0" smtClean="0"/>
              <a:t> </a:t>
            </a:r>
            <a:r>
              <a:rPr lang="es-ES" dirty="0" err="1" smtClean="0"/>
              <a:t>import</a:t>
            </a:r>
            <a:r>
              <a:rPr lang="es-ES" dirty="0" smtClean="0"/>
              <a:t> *</a:t>
            </a:r>
          </a:p>
          <a:p>
            <a:pPr marL="0" indent="0">
              <a:buNone/>
            </a:pPr>
            <a:r>
              <a:rPr lang="es-ES" dirty="0" smtClean="0"/>
              <a:t>Para importar algo en específico del módulo: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	</a:t>
            </a:r>
            <a:r>
              <a:rPr lang="es-ES" dirty="0" err="1" smtClean="0"/>
              <a:t>from</a:t>
            </a:r>
            <a:r>
              <a:rPr lang="es-ES" dirty="0" smtClean="0"/>
              <a:t> </a:t>
            </a:r>
            <a:r>
              <a:rPr lang="es-ES" dirty="0" err="1" smtClean="0"/>
              <a:t>nombre_módulo</a:t>
            </a:r>
            <a:r>
              <a:rPr lang="es-ES" dirty="0" smtClean="0"/>
              <a:t> </a:t>
            </a:r>
            <a:r>
              <a:rPr lang="es-ES" dirty="0" err="1" smtClean="0"/>
              <a:t>import</a:t>
            </a:r>
            <a:r>
              <a:rPr lang="es-ES" dirty="0" smtClean="0"/>
              <a:t> </a:t>
            </a:r>
            <a:r>
              <a:rPr lang="es-ES" dirty="0" err="1" smtClean="0"/>
              <a:t>nombre_clase</a:t>
            </a: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Para poder usar el módulo importado se guarda en una variable la instancia: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	</a:t>
            </a:r>
            <a:r>
              <a:rPr lang="es-ES" dirty="0" err="1" smtClean="0"/>
              <a:t>nombre_variable</a:t>
            </a:r>
            <a:r>
              <a:rPr lang="es-ES" dirty="0" smtClean="0"/>
              <a:t> = </a:t>
            </a:r>
            <a:r>
              <a:rPr lang="es-ES" dirty="0" err="1" smtClean="0"/>
              <a:t>nombre_módulo.nombre_clase</a:t>
            </a:r>
            <a:r>
              <a:rPr lang="es-ES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19171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Módulos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718304" y="2733339"/>
            <a:ext cx="4564623" cy="3777622"/>
          </a:xfrm>
          <a:ln>
            <a:solidFill>
              <a:srgbClr val="C0000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s-ES" dirty="0" err="1" smtClean="0"/>
              <a:t>class</a:t>
            </a:r>
            <a:r>
              <a:rPr lang="es-ES" dirty="0"/>
              <a:t> </a:t>
            </a:r>
            <a:r>
              <a:rPr lang="es-ES" dirty="0" smtClean="0"/>
              <a:t>Ejemplo(</a:t>
            </a:r>
            <a:r>
              <a:rPr lang="es-ES" dirty="0" err="1" smtClean="0"/>
              <a:t>object</a:t>
            </a:r>
            <a:r>
              <a:rPr lang="es-ES" dirty="0" smtClean="0"/>
              <a:t>):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 smtClean="0"/>
              <a:t>def</a:t>
            </a:r>
            <a:r>
              <a:rPr lang="es-ES" dirty="0" smtClean="0"/>
              <a:t> __</a:t>
            </a:r>
            <a:r>
              <a:rPr lang="es-ES" dirty="0" err="1" smtClean="0"/>
              <a:t>init</a:t>
            </a:r>
            <a:r>
              <a:rPr lang="es-ES" dirty="0" smtClean="0"/>
              <a:t>__(</a:t>
            </a:r>
            <a:r>
              <a:rPr lang="es-ES" dirty="0" err="1" smtClean="0"/>
              <a:t>self</a:t>
            </a:r>
            <a:r>
              <a:rPr lang="es-ES" dirty="0" smtClean="0"/>
              <a:t>):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	</a:t>
            </a:r>
            <a:r>
              <a:rPr lang="es-ES" dirty="0" err="1" smtClean="0"/>
              <a:t>pass</a:t>
            </a:r>
            <a:endParaRPr lang="es-ES" dirty="0" smtClean="0"/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 smtClean="0"/>
              <a:t>def</a:t>
            </a:r>
            <a:r>
              <a:rPr lang="es-ES" dirty="0" smtClean="0"/>
              <a:t> imprime (</a:t>
            </a:r>
            <a:r>
              <a:rPr lang="es-ES" dirty="0" err="1" smtClean="0"/>
              <a:t>self</a:t>
            </a:r>
            <a:r>
              <a:rPr lang="es-ES" dirty="0" smtClean="0"/>
              <a:t>):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	</a:t>
            </a:r>
            <a:r>
              <a:rPr lang="es-ES" dirty="0" err="1" smtClean="0"/>
              <a:t>print</a:t>
            </a:r>
            <a:r>
              <a:rPr lang="es-ES" dirty="0"/>
              <a:t> </a:t>
            </a:r>
            <a:r>
              <a:rPr lang="es-ES" dirty="0" smtClean="0"/>
              <a:t>‘Hola mundo’</a:t>
            </a:r>
          </a:p>
          <a:p>
            <a:pPr marL="0" indent="0">
              <a:buNone/>
            </a:pPr>
            <a:r>
              <a:rPr lang="es-ES" dirty="0" err="1" smtClean="0"/>
              <a:t>def</a:t>
            </a:r>
            <a:r>
              <a:rPr lang="es-ES" dirty="0" smtClean="0"/>
              <a:t> </a:t>
            </a:r>
            <a:r>
              <a:rPr lang="es-ES" dirty="0" err="1" smtClean="0"/>
              <a:t>fEjemplo</a:t>
            </a:r>
            <a:r>
              <a:rPr lang="es-ES" dirty="0" smtClean="0"/>
              <a:t>():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 smtClean="0"/>
              <a:t>print</a:t>
            </a:r>
            <a:r>
              <a:rPr lang="es-ES" dirty="0" smtClean="0"/>
              <a:t> ‘Soy ejemplo’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2718304" y="2356821"/>
            <a:ext cx="2291379" cy="376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m.py</a:t>
            </a:r>
            <a:endParaRPr lang="es-MX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7466012" y="2733339"/>
            <a:ext cx="4564623" cy="377762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s-ES" dirty="0" err="1" smtClean="0"/>
              <a:t>from</a:t>
            </a:r>
            <a:r>
              <a:rPr lang="es-ES" dirty="0" smtClean="0"/>
              <a:t> m </a:t>
            </a:r>
            <a:r>
              <a:rPr lang="es-ES" dirty="0" err="1" smtClean="0"/>
              <a:t>impor</a:t>
            </a:r>
            <a:r>
              <a:rPr lang="es-ES" dirty="0" smtClean="0"/>
              <a:t> Ejemplo</a:t>
            </a:r>
          </a:p>
          <a:p>
            <a:pPr marL="0" indent="0">
              <a:buFont typeface="Wingdings 3" charset="2"/>
              <a:buNone/>
            </a:pPr>
            <a:r>
              <a:rPr lang="es-ES" dirty="0" smtClean="0"/>
              <a:t>e = Ejemplo()</a:t>
            </a:r>
          </a:p>
          <a:p>
            <a:pPr marL="0" indent="0">
              <a:buFont typeface="Wingdings 3" charset="2"/>
              <a:buNone/>
            </a:pPr>
            <a:r>
              <a:rPr lang="es-ES" dirty="0" err="1" smtClean="0"/>
              <a:t>e.imprime</a:t>
            </a:r>
            <a:r>
              <a:rPr lang="es-ES" dirty="0" smtClean="0"/>
              <a:t>()</a:t>
            </a:r>
          </a:p>
        </p:txBody>
      </p:sp>
      <p:sp>
        <p:nvSpPr>
          <p:cNvPr id="6" name="Rectángulo 5"/>
          <p:cNvSpPr/>
          <p:nvPr/>
        </p:nvSpPr>
        <p:spPr>
          <a:xfrm>
            <a:off x="7466012" y="2356821"/>
            <a:ext cx="2291379" cy="37651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m.py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8864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35132" t="22586" r="34145" b="25317"/>
          <a:stretch/>
        </p:blipFill>
        <p:spPr>
          <a:xfrm>
            <a:off x="3689873" y="555298"/>
            <a:ext cx="5712311" cy="605399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3700630" y="3582296"/>
            <a:ext cx="4184725" cy="47333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3034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Paradigma Orientado a Objetos en Python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417090" y="2004508"/>
            <a:ext cx="8915400" cy="3777622"/>
          </a:xfrm>
        </p:spPr>
        <p:txBody>
          <a:bodyPr/>
          <a:lstStyle/>
          <a:p>
            <a:r>
              <a:rPr lang="es-ES" dirty="0" smtClean="0"/>
              <a:t>Python es un lenguaje que se basa en el paradigma orientado a objetos, por lo tanto usamos objetos y sus interacciones para el desarrollo. Las clases es una plantilla o un molde de donde provienen los objetos, donde en ella establecemos los atributos y métodos del objeto.</a:t>
            </a:r>
          </a:p>
          <a:p>
            <a:endParaRPr lang="es-ES" dirty="0"/>
          </a:p>
          <a:p>
            <a:r>
              <a:rPr lang="es-ES" dirty="0" smtClean="0"/>
              <a:t>Un ejemplo sencillo sería un humano, el humano tiene distintas características como son estatura, color de ojos, nacionalidad, etc. Y el humano puede realizar distintas acciones como hablar, caminar, correr, dormir, etc.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14830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589929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En Python para poder hacer una nueva clase se usa la palabra “</a:t>
            </a:r>
            <a:r>
              <a:rPr lang="es-ES" dirty="0" err="1" smtClean="0"/>
              <a:t>class</a:t>
            </a:r>
            <a:r>
              <a:rPr lang="es-ES" dirty="0" smtClean="0"/>
              <a:t>” seguido del nombre de la clase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	</a:t>
            </a:r>
            <a:r>
              <a:rPr lang="es-ES" dirty="0" err="1" smtClean="0"/>
              <a:t>class</a:t>
            </a:r>
            <a:r>
              <a:rPr lang="es-ES" dirty="0" smtClean="0"/>
              <a:t> </a:t>
            </a:r>
            <a:r>
              <a:rPr lang="es-ES" dirty="0" err="1" smtClean="0"/>
              <a:t>nombre_clase</a:t>
            </a:r>
            <a:r>
              <a:rPr lang="es-ES" dirty="0" smtClean="0"/>
              <a:t>:</a:t>
            </a:r>
          </a:p>
          <a:p>
            <a:pPr marL="0" indent="0">
              <a:buNone/>
            </a:pPr>
            <a:r>
              <a:rPr lang="es-ES" dirty="0" smtClean="0"/>
              <a:t>Después podemos agregar nuestros métodos, atributos y variable; el método que siempre se debe estar en las clases para cuando creamos un nuevo objeto o cuando instanciamos algo a partir de esa clase se ejecuta ese método.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	</a:t>
            </a:r>
            <a:r>
              <a:rPr lang="es-ES" dirty="0" err="1" smtClean="0"/>
              <a:t>def</a:t>
            </a:r>
            <a:r>
              <a:rPr lang="es-ES" dirty="0" smtClean="0"/>
              <a:t> __</a:t>
            </a:r>
            <a:r>
              <a:rPr lang="es-ES" dirty="0" err="1" smtClean="0"/>
              <a:t>init</a:t>
            </a:r>
            <a:r>
              <a:rPr lang="es-ES" dirty="0" smtClean="0"/>
              <a:t>__ (</a:t>
            </a:r>
            <a:r>
              <a:rPr lang="es-ES" dirty="0" err="1" smtClean="0"/>
              <a:t>self</a:t>
            </a:r>
            <a:r>
              <a:rPr lang="es-ES" dirty="0" smtClean="0"/>
              <a:t>):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		</a:t>
            </a:r>
            <a:r>
              <a:rPr lang="es-ES" dirty="0" err="1" smtClean="0"/>
              <a:t>print</a:t>
            </a:r>
            <a:r>
              <a:rPr lang="es-ES" dirty="0" smtClean="0"/>
              <a:t>(‘Soy un nuevo objeto’)</a:t>
            </a:r>
          </a:p>
          <a:p>
            <a:pPr marL="0" indent="0">
              <a:buNone/>
            </a:pPr>
            <a:r>
              <a:rPr lang="es-ES" dirty="0" smtClean="0"/>
              <a:t>La palabra que está entre paréntesis “(</a:t>
            </a:r>
            <a:r>
              <a:rPr lang="es-ES" dirty="0" err="1" smtClean="0"/>
              <a:t>self</a:t>
            </a:r>
            <a:r>
              <a:rPr lang="es-ES" dirty="0" smtClean="0"/>
              <a:t>)” es una variable que guarda la referencia al objeto que se esté creando.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24062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Herencia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En el paradigma orientado a objetos se le llama herencia al hacer que una clase denominada </a:t>
            </a:r>
            <a:r>
              <a:rPr lang="es-ES" dirty="0" err="1" smtClean="0"/>
              <a:t>super</a:t>
            </a:r>
            <a:r>
              <a:rPr lang="es-ES" dirty="0" smtClean="0"/>
              <a:t> clase herede métodos y atributos a otra clase denominada sub clase.</a:t>
            </a:r>
          </a:p>
          <a:p>
            <a:pPr marL="0" indent="0">
              <a:buNone/>
            </a:pPr>
            <a:r>
              <a:rPr lang="es-ES" dirty="0" smtClean="0"/>
              <a:t>En Python para indicar que una clase hereda métodos y atributos de otra clase se usa: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	</a:t>
            </a:r>
            <a:r>
              <a:rPr lang="es-ES" dirty="0" err="1" smtClean="0"/>
              <a:t>class</a:t>
            </a:r>
            <a:r>
              <a:rPr lang="es-ES" dirty="0" smtClean="0"/>
              <a:t> </a:t>
            </a:r>
            <a:r>
              <a:rPr lang="es-ES" dirty="0" err="1" smtClean="0"/>
              <a:t>nombre_sub_clase</a:t>
            </a:r>
            <a:r>
              <a:rPr lang="es-ES" dirty="0" smtClean="0"/>
              <a:t>(</a:t>
            </a:r>
            <a:r>
              <a:rPr lang="es-ES" dirty="0" err="1" smtClean="0"/>
              <a:t>nombre_super_clase</a:t>
            </a:r>
            <a:r>
              <a:rPr lang="es-ES" dirty="0" smtClean="0"/>
              <a:t>):</a:t>
            </a:r>
          </a:p>
          <a:p>
            <a:pPr marL="0" indent="0">
              <a:buNone/>
            </a:pPr>
            <a:r>
              <a:rPr lang="es-ES" dirty="0" smtClean="0"/>
              <a:t>De esta manera se indica que la sub clase hereda de </a:t>
            </a:r>
            <a:r>
              <a:rPr lang="es-ES" dirty="0" err="1" smtClean="0"/>
              <a:t>super</a:t>
            </a:r>
            <a:r>
              <a:rPr lang="es-ES" dirty="0" smtClean="0"/>
              <a:t> clase.</a:t>
            </a:r>
          </a:p>
          <a:p>
            <a:pPr marL="0" indent="0">
              <a:buNone/>
            </a:pPr>
            <a:r>
              <a:rPr lang="es-ES" dirty="0" smtClean="0"/>
              <a:t>Cuando hay una herencia, en la sub clase no se vuelve a repetir el método __</a:t>
            </a:r>
            <a:r>
              <a:rPr lang="es-ES" dirty="0" err="1" smtClean="0"/>
              <a:t>init</a:t>
            </a:r>
            <a:r>
              <a:rPr lang="es-ES" dirty="0" smtClean="0"/>
              <a:t>__ porque ya lo está heredando de la </a:t>
            </a:r>
            <a:r>
              <a:rPr lang="es-ES" dirty="0" err="1" smtClean="0"/>
              <a:t>super</a:t>
            </a:r>
            <a:r>
              <a:rPr lang="es-ES" dirty="0" smtClean="0"/>
              <a:t> clase y lo ejecuta.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3785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96106" y="0"/>
            <a:ext cx="8911687" cy="1280890"/>
          </a:xfrm>
        </p:spPr>
        <p:txBody>
          <a:bodyPr/>
          <a:lstStyle/>
          <a:p>
            <a:r>
              <a:rPr lang="es-ES" dirty="0" smtClean="0"/>
              <a:t>Ejemplo Herencia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516367"/>
            <a:ext cx="8915400" cy="634163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s-MX" dirty="0" err="1"/>
              <a:t>class</a:t>
            </a:r>
            <a:r>
              <a:rPr lang="es-MX" dirty="0"/>
              <a:t> Persona: </a:t>
            </a:r>
            <a:endParaRPr lang="es-MX" dirty="0" smtClean="0"/>
          </a:p>
          <a:p>
            <a:pPr marL="0" indent="0">
              <a:buNone/>
            </a:pPr>
            <a:r>
              <a:rPr lang="es-MX" dirty="0" err="1" smtClean="0"/>
              <a:t>def</a:t>
            </a:r>
            <a:r>
              <a:rPr lang="es-MX" dirty="0" smtClean="0"/>
              <a:t> </a:t>
            </a:r>
            <a:r>
              <a:rPr lang="es-MX" i="1" dirty="0"/>
              <a:t>_</a:t>
            </a:r>
            <a:r>
              <a:rPr lang="es-MX" i="1" dirty="0" err="1"/>
              <a:t>init</a:t>
            </a:r>
            <a:r>
              <a:rPr lang="es-MX" i="1" dirty="0"/>
              <a:t>_</a:t>
            </a:r>
            <a:r>
              <a:rPr lang="es-MX" dirty="0"/>
              <a:t>(</a:t>
            </a:r>
            <a:r>
              <a:rPr lang="es-MX" dirty="0" err="1"/>
              <a:t>self,edad,nom</a:t>
            </a:r>
            <a:r>
              <a:rPr lang="es-MX" dirty="0"/>
              <a:t>): </a:t>
            </a:r>
            <a:endParaRPr lang="es-MX" dirty="0" smtClean="0"/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err="1" smtClean="0"/>
              <a:t>self.edad</a:t>
            </a:r>
            <a:r>
              <a:rPr lang="es-MX" dirty="0" smtClean="0"/>
              <a:t> </a:t>
            </a:r>
            <a:r>
              <a:rPr lang="es-MX" dirty="0"/>
              <a:t>= edad </a:t>
            </a: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	</a:t>
            </a:r>
            <a:r>
              <a:rPr lang="es-MX" dirty="0" err="1" smtClean="0"/>
              <a:t>self.nombre</a:t>
            </a:r>
            <a:r>
              <a:rPr lang="es-MX" dirty="0" smtClean="0"/>
              <a:t> </a:t>
            </a:r>
            <a:r>
              <a:rPr lang="es-MX" dirty="0"/>
              <a:t>= </a:t>
            </a:r>
            <a:r>
              <a:rPr lang="es-MX" dirty="0" err="1"/>
              <a:t>nom</a:t>
            </a:r>
            <a:r>
              <a:rPr lang="es-MX" dirty="0"/>
              <a:t> </a:t>
            </a:r>
            <a:endParaRPr lang="es-MX" dirty="0" smtClean="0"/>
          </a:p>
          <a:p>
            <a:pPr marL="0" indent="0">
              <a:buNone/>
            </a:pPr>
            <a:r>
              <a:rPr lang="es-MX" dirty="0" err="1" smtClean="0"/>
              <a:t>def</a:t>
            </a:r>
            <a:r>
              <a:rPr lang="es-MX" dirty="0" smtClean="0"/>
              <a:t> </a:t>
            </a:r>
            <a:r>
              <a:rPr lang="es-MX" dirty="0"/>
              <a:t>saludar(</a:t>
            </a:r>
            <a:r>
              <a:rPr lang="es-MX" dirty="0" err="1"/>
              <a:t>self,mensaje</a:t>
            </a:r>
            <a:r>
              <a:rPr lang="es-MX" dirty="0"/>
              <a:t>): </a:t>
            </a:r>
            <a:endParaRPr lang="es-MX" dirty="0" smtClean="0"/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err="1" smtClean="0"/>
              <a:t>print</a:t>
            </a:r>
            <a:r>
              <a:rPr lang="es-MX" dirty="0" smtClean="0"/>
              <a:t> </a:t>
            </a:r>
            <a:r>
              <a:rPr lang="es-MX" dirty="0"/>
              <a:t>mensaje </a:t>
            </a:r>
            <a:endParaRPr lang="es-MX" dirty="0" smtClean="0"/>
          </a:p>
          <a:p>
            <a:pPr marL="0" indent="0">
              <a:buNone/>
            </a:pPr>
            <a:r>
              <a:rPr lang="es-MX" dirty="0" err="1" smtClean="0"/>
              <a:t>def</a:t>
            </a:r>
            <a:r>
              <a:rPr lang="es-MX" dirty="0" smtClean="0"/>
              <a:t> </a:t>
            </a:r>
            <a:r>
              <a:rPr lang="es-MX" dirty="0"/>
              <a:t>actividad(</a:t>
            </a:r>
            <a:r>
              <a:rPr lang="es-MX" dirty="0" err="1"/>
              <a:t>self,actividad</a:t>
            </a:r>
            <a:r>
              <a:rPr lang="es-MX" dirty="0"/>
              <a:t>): </a:t>
            </a:r>
            <a:endParaRPr lang="es-MX" dirty="0" smtClean="0"/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err="1" smtClean="0"/>
              <a:t>print</a:t>
            </a:r>
            <a:r>
              <a:rPr lang="es-MX" dirty="0" smtClean="0"/>
              <a:t> </a:t>
            </a:r>
            <a:r>
              <a:rPr lang="es-MX" dirty="0"/>
              <a:t>actividad </a:t>
            </a:r>
            <a:endParaRPr lang="es-MX" dirty="0" smtClean="0"/>
          </a:p>
          <a:p>
            <a:pPr marL="0" indent="0">
              <a:buNone/>
            </a:pPr>
            <a:r>
              <a:rPr lang="es-MX" dirty="0" err="1" smtClean="0"/>
              <a:t>def</a:t>
            </a:r>
            <a:r>
              <a:rPr lang="es-MX" dirty="0" smtClean="0"/>
              <a:t> </a:t>
            </a:r>
            <a:r>
              <a:rPr lang="es-MX" dirty="0" err="1"/>
              <a:t>ln</a:t>
            </a:r>
            <a:r>
              <a:rPr lang="es-MX" dirty="0"/>
              <a:t>(</a:t>
            </a:r>
            <a:r>
              <a:rPr lang="es-MX" dirty="0" err="1"/>
              <a:t>self</a:t>
            </a:r>
            <a:r>
              <a:rPr lang="es-MX" dirty="0"/>
              <a:t>): </a:t>
            </a:r>
            <a:endParaRPr lang="es-MX" dirty="0" smtClean="0"/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smtClean="0"/>
              <a:t>espacio </a:t>
            </a:r>
            <a:r>
              <a:rPr lang="es-MX" dirty="0"/>
              <a:t>= ' ' </a:t>
            </a:r>
            <a:endParaRPr lang="es-MX" dirty="0" smtClean="0"/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err="1" smtClean="0"/>
              <a:t>print</a:t>
            </a:r>
            <a:r>
              <a:rPr lang="es-MX" dirty="0" smtClean="0"/>
              <a:t> </a:t>
            </a:r>
            <a:r>
              <a:rPr lang="es-MX" dirty="0"/>
              <a:t>espacio </a:t>
            </a:r>
            <a:endParaRPr lang="es-MX" dirty="0" smtClean="0"/>
          </a:p>
          <a:p>
            <a:pPr marL="0" indent="0">
              <a:buNone/>
            </a:pPr>
            <a:r>
              <a:rPr lang="es-MX" dirty="0" err="1" smtClean="0"/>
              <a:t>class</a:t>
            </a:r>
            <a:r>
              <a:rPr lang="es-MX" dirty="0" smtClean="0"/>
              <a:t> </a:t>
            </a:r>
            <a:r>
              <a:rPr lang="es-MX" dirty="0"/>
              <a:t>Programador(Persona): </a:t>
            </a:r>
            <a:endParaRPr lang="es-MX" dirty="0" smtClean="0"/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err="1" smtClean="0"/>
              <a:t>def</a:t>
            </a:r>
            <a:r>
              <a:rPr lang="es-MX" dirty="0" smtClean="0"/>
              <a:t> </a:t>
            </a:r>
            <a:r>
              <a:rPr lang="es-MX" dirty="0"/>
              <a:t>programando(</a:t>
            </a:r>
            <a:r>
              <a:rPr lang="es-MX" dirty="0" err="1"/>
              <a:t>self,lenguaje</a:t>
            </a:r>
            <a:r>
              <a:rPr lang="es-MX" dirty="0"/>
              <a:t>): </a:t>
            </a:r>
            <a:endParaRPr lang="es-MX" dirty="0" smtClean="0"/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smtClean="0"/>
              <a:t>	</a:t>
            </a:r>
            <a:r>
              <a:rPr lang="es-MX" dirty="0" err="1" smtClean="0"/>
              <a:t>prog</a:t>
            </a:r>
            <a:r>
              <a:rPr lang="es-MX" dirty="0" smtClean="0"/>
              <a:t> </a:t>
            </a:r>
            <a:r>
              <a:rPr lang="es-MX" dirty="0"/>
              <a:t>= "Estoy Programando en Lenguaje " + lenguaje </a:t>
            </a:r>
            <a:endParaRPr lang="es-MX" dirty="0" smtClean="0"/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smtClean="0"/>
              <a:t>	</a:t>
            </a:r>
            <a:r>
              <a:rPr lang="es-MX" dirty="0" err="1" smtClean="0"/>
              <a:t>return</a:t>
            </a:r>
            <a:r>
              <a:rPr lang="es-MX" dirty="0" smtClean="0"/>
              <a:t> </a:t>
            </a:r>
            <a:r>
              <a:rPr lang="es-MX" dirty="0" err="1"/>
              <a:t>prog</a:t>
            </a:r>
            <a:r>
              <a:rPr lang="es-MX" dirty="0"/>
              <a:t> </a:t>
            </a:r>
            <a:endParaRPr lang="es-MX" dirty="0" smtClean="0"/>
          </a:p>
          <a:p>
            <a:pPr marL="0" indent="0">
              <a:buNone/>
            </a:pPr>
            <a:r>
              <a:rPr lang="es-MX" dirty="0" err="1" smtClean="0"/>
              <a:t>class</a:t>
            </a:r>
            <a:r>
              <a:rPr lang="es-MX" dirty="0" smtClean="0"/>
              <a:t> </a:t>
            </a:r>
            <a:r>
              <a:rPr lang="es-MX" dirty="0"/>
              <a:t>Abogado(Persona): </a:t>
            </a:r>
            <a:endParaRPr lang="es-MX" dirty="0" smtClean="0"/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err="1" smtClean="0"/>
              <a:t>def</a:t>
            </a:r>
            <a:r>
              <a:rPr lang="es-MX" dirty="0" smtClean="0"/>
              <a:t> </a:t>
            </a:r>
            <a:r>
              <a:rPr lang="es-MX" dirty="0"/>
              <a:t>defender(</a:t>
            </a:r>
            <a:r>
              <a:rPr lang="es-MX" dirty="0" err="1"/>
              <a:t>self,defendido</a:t>
            </a:r>
            <a:r>
              <a:rPr lang="es-MX" dirty="0"/>
              <a:t>): </a:t>
            </a:r>
            <a:endParaRPr lang="es-MX" dirty="0" smtClean="0"/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smtClean="0"/>
              <a:t>	</a:t>
            </a:r>
            <a:r>
              <a:rPr lang="es-MX" dirty="0" err="1" smtClean="0"/>
              <a:t>defen</a:t>
            </a:r>
            <a:r>
              <a:rPr lang="es-MX" dirty="0" smtClean="0"/>
              <a:t> </a:t>
            </a:r>
            <a:r>
              <a:rPr lang="es-MX" dirty="0"/>
              <a:t>= "Estoy </a:t>
            </a:r>
            <a:r>
              <a:rPr lang="es-MX" dirty="0" err="1"/>
              <a:t>prepaando</a:t>
            </a:r>
            <a:r>
              <a:rPr lang="es-MX" dirty="0"/>
              <a:t> caso de " + defendido </a:t>
            </a:r>
            <a:endParaRPr lang="es-MX" dirty="0" smtClean="0"/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smtClean="0"/>
              <a:t>		</a:t>
            </a:r>
            <a:r>
              <a:rPr lang="es-MX" dirty="0" err="1" smtClean="0"/>
              <a:t>return</a:t>
            </a:r>
            <a:r>
              <a:rPr lang="es-MX" dirty="0" smtClean="0"/>
              <a:t> </a:t>
            </a:r>
            <a:r>
              <a:rPr lang="es-MX" dirty="0" err="1"/>
              <a:t>defen</a:t>
            </a:r>
            <a:r>
              <a:rPr lang="es-MX" dirty="0"/>
              <a:t> </a:t>
            </a:r>
            <a:endParaRPr lang="es-MX" dirty="0" smtClean="0"/>
          </a:p>
          <a:p>
            <a:pPr marL="0" indent="0">
              <a:buNone/>
            </a:pPr>
            <a:r>
              <a:rPr lang="es-MX" dirty="0" err="1" smtClean="0"/>
              <a:t>Smayth</a:t>
            </a:r>
            <a:r>
              <a:rPr lang="es-MX" dirty="0" smtClean="0"/>
              <a:t> </a:t>
            </a:r>
            <a:r>
              <a:rPr lang="es-MX" dirty="0"/>
              <a:t>= Programador(28,'Smayth') </a:t>
            </a:r>
            <a:endParaRPr lang="es-MX" dirty="0" smtClean="0"/>
          </a:p>
          <a:p>
            <a:pPr marL="0" indent="0">
              <a:buNone/>
            </a:pPr>
            <a:r>
              <a:rPr lang="es-MX" dirty="0" err="1" smtClean="0"/>
              <a:t>Damian</a:t>
            </a:r>
            <a:r>
              <a:rPr lang="es-MX" dirty="0" smtClean="0"/>
              <a:t> </a:t>
            </a:r>
            <a:r>
              <a:rPr lang="es-MX" dirty="0"/>
              <a:t>= Abogado(35,'Damian') </a:t>
            </a:r>
            <a:endParaRPr lang="es-MX" dirty="0" smtClean="0"/>
          </a:p>
          <a:p>
            <a:pPr marL="0" indent="0">
              <a:buNone/>
            </a:pPr>
            <a:r>
              <a:rPr lang="es-MX" dirty="0" err="1" smtClean="0"/>
              <a:t>Smayth.saludar</a:t>
            </a:r>
            <a:r>
              <a:rPr lang="es-MX" dirty="0"/>
              <a:t>("Hola A todos yo soy el Programador " + </a:t>
            </a:r>
            <a:r>
              <a:rPr lang="es-MX" dirty="0" err="1"/>
              <a:t>Smayth.nombre</a:t>
            </a:r>
            <a:r>
              <a:rPr lang="es-MX" dirty="0"/>
              <a:t>) </a:t>
            </a:r>
            <a:endParaRPr lang="es-MX" dirty="0" smtClean="0"/>
          </a:p>
          <a:p>
            <a:pPr marL="0" indent="0">
              <a:buNone/>
            </a:pPr>
            <a:r>
              <a:rPr lang="es-MX" dirty="0" err="1" smtClean="0"/>
              <a:t>Smayth.actividad</a:t>
            </a:r>
            <a:r>
              <a:rPr lang="es-MX" dirty="0" smtClean="0"/>
              <a:t>(</a:t>
            </a:r>
            <a:r>
              <a:rPr lang="es-MX" dirty="0" err="1" smtClean="0"/>
              <a:t>Smayth.programando</a:t>
            </a:r>
            <a:r>
              <a:rPr lang="es-MX" dirty="0"/>
              <a:t>('Python')) </a:t>
            </a:r>
            <a:endParaRPr lang="es-MX" dirty="0" smtClean="0"/>
          </a:p>
          <a:p>
            <a:pPr marL="0" indent="0">
              <a:buNone/>
            </a:pPr>
            <a:r>
              <a:rPr lang="es-MX" dirty="0" err="1" smtClean="0"/>
              <a:t>Smayth.ln</a:t>
            </a:r>
            <a:r>
              <a:rPr lang="es-MX" dirty="0"/>
              <a:t>() </a:t>
            </a:r>
            <a:endParaRPr lang="es-MX" dirty="0" smtClean="0"/>
          </a:p>
          <a:p>
            <a:pPr marL="0" indent="0">
              <a:buNone/>
            </a:pPr>
            <a:r>
              <a:rPr lang="es-MX" dirty="0" err="1" smtClean="0"/>
              <a:t>Damian.saludar</a:t>
            </a:r>
            <a:r>
              <a:rPr lang="es-MX" dirty="0"/>
              <a:t>("Hola Como están soy " + </a:t>
            </a:r>
            <a:r>
              <a:rPr lang="es-MX" dirty="0" err="1"/>
              <a:t>Damian.nombre</a:t>
            </a:r>
            <a:r>
              <a:rPr lang="es-MX" dirty="0"/>
              <a:t>) </a:t>
            </a:r>
            <a:endParaRPr lang="es-MX" dirty="0" smtClean="0"/>
          </a:p>
          <a:p>
            <a:pPr marL="0" indent="0">
              <a:buNone/>
            </a:pPr>
            <a:r>
              <a:rPr lang="es-MX" dirty="0" err="1" smtClean="0"/>
              <a:t>Damian.actividad</a:t>
            </a:r>
            <a:r>
              <a:rPr lang="es-MX" dirty="0" smtClean="0"/>
              <a:t>(</a:t>
            </a:r>
            <a:r>
              <a:rPr lang="es-MX" dirty="0" err="1" smtClean="0"/>
              <a:t>Damian.defender</a:t>
            </a:r>
            <a:r>
              <a:rPr lang="es-MX" dirty="0" smtClean="0"/>
              <a:t>(</a:t>
            </a:r>
            <a:r>
              <a:rPr lang="es-MX" dirty="0" err="1" smtClean="0"/>
              <a:t>Smayth.nombre</a:t>
            </a:r>
            <a:r>
              <a:rPr lang="es-MX" dirty="0"/>
              <a:t>))﻿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47864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Herencia múltiple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Es cuando una clase hereda los métodos y atributos de diferentes clases.</a:t>
            </a:r>
          </a:p>
          <a:p>
            <a:pPr marL="0" indent="0">
              <a:buNone/>
            </a:pPr>
            <a:r>
              <a:rPr lang="es-ES" dirty="0" smtClean="0"/>
              <a:t>Para poder hacer una herencia múltiple, dentro del paréntesis donde indicamos la clase de la que hereda, para agregar más clases se escriben separadas por una “,”: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 smtClean="0"/>
              <a:t>class</a:t>
            </a:r>
            <a:r>
              <a:rPr lang="es-ES" dirty="0" smtClean="0"/>
              <a:t> </a:t>
            </a:r>
            <a:r>
              <a:rPr lang="es-ES" dirty="0" err="1" smtClean="0"/>
              <a:t>nombre_sub_clase</a:t>
            </a:r>
            <a:r>
              <a:rPr lang="es-ES" dirty="0" smtClean="0"/>
              <a:t>(nombre_super_clase1, nombre_super_clase2):</a:t>
            </a:r>
          </a:p>
          <a:p>
            <a:pPr marL="0" indent="0">
              <a:buNone/>
            </a:pPr>
            <a:r>
              <a:rPr lang="es-ES" dirty="0" smtClean="0"/>
              <a:t> Si nuestra sub clase solamente va a usar métodos y atributos de las otras clases y la sub clase no tiene métodos ni atributos se usa la palabras “</a:t>
            </a:r>
            <a:r>
              <a:rPr lang="es-ES" dirty="0" err="1" smtClean="0"/>
              <a:t>pass</a:t>
            </a:r>
            <a:r>
              <a:rPr lang="es-ES" dirty="0" smtClean="0"/>
              <a:t>”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nombre_sub_clase</a:t>
            </a:r>
            <a:r>
              <a:rPr lang="es-ES" dirty="0"/>
              <a:t>(nombre_super_clase1, nombre_super_clase2</a:t>
            </a:r>
            <a:r>
              <a:rPr lang="es-ES" dirty="0" smtClean="0"/>
              <a:t>):</a:t>
            </a:r>
          </a:p>
          <a:p>
            <a:pPr marL="0" indent="0">
              <a:buNone/>
            </a:pPr>
            <a:r>
              <a:rPr lang="es-ES" dirty="0"/>
              <a:t>		</a:t>
            </a:r>
            <a:r>
              <a:rPr lang="es-ES" dirty="0" err="1" smtClean="0"/>
              <a:t>pass</a:t>
            </a: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73247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89212" y="0"/>
            <a:ext cx="8911687" cy="1280890"/>
          </a:xfrm>
        </p:spPr>
        <p:txBody>
          <a:bodyPr/>
          <a:lstStyle/>
          <a:p>
            <a:r>
              <a:rPr lang="es-ES" dirty="0" smtClean="0"/>
              <a:t>Ejemplo Herencia múltiple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09252" y="602427"/>
            <a:ext cx="10671586" cy="625557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s-MX" dirty="0" err="1"/>
              <a:t>class</a:t>
            </a:r>
            <a:r>
              <a:rPr lang="es-MX" dirty="0"/>
              <a:t> Humano: </a:t>
            </a: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	</a:t>
            </a:r>
            <a:r>
              <a:rPr lang="es-MX" dirty="0" err="1" smtClean="0"/>
              <a:t>def</a:t>
            </a:r>
            <a:r>
              <a:rPr lang="es-MX" dirty="0" smtClean="0"/>
              <a:t> </a:t>
            </a:r>
            <a:r>
              <a:rPr lang="es-MX" dirty="0"/>
              <a:t>__</a:t>
            </a:r>
            <a:r>
              <a:rPr lang="es-MX" dirty="0" err="1"/>
              <a:t>init</a:t>
            </a:r>
            <a:r>
              <a:rPr lang="es-MX" dirty="0"/>
              <a:t>__(</a:t>
            </a:r>
            <a:r>
              <a:rPr lang="es-MX" dirty="0" err="1"/>
              <a:t>self,nombre,edad,estatura</a:t>
            </a:r>
            <a:r>
              <a:rPr lang="es-MX" dirty="0"/>
              <a:t>): </a:t>
            </a:r>
            <a:endParaRPr lang="es-MX" dirty="0" smtClean="0"/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smtClean="0"/>
              <a:t>	</a:t>
            </a:r>
            <a:r>
              <a:rPr lang="es-MX" dirty="0" err="1" smtClean="0"/>
              <a:t>self.nombre</a:t>
            </a:r>
            <a:r>
              <a:rPr lang="es-MX" dirty="0" smtClean="0"/>
              <a:t> </a:t>
            </a:r>
            <a:r>
              <a:rPr lang="es-MX" dirty="0"/>
              <a:t>= nombre </a:t>
            </a:r>
            <a:endParaRPr lang="es-MX" dirty="0" smtClean="0"/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smtClean="0"/>
              <a:t>	</a:t>
            </a:r>
            <a:r>
              <a:rPr lang="es-MX" dirty="0" err="1" smtClean="0"/>
              <a:t>self.edad</a:t>
            </a:r>
            <a:r>
              <a:rPr lang="es-MX" dirty="0" smtClean="0"/>
              <a:t> </a:t>
            </a:r>
            <a:r>
              <a:rPr lang="es-MX" dirty="0"/>
              <a:t>= edad </a:t>
            </a:r>
            <a:endParaRPr lang="es-MX" dirty="0" smtClean="0"/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smtClean="0"/>
              <a:t>	</a:t>
            </a:r>
            <a:r>
              <a:rPr lang="es-MX" dirty="0" err="1" smtClean="0"/>
              <a:t>self.estatura</a:t>
            </a:r>
            <a:r>
              <a:rPr lang="es-MX" dirty="0" smtClean="0"/>
              <a:t> </a:t>
            </a:r>
            <a:r>
              <a:rPr lang="es-MX" dirty="0"/>
              <a:t>= estatura </a:t>
            </a: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	</a:t>
            </a:r>
            <a:r>
              <a:rPr lang="es-MX" dirty="0" err="1" smtClean="0"/>
              <a:t>def</a:t>
            </a:r>
            <a:r>
              <a:rPr lang="es-MX" dirty="0" smtClean="0"/>
              <a:t> </a:t>
            </a:r>
            <a:r>
              <a:rPr lang="es-MX" dirty="0"/>
              <a:t>hablar(</a:t>
            </a:r>
            <a:r>
              <a:rPr lang="es-MX" dirty="0" err="1"/>
              <a:t>self,mensaje</a:t>
            </a:r>
            <a:r>
              <a:rPr lang="es-MX" dirty="0"/>
              <a:t>): </a:t>
            </a:r>
            <a:endParaRPr lang="es-MX" dirty="0" smtClean="0"/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smtClean="0"/>
              <a:t>	</a:t>
            </a:r>
            <a:r>
              <a:rPr lang="es-MX" dirty="0" err="1" smtClean="0"/>
              <a:t>print</a:t>
            </a:r>
            <a:r>
              <a:rPr lang="es-MX" dirty="0" smtClean="0"/>
              <a:t> </a:t>
            </a:r>
            <a:r>
              <a:rPr lang="es-MX" dirty="0" err="1"/>
              <a:t>self.nombre</a:t>
            </a:r>
            <a:r>
              <a:rPr lang="es-MX" dirty="0"/>
              <a:t>, mensaje </a:t>
            </a:r>
            <a:endParaRPr lang="es-MX" dirty="0" smtClean="0"/>
          </a:p>
          <a:p>
            <a:pPr marL="0" indent="0">
              <a:buNone/>
            </a:pPr>
            <a:r>
              <a:rPr lang="es-MX" dirty="0" err="1" smtClean="0"/>
              <a:t>class</a:t>
            </a:r>
            <a:r>
              <a:rPr lang="es-MX" dirty="0" smtClean="0"/>
              <a:t> </a:t>
            </a:r>
            <a:r>
              <a:rPr lang="es-MX" dirty="0"/>
              <a:t>animal: </a:t>
            </a: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	</a:t>
            </a:r>
            <a:r>
              <a:rPr lang="es-MX" dirty="0" err="1" smtClean="0"/>
              <a:t>def</a:t>
            </a:r>
            <a:r>
              <a:rPr lang="es-MX" dirty="0" smtClean="0"/>
              <a:t> </a:t>
            </a:r>
            <a:r>
              <a:rPr lang="es-MX" dirty="0"/>
              <a:t>__</a:t>
            </a:r>
            <a:r>
              <a:rPr lang="es-MX" dirty="0" err="1"/>
              <a:t>init</a:t>
            </a:r>
            <a:r>
              <a:rPr lang="es-MX" dirty="0"/>
              <a:t>__(</a:t>
            </a:r>
            <a:r>
              <a:rPr lang="es-MX" dirty="0" err="1"/>
              <a:t>self,nombre,edad,raza</a:t>
            </a:r>
            <a:r>
              <a:rPr lang="es-MX" dirty="0"/>
              <a:t>): </a:t>
            </a:r>
            <a:endParaRPr lang="es-MX" dirty="0" smtClean="0"/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smtClean="0"/>
              <a:t>	</a:t>
            </a:r>
            <a:r>
              <a:rPr lang="es-MX" dirty="0" err="1" smtClean="0"/>
              <a:t>self.nombre</a:t>
            </a:r>
            <a:r>
              <a:rPr lang="es-MX" dirty="0" smtClean="0"/>
              <a:t> </a:t>
            </a:r>
            <a:r>
              <a:rPr lang="es-MX" dirty="0"/>
              <a:t>= nombre </a:t>
            </a:r>
            <a:endParaRPr lang="es-MX" dirty="0" smtClean="0"/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smtClean="0"/>
              <a:t>	</a:t>
            </a:r>
            <a:r>
              <a:rPr lang="es-MX" dirty="0" err="1" smtClean="0"/>
              <a:t>self.edad</a:t>
            </a:r>
            <a:r>
              <a:rPr lang="es-MX" dirty="0" smtClean="0"/>
              <a:t> </a:t>
            </a:r>
            <a:r>
              <a:rPr lang="es-MX" dirty="0"/>
              <a:t>= edad </a:t>
            </a:r>
            <a:endParaRPr lang="es-MX" dirty="0" smtClean="0"/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smtClean="0"/>
              <a:t>	</a:t>
            </a:r>
            <a:r>
              <a:rPr lang="es-MX" dirty="0" err="1" smtClean="0"/>
              <a:t>self.raza</a:t>
            </a:r>
            <a:r>
              <a:rPr lang="es-MX" dirty="0" smtClean="0"/>
              <a:t> </a:t>
            </a:r>
            <a:r>
              <a:rPr lang="es-MX" dirty="0"/>
              <a:t>= raza </a:t>
            </a:r>
            <a:endParaRPr lang="es-MX" dirty="0" smtClean="0"/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err="1" smtClean="0"/>
              <a:t>def</a:t>
            </a:r>
            <a:r>
              <a:rPr lang="es-MX" dirty="0" smtClean="0"/>
              <a:t> </a:t>
            </a:r>
            <a:r>
              <a:rPr lang="es-MX" dirty="0"/>
              <a:t>ladrar(</a:t>
            </a:r>
            <a:r>
              <a:rPr lang="es-MX" dirty="0" err="1"/>
              <a:t>self,ladrido</a:t>
            </a:r>
            <a:r>
              <a:rPr lang="es-MX" dirty="0"/>
              <a:t>): </a:t>
            </a:r>
            <a:endParaRPr lang="es-MX" dirty="0" smtClean="0"/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smtClean="0"/>
              <a:t>	</a:t>
            </a:r>
            <a:r>
              <a:rPr lang="es-MX" dirty="0" err="1" smtClean="0"/>
              <a:t>print</a:t>
            </a:r>
            <a:r>
              <a:rPr lang="es-MX" dirty="0" smtClean="0"/>
              <a:t> </a:t>
            </a:r>
            <a:r>
              <a:rPr lang="es-MX" dirty="0" err="1"/>
              <a:t>self.nombre</a:t>
            </a:r>
            <a:r>
              <a:rPr lang="es-MX" dirty="0"/>
              <a:t>, 'guau', ladrido </a:t>
            </a:r>
            <a:endParaRPr lang="es-MX" dirty="0" smtClean="0"/>
          </a:p>
          <a:p>
            <a:pPr marL="0" indent="0">
              <a:buNone/>
            </a:pPr>
            <a:r>
              <a:rPr lang="es-MX" dirty="0" err="1" smtClean="0"/>
              <a:t>class</a:t>
            </a:r>
            <a:r>
              <a:rPr lang="es-MX" dirty="0" smtClean="0"/>
              <a:t> </a:t>
            </a:r>
            <a:r>
              <a:rPr lang="es-MX" dirty="0"/>
              <a:t>ingeniero(Humano): </a:t>
            </a:r>
            <a:endParaRPr lang="es-MX" dirty="0" smtClean="0"/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err="1" smtClean="0"/>
              <a:t>def</a:t>
            </a:r>
            <a:r>
              <a:rPr lang="es-MX" dirty="0" smtClean="0"/>
              <a:t> </a:t>
            </a:r>
            <a:r>
              <a:rPr lang="es-MX" dirty="0"/>
              <a:t>sistemas(</a:t>
            </a:r>
            <a:r>
              <a:rPr lang="es-MX" dirty="0" err="1"/>
              <a:t>self,lenguaje</a:t>
            </a:r>
            <a:r>
              <a:rPr lang="es-MX" dirty="0"/>
              <a:t>): </a:t>
            </a:r>
            <a:endParaRPr lang="es-MX" dirty="0" smtClean="0"/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smtClean="0"/>
              <a:t>	</a:t>
            </a:r>
            <a:r>
              <a:rPr lang="es-MX" dirty="0" err="1" smtClean="0"/>
              <a:t>print</a:t>
            </a:r>
            <a:r>
              <a:rPr lang="es-MX" dirty="0" smtClean="0"/>
              <a:t> </a:t>
            </a:r>
            <a:r>
              <a:rPr lang="es-MX" dirty="0"/>
              <a:t>'voy a programar en ', lenguaje </a:t>
            </a:r>
            <a:endParaRPr lang="es-MX" dirty="0" smtClean="0"/>
          </a:p>
          <a:p>
            <a:pPr marL="0" indent="0">
              <a:buNone/>
            </a:pPr>
            <a:r>
              <a:rPr lang="es-MX" dirty="0" err="1" smtClean="0"/>
              <a:t>class</a:t>
            </a:r>
            <a:r>
              <a:rPr lang="es-MX" dirty="0" smtClean="0"/>
              <a:t> </a:t>
            </a:r>
            <a:r>
              <a:rPr lang="es-MX" dirty="0"/>
              <a:t>abogado(Humano): </a:t>
            </a:r>
            <a:endParaRPr lang="es-MX" dirty="0" smtClean="0"/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err="1" smtClean="0"/>
              <a:t>def</a:t>
            </a:r>
            <a:r>
              <a:rPr lang="es-MX" dirty="0" smtClean="0"/>
              <a:t> </a:t>
            </a:r>
            <a:r>
              <a:rPr lang="es-MX" dirty="0" err="1"/>
              <a:t>estudiarcaso</a:t>
            </a:r>
            <a:r>
              <a:rPr lang="es-MX" dirty="0"/>
              <a:t>(</a:t>
            </a:r>
            <a:r>
              <a:rPr lang="es-MX" dirty="0" err="1"/>
              <a:t>self,caso</a:t>
            </a:r>
            <a:r>
              <a:rPr lang="es-MX" dirty="0"/>
              <a:t>): </a:t>
            </a:r>
            <a:endParaRPr lang="es-MX" dirty="0" smtClean="0"/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smtClean="0"/>
              <a:t>	</a:t>
            </a:r>
            <a:r>
              <a:rPr lang="es-MX" dirty="0" err="1" smtClean="0"/>
              <a:t>print</a:t>
            </a:r>
            <a:r>
              <a:rPr lang="es-MX" dirty="0" smtClean="0"/>
              <a:t> </a:t>
            </a:r>
            <a:r>
              <a:rPr lang="es-MX" dirty="0"/>
              <a:t>'voy a estudiar el caso', caso </a:t>
            </a:r>
            <a:endParaRPr lang="es-MX" dirty="0" smtClean="0"/>
          </a:p>
          <a:p>
            <a:pPr marL="0" indent="0">
              <a:buNone/>
            </a:pPr>
            <a:r>
              <a:rPr lang="es-MX" dirty="0" err="1" smtClean="0"/>
              <a:t>class</a:t>
            </a:r>
            <a:r>
              <a:rPr lang="es-MX" dirty="0" smtClean="0"/>
              <a:t> </a:t>
            </a:r>
            <a:r>
              <a:rPr lang="es-MX" dirty="0" err="1"/>
              <a:t>bailarin</a:t>
            </a:r>
            <a:r>
              <a:rPr lang="es-MX" dirty="0"/>
              <a:t>(Humano): </a:t>
            </a: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	</a:t>
            </a:r>
            <a:r>
              <a:rPr lang="es-MX" dirty="0" err="1" smtClean="0"/>
              <a:t>def</a:t>
            </a:r>
            <a:r>
              <a:rPr lang="es-MX" dirty="0" smtClean="0"/>
              <a:t> </a:t>
            </a:r>
            <a:r>
              <a:rPr lang="es-MX" dirty="0"/>
              <a:t>bailar(</a:t>
            </a:r>
            <a:r>
              <a:rPr lang="es-MX" dirty="0" err="1"/>
              <a:t>self,en</a:t>
            </a:r>
            <a:r>
              <a:rPr lang="es-MX" dirty="0"/>
              <a:t>): </a:t>
            </a:r>
            <a:endParaRPr lang="es-MX" dirty="0" smtClean="0"/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smtClean="0"/>
              <a:t>	</a:t>
            </a:r>
            <a:r>
              <a:rPr lang="es-MX" dirty="0" err="1" smtClean="0"/>
              <a:t>print</a:t>
            </a:r>
            <a:r>
              <a:rPr lang="es-MX" dirty="0" smtClean="0"/>
              <a:t> </a:t>
            </a:r>
            <a:r>
              <a:rPr lang="es-MX" dirty="0"/>
              <a:t>'</a:t>
            </a:r>
            <a:r>
              <a:rPr lang="es-MX" dirty="0" err="1"/>
              <a:t>ire</a:t>
            </a:r>
            <a:r>
              <a:rPr lang="es-MX" dirty="0"/>
              <a:t> a bailar en ', en </a:t>
            </a:r>
            <a:endParaRPr lang="es-MX" dirty="0" smtClean="0"/>
          </a:p>
          <a:p>
            <a:pPr marL="0" indent="0">
              <a:buNone/>
            </a:pPr>
            <a:r>
              <a:rPr lang="es-MX" dirty="0" err="1" smtClean="0"/>
              <a:t>class</a:t>
            </a:r>
            <a:r>
              <a:rPr lang="es-MX" dirty="0" smtClean="0"/>
              <a:t> </a:t>
            </a:r>
            <a:r>
              <a:rPr lang="es-MX" dirty="0" err="1"/>
              <a:t>colegacomun</a:t>
            </a:r>
            <a:r>
              <a:rPr lang="es-MX" dirty="0"/>
              <a:t>(</a:t>
            </a:r>
            <a:r>
              <a:rPr lang="es-MX" dirty="0" err="1"/>
              <a:t>abogado,bailarin,ingeniero</a:t>
            </a:r>
            <a:r>
              <a:rPr lang="es-MX" dirty="0"/>
              <a:t>): </a:t>
            </a:r>
            <a:endParaRPr lang="es-MX" dirty="0" smtClean="0"/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err="1" smtClean="0"/>
              <a:t>def</a:t>
            </a:r>
            <a:r>
              <a:rPr lang="es-MX" dirty="0" smtClean="0"/>
              <a:t> </a:t>
            </a:r>
            <a:r>
              <a:rPr lang="es-MX" dirty="0"/>
              <a:t>todo(</a:t>
            </a:r>
            <a:r>
              <a:rPr lang="es-MX" dirty="0" err="1"/>
              <a:t>self,todo</a:t>
            </a:r>
            <a:r>
              <a:rPr lang="es-MX" dirty="0"/>
              <a:t>): </a:t>
            </a:r>
            <a:endParaRPr lang="es-MX" dirty="0" smtClean="0"/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smtClean="0"/>
              <a:t>	</a:t>
            </a:r>
            <a:r>
              <a:rPr lang="es-MX" dirty="0" err="1" smtClean="0"/>
              <a:t>print</a:t>
            </a:r>
            <a:r>
              <a:rPr lang="es-MX" dirty="0" smtClean="0"/>
              <a:t> </a:t>
            </a:r>
            <a:r>
              <a:rPr lang="es-MX" dirty="0"/>
              <a:t>'se hacer de todo como', </a:t>
            </a:r>
            <a:r>
              <a:rPr lang="es-MX" dirty="0" smtClean="0"/>
              <a:t>todo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46330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96819"/>
            <a:ext cx="8915400" cy="676118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MX" dirty="0"/>
              <a:t>juan = ingeniero("Juan:",12,1.8) </a:t>
            </a:r>
            <a:endParaRPr lang="es-MX" dirty="0" smtClean="0"/>
          </a:p>
          <a:p>
            <a:pPr marL="0" indent="0">
              <a:buNone/>
            </a:pPr>
            <a:r>
              <a:rPr lang="es-MX" dirty="0" err="1" smtClean="0"/>
              <a:t>maria</a:t>
            </a:r>
            <a:r>
              <a:rPr lang="es-MX" dirty="0" smtClean="0"/>
              <a:t> </a:t>
            </a:r>
            <a:r>
              <a:rPr lang="es-MX" dirty="0"/>
              <a:t>= </a:t>
            </a:r>
            <a:r>
              <a:rPr lang="es-MX" dirty="0" err="1"/>
              <a:t>bailarin</a:t>
            </a:r>
            <a:r>
              <a:rPr lang="es-MX" dirty="0"/>
              <a:t>("Maria:",20,1.6) </a:t>
            </a:r>
            <a:endParaRPr lang="es-MX" dirty="0" smtClean="0"/>
          </a:p>
          <a:p>
            <a:pPr marL="0" indent="0">
              <a:buNone/>
            </a:pPr>
            <a:r>
              <a:rPr lang="es-MX" dirty="0" err="1" smtClean="0"/>
              <a:t>jose</a:t>
            </a:r>
            <a:r>
              <a:rPr lang="es-MX" dirty="0" smtClean="0"/>
              <a:t> </a:t>
            </a:r>
            <a:r>
              <a:rPr lang="es-MX" dirty="0"/>
              <a:t>= abogado("Jose:",30,2) </a:t>
            </a:r>
            <a:endParaRPr lang="es-MX" dirty="0" smtClean="0"/>
          </a:p>
          <a:p>
            <a:pPr marL="0" indent="0">
              <a:buNone/>
            </a:pPr>
            <a:r>
              <a:rPr lang="es-MX" dirty="0" err="1" smtClean="0"/>
              <a:t>carlos</a:t>
            </a:r>
            <a:r>
              <a:rPr lang="es-MX" dirty="0" smtClean="0"/>
              <a:t> </a:t>
            </a:r>
            <a:r>
              <a:rPr lang="es-MX" dirty="0"/>
              <a:t>= </a:t>
            </a:r>
            <a:r>
              <a:rPr lang="es-MX" dirty="0" err="1"/>
              <a:t>colegacomun</a:t>
            </a:r>
            <a:r>
              <a:rPr lang="es-MX" dirty="0"/>
              <a:t>("Carlos: ",28,1.7) </a:t>
            </a:r>
            <a:endParaRPr lang="es-MX" dirty="0" smtClean="0"/>
          </a:p>
          <a:p>
            <a:pPr marL="0" indent="0">
              <a:buNone/>
            </a:pPr>
            <a:r>
              <a:rPr lang="es-MX" dirty="0" err="1" smtClean="0"/>
              <a:t>muneca</a:t>
            </a:r>
            <a:r>
              <a:rPr lang="es-MX" dirty="0" smtClean="0"/>
              <a:t> </a:t>
            </a:r>
            <a:r>
              <a:rPr lang="es-MX" dirty="0"/>
              <a:t>= animal("</a:t>
            </a:r>
            <a:r>
              <a:rPr lang="es-MX" dirty="0" err="1"/>
              <a:t>Muneca</a:t>
            </a:r>
            <a:r>
              <a:rPr lang="es-MX" dirty="0"/>
              <a:t>: ",3,"loba") </a:t>
            </a:r>
            <a:endParaRPr lang="es-MX" dirty="0" smtClean="0"/>
          </a:p>
          <a:p>
            <a:pPr marL="0" indent="0">
              <a:buNone/>
            </a:pPr>
            <a:r>
              <a:rPr lang="es-MX" dirty="0" err="1" smtClean="0"/>
              <a:t>juan.hablar</a:t>
            </a:r>
            <a:r>
              <a:rPr lang="es-MX" dirty="0"/>
              <a:t>('hola como </a:t>
            </a:r>
            <a:r>
              <a:rPr lang="es-MX" dirty="0" err="1"/>
              <a:t>estan</a:t>
            </a:r>
            <a:r>
              <a:rPr lang="es-MX" dirty="0"/>
              <a:t>') </a:t>
            </a:r>
            <a:endParaRPr lang="es-MX" dirty="0" smtClean="0"/>
          </a:p>
          <a:p>
            <a:pPr marL="0" indent="0">
              <a:buNone/>
            </a:pPr>
            <a:r>
              <a:rPr lang="es-MX" dirty="0" err="1" smtClean="0"/>
              <a:t>maria.hablar</a:t>
            </a:r>
            <a:r>
              <a:rPr lang="es-MX" dirty="0"/>
              <a:t>('bien y ustedes?') </a:t>
            </a:r>
            <a:endParaRPr lang="es-MX" dirty="0" smtClean="0"/>
          </a:p>
          <a:p>
            <a:pPr marL="0" indent="0">
              <a:buNone/>
            </a:pPr>
            <a:r>
              <a:rPr lang="es-MX" dirty="0" err="1" smtClean="0"/>
              <a:t>jose.hablar</a:t>
            </a:r>
            <a:r>
              <a:rPr lang="es-MX" dirty="0"/>
              <a:t>('muy bien') </a:t>
            </a:r>
            <a:endParaRPr lang="es-MX" dirty="0" smtClean="0"/>
          </a:p>
          <a:p>
            <a:pPr marL="0" indent="0">
              <a:buNone/>
            </a:pPr>
            <a:r>
              <a:rPr lang="es-MX" dirty="0" err="1" smtClean="0"/>
              <a:t>juan.hablar</a:t>
            </a:r>
            <a:r>
              <a:rPr lang="es-MX" dirty="0" smtClean="0"/>
              <a:t>(‘bien, </a:t>
            </a:r>
            <a:r>
              <a:rPr lang="es-MX" dirty="0"/>
              <a:t>cuantos años tienen?') </a:t>
            </a:r>
            <a:endParaRPr lang="es-MX" dirty="0" smtClean="0"/>
          </a:p>
          <a:p>
            <a:pPr marL="0" indent="0">
              <a:buNone/>
            </a:pPr>
            <a:r>
              <a:rPr lang="es-MX" dirty="0" err="1" smtClean="0"/>
              <a:t>print</a:t>
            </a:r>
            <a:r>
              <a:rPr lang="es-MX" dirty="0" smtClean="0"/>
              <a:t> </a:t>
            </a:r>
            <a:r>
              <a:rPr lang="es-MX" dirty="0" err="1"/>
              <a:t>maria.nombre</a:t>
            </a:r>
            <a:r>
              <a:rPr lang="es-MX" dirty="0"/>
              <a:t>, 'yo tengo ', </a:t>
            </a:r>
            <a:r>
              <a:rPr lang="es-MX" dirty="0" err="1"/>
              <a:t>maria.edad</a:t>
            </a:r>
            <a:r>
              <a:rPr lang="es-MX" dirty="0"/>
              <a:t> </a:t>
            </a:r>
            <a:endParaRPr lang="es-MX" dirty="0" smtClean="0"/>
          </a:p>
          <a:p>
            <a:pPr marL="0" indent="0">
              <a:buNone/>
            </a:pPr>
            <a:r>
              <a:rPr lang="es-MX" dirty="0" err="1" smtClean="0"/>
              <a:t>print</a:t>
            </a:r>
            <a:r>
              <a:rPr lang="es-MX" dirty="0" smtClean="0"/>
              <a:t> </a:t>
            </a:r>
            <a:r>
              <a:rPr lang="es-MX" dirty="0" err="1"/>
              <a:t>jose.nombre</a:t>
            </a:r>
            <a:r>
              <a:rPr lang="es-MX" dirty="0"/>
              <a:t>, 'y yo tengo ', </a:t>
            </a:r>
            <a:r>
              <a:rPr lang="es-MX" dirty="0" err="1"/>
              <a:t>jose.edad</a:t>
            </a:r>
            <a:r>
              <a:rPr lang="es-MX" dirty="0"/>
              <a:t> </a:t>
            </a:r>
            <a:endParaRPr lang="es-MX" dirty="0" smtClean="0"/>
          </a:p>
          <a:p>
            <a:pPr marL="0" indent="0">
              <a:buNone/>
            </a:pPr>
            <a:r>
              <a:rPr lang="es-MX" dirty="0" err="1" smtClean="0"/>
              <a:t>jose.hablar</a:t>
            </a:r>
            <a:r>
              <a:rPr lang="es-MX" dirty="0"/>
              <a:t>('y tu juan cuantos tienes?') </a:t>
            </a:r>
            <a:endParaRPr lang="es-MX" dirty="0" smtClean="0"/>
          </a:p>
          <a:p>
            <a:pPr marL="0" indent="0">
              <a:buNone/>
            </a:pPr>
            <a:r>
              <a:rPr lang="es-MX" dirty="0" err="1" smtClean="0"/>
              <a:t>print</a:t>
            </a:r>
            <a:r>
              <a:rPr lang="es-MX" dirty="0" smtClean="0"/>
              <a:t> </a:t>
            </a:r>
            <a:r>
              <a:rPr lang="es-MX" dirty="0" err="1"/>
              <a:t>juan.nombre</a:t>
            </a:r>
            <a:r>
              <a:rPr lang="es-MX" dirty="0"/>
              <a:t>, 'yo tengo ', </a:t>
            </a:r>
            <a:r>
              <a:rPr lang="es-MX" dirty="0" err="1"/>
              <a:t>juan.edad</a:t>
            </a:r>
            <a:r>
              <a:rPr lang="es-MX" dirty="0"/>
              <a:t> </a:t>
            </a:r>
            <a:endParaRPr lang="es-MX" dirty="0" smtClean="0"/>
          </a:p>
          <a:p>
            <a:pPr marL="0" indent="0">
              <a:buNone/>
            </a:pPr>
            <a:r>
              <a:rPr lang="es-MX" dirty="0" err="1" smtClean="0"/>
              <a:t>juan.hablar</a:t>
            </a:r>
            <a:r>
              <a:rPr lang="es-MX" dirty="0"/>
              <a:t>(</a:t>
            </a:r>
            <a:r>
              <a:rPr lang="es-MX" dirty="0" smtClean="0"/>
              <a:t>'</a:t>
            </a:r>
            <a:r>
              <a:rPr lang="es-MX" dirty="0" err="1" smtClean="0"/>
              <a:t>wow</a:t>
            </a:r>
            <a:r>
              <a:rPr lang="es-MX" dirty="0" smtClean="0"/>
              <a:t> </a:t>
            </a:r>
            <a:r>
              <a:rPr lang="es-MX" dirty="0" err="1"/>
              <a:t>jose</a:t>
            </a:r>
            <a:r>
              <a:rPr lang="es-MX" dirty="0"/>
              <a:t> eres alto cuanto mides?') </a:t>
            </a:r>
            <a:endParaRPr lang="es-MX" dirty="0" smtClean="0"/>
          </a:p>
          <a:p>
            <a:pPr marL="0" indent="0">
              <a:buNone/>
            </a:pPr>
            <a:r>
              <a:rPr lang="es-MX" dirty="0" err="1" smtClean="0"/>
              <a:t>print</a:t>
            </a:r>
            <a:r>
              <a:rPr lang="es-MX" dirty="0" smtClean="0"/>
              <a:t> </a:t>
            </a:r>
            <a:r>
              <a:rPr lang="es-MX" dirty="0" err="1"/>
              <a:t>jose.nombre</a:t>
            </a:r>
            <a:r>
              <a:rPr lang="es-MX" dirty="0"/>
              <a:t>, 'yo mido ', </a:t>
            </a:r>
            <a:r>
              <a:rPr lang="es-MX" dirty="0" err="1"/>
              <a:t>jose.estatura</a:t>
            </a:r>
            <a:r>
              <a:rPr lang="es-MX" dirty="0"/>
              <a:t> </a:t>
            </a:r>
            <a:endParaRPr lang="es-MX" dirty="0" smtClean="0"/>
          </a:p>
          <a:p>
            <a:pPr marL="0" indent="0">
              <a:buNone/>
            </a:pPr>
            <a:r>
              <a:rPr lang="es-MX" dirty="0" err="1" smtClean="0"/>
              <a:t>jose.hablar</a:t>
            </a:r>
            <a:r>
              <a:rPr lang="es-MX" dirty="0"/>
              <a:t>('y ustedes?') </a:t>
            </a:r>
            <a:endParaRPr lang="es-MX" dirty="0" smtClean="0"/>
          </a:p>
          <a:p>
            <a:pPr marL="0" indent="0">
              <a:buNone/>
            </a:pPr>
            <a:r>
              <a:rPr lang="es-MX" dirty="0" err="1" smtClean="0"/>
              <a:t>print</a:t>
            </a:r>
            <a:r>
              <a:rPr lang="es-MX" dirty="0" smtClean="0"/>
              <a:t> </a:t>
            </a:r>
            <a:r>
              <a:rPr lang="es-MX" dirty="0" err="1"/>
              <a:t>juan.nombre</a:t>
            </a:r>
            <a:r>
              <a:rPr lang="es-MX" dirty="0"/>
              <a:t>, 'yo mido ', </a:t>
            </a:r>
            <a:r>
              <a:rPr lang="es-MX" dirty="0" err="1"/>
              <a:t>juan.estatura</a:t>
            </a:r>
            <a:r>
              <a:rPr lang="es-MX" dirty="0"/>
              <a:t> </a:t>
            </a:r>
            <a:endParaRPr lang="es-MX" dirty="0" smtClean="0"/>
          </a:p>
          <a:p>
            <a:pPr marL="0" indent="0">
              <a:buNone/>
            </a:pPr>
            <a:r>
              <a:rPr lang="es-MX" dirty="0" err="1" smtClean="0"/>
              <a:t>print</a:t>
            </a:r>
            <a:r>
              <a:rPr lang="es-MX" dirty="0" smtClean="0"/>
              <a:t> </a:t>
            </a:r>
            <a:r>
              <a:rPr lang="es-MX" dirty="0" err="1"/>
              <a:t>maria.nombre</a:t>
            </a:r>
            <a:r>
              <a:rPr lang="es-MX" dirty="0"/>
              <a:t>, 'y yo mido ', </a:t>
            </a:r>
            <a:r>
              <a:rPr lang="es-MX" dirty="0" err="1"/>
              <a:t>maria.estatura</a:t>
            </a:r>
            <a:r>
              <a:rPr lang="es-MX" dirty="0"/>
              <a:t> </a:t>
            </a:r>
            <a:endParaRPr lang="es-MX" dirty="0" smtClean="0"/>
          </a:p>
          <a:p>
            <a:pPr marL="0" indent="0">
              <a:buNone/>
            </a:pPr>
            <a:r>
              <a:rPr lang="es-MX" dirty="0" err="1" smtClean="0"/>
              <a:t>juan.hablar</a:t>
            </a:r>
            <a:r>
              <a:rPr lang="es-MX" dirty="0"/>
              <a:t>('bueno me '), </a:t>
            </a:r>
            <a:r>
              <a:rPr lang="es-MX" dirty="0" err="1"/>
              <a:t>juan.sistemas</a:t>
            </a:r>
            <a:r>
              <a:rPr lang="es-MX" dirty="0"/>
              <a:t>('</a:t>
            </a:r>
            <a:r>
              <a:rPr lang="es-MX" dirty="0" err="1"/>
              <a:t>python</a:t>
            </a:r>
            <a:r>
              <a:rPr lang="es-MX" dirty="0"/>
              <a:t>') </a:t>
            </a:r>
            <a:endParaRPr lang="es-MX" dirty="0" smtClean="0"/>
          </a:p>
          <a:p>
            <a:pPr marL="0" indent="0">
              <a:buNone/>
            </a:pPr>
            <a:r>
              <a:rPr lang="es-MX" dirty="0" err="1" smtClean="0"/>
              <a:t>maria.hablar</a:t>
            </a:r>
            <a:r>
              <a:rPr lang="es-MX" dirty="0"/>
              <a:t>('yo '), </a:t>
            </a:r>
            <a:r>
              <a:rPr lang="es-MX" dirty="0" err="1"/>
              <a:t>maria.bailar</a:t>
            </a:r>
            <a:r>
              <a:rPr lang="es-MX" dirty="0"/>
              <a:t>('</a:t>
            </a:r>
            <a:r>
              <a:rPr lang="es-MX" dirty="0" err="1"/>
              <a:t>japon</a:t>
            </a:r>
            <a:r>
              <a:rPr lang="es-MX" dirty="0"/>
              <a:t>') </a:t>
            </a:r>
            <a:endParaRPr lang="es-MX" dirty="0" smtClean="0"/>
          </a:p>
          <a:p>
            <a:pPr marL="0" indent="0">
              <a:buNone/>
            </a:pPr>
            <a:r>
              <a:rPr lang="es-MX" dirty="0" err="1" smtClean="0"/>
              <a:t>jose.hablar</a:t>
            </a:r>
            <a:r>
              <a:rPr lang="es-MX" dirty="0"/>
              <a:t>('hasta luego chicos yo '), </a:t>
            </a:r>
            <a:r>
              <a:rPr lang="es-MX" dirty="0" err="1"/>
              <a:t>jose.estudiarcaso</a:t>
            </a:r>
            <a:r>
              <a:rPr lang="es-MX" dirty="0"/>
              <a:t>('de un homicidio') </a:t>
            </a:r>
            <a:endParaRPr lang="es-MX" dirty="0" smtClean="0"/>
          </a:p>
          <a:p>
            <a:pPr marL="0" indent="0">
              <a:buNone/>
            </a:pPr>
            <a:r>
              <a:rPr lang="es-MX" dirty="0" err="1" smtClean="0"/>
              <a:t>carlos.hablar</a:t>
            </a:r>
            <a:r>
              <a:rPr lang="es-MX" dirty="0"/>
              <a:t>('chicos esperen yo voy con </a:t>
            </a:r>
            <a:r>
              <a:rPr lang="es-MX" dirty="0" err="1"/>
              <a:t>uds</a:t>
            </a:r>
            <a:r>
              <a:rPr lang="es-MX" dirty="0"/>
              <a:t> a'), </a:t>
            </a:r>
            <a:r>
              <a:rPr lang="es-MX" dirty="0" err="1"/>
              <a:t>carlos.sistemas</a:t>
            </a:r>
            <a:r>
              <a:rPr lang="es-MX" dirty="0"/>
              <a:t>('</a:t>
            </a:r>
            <a:r>
              <a:rPr lang="es-MX" dirty="0" err="1"/>
              <a:t>python</a:t>
            </a:r>
            <a:r>
              <a:rPr lang="es-MX" dirty="0"/>
              <a:t>'), </a:t>
            </a:r>
            <a:r>
              <a:rPr lang="es-MX" dirty="0" err="1"/>
              <a:t>carlos.bailar</a:t>
            </a:r>
            <a:r>
              <a:rPr lang="es-MX" dirty="0"/>
              <a:t>('</a:t>
            </a:r>
            <a:r>
              <a:rPr lang="es-MX" dirty="0" err="1"/>
              <a:t>japon</a:t>
            </a:r>
            <a:r>
              <a:rPr lang="es-MX" dirty="0"/>
              <a:t>'), </a:t>
            </a:r>
            <a:r>
              <a:rPr lang="es-MX" dirty="0" err="1"/>
              <a:t>carlos.estudiarcaso</a:t>
            </a:r>
            <a:r>
              <a:rPr lang="es-MX" dirty="0"/>
              <a:t>('del homicidio'), </a:t>
            </a:r>
            <a:r>
              <a:rPr lang="es-MX" dirty="0" err="1"/>
              <a:t>carlos.todo</a:t>
            </a:r>
            <a:r>
              <a:rPr lang="es-MX" dirty="0"/>
              <a:t>('ustedes') </a:t>
            </a:r>
            <a:endParaRPr lang="es-MX" dirty="0" smtClean="0"/>
          </a:p>
          <a:p>
            <a:pPr marL="0" indent="0">
              <a:buNone/>
            </a:pPr>
            <a:r>
              <a:rPr lang="es-MX" dirty="0" err="1" smtClean="0"/>
              <a:t>carlos.hablar</a:t>
            </a:r>
            <a:r>
              <a:rPr lang="es-MX" dirty="0"/>
              <a:t>('me llevare a mi perrita, vamos </a:t>
            </a:r>
            <a:r>
              <a:rPr lang="es-MX" dirty="0" err="1"/>
              <a:t>muneca</a:t>
            </a:r>
            <a:r>
              <a:rPr lang="es-MX" dirty="0"/>
              <a:t>') </a:t>
            </a:r>
            <a:endParaRPr lang="es-MX" dirty="0" smtClean="0"/>
          </a:p>
          <a:p>
            <a:pPr marL="0" indent="0">
              <a:buNone/>
            </a:pPr>
            <a:r>
              <a:rPr lang="es-MX" dirty="0" err="1" smtClean="0"/>
              <a:t>muneca.ladrar</a:t>
            </a:r>
            <a:r>
              <a:rPr lang="es-MX" dirty="0"/>
              <a:t>('')﻿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72324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Encapsulamiento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54689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ES" dirty="0" smtClean="0"/>
              <a:t>Los objetos y algunos métodos tienen la propiedad de ser privados o públicos pero los limitaremos a privados para que algunos atributos y métodos se puedan usar solamente en esa clase.</a:t>
            </a:r>
          </a:p>
          <a:p>
            <a:pPr marL="0" indent="0">
              <a:buNone/>
            </a:pPr>
            <a:r>
              <a:rPr lang="es-ES" dirty="0" smtClean="0"/>
              <a:t>Para hacer que una variable sea tipo privada se empieza con dos guiones bajos.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	</a:t>
            </a:r>
            <a:r>
              <a:rPr lang="es-ES" dirty="0" err="1" smtClean="0"/>
              <a:t>def</a:t>
            </a:r>
            <a:r>
              <a:rPr lang="es-ES" dirty="0" smtClean="0"/>
              <a:t> __</a:t>
            </a:r>
            <a:r>
              <a:rPr lang="es-ES" dirty="0" err="1" smtClean="0"/>
              <a:t>nombre_método</a:t>
            </a:r>
            <a:r>
              <a:rPr lang="es-ES" dirty="0" smtClean="0"/>
              <a:t>():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	__</a:t>
            </a:r>
            <a:r>
              <a:rPr lang="es-ES" dirty="0" err="1" smtClean="0"/>
              <a:t>nombre_variable</a:t>
            </a: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Para poder </a:t>
            </a:r>
            <a:r>
              <a:rPr lang="es-ES" dirty="0" err="1" smtClean="0"/>
              <a:t>accesar</a:t>
            </a:r>
            <a:r>
              <a:rPr lang="es-ES" dirty="0" smtClean="0"/>
              <a:t> a un método privado necesitamos usar los </a:t>
            </a:r>
            <a:r>
              <a:rPr lang="es-ES" dirty="0" err="1" smtClean="0"/>
              <a:t>Getter</a:t>
            </a:r>
            <a:r>
              <a:rPr lang="es-ES" dirty="0" smtClean="0"/>
              <a:t> y Setter.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	</a:t>
            </a:r>
            <a:r>
              <a:rPr lang="es-ES" dirty="0" err="1" smtClean="0"/>
              <a:t>def</a:t>
            </a:r>
            <a:r>
              <a:rPr lang="es-ES" dirty="0" smtClean="0"/>
              <a:t> </a:t>
            </a:r>
            <a:r>
              <a:rPr lang="es-ES" dirty="0" err="1" smtClean="0"/>
              <a:t>getPrivado</a:t>
            </a:r>
            <a:r>
              <a:rPr lang="es-ES" dirty="0" smtClean="0"/>
              <a:t>(</a:t>
            </a:r>
            <a:r>
              <a:rPr lang="es-ES" dirty="0" err="1" smtClean="0"/>
              <a:t>self</a:t>
            </a:r>
            <a:r>
              <a:rPr lang="es-ES" dirty="0" smtClean="0"/>
              <a:t>):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		</a:t>
            </a:r>
            <a:r>
              <a:rPr lang="es-ES" dirty="0" err="1" smtClean="0"/>
              <a:t>return</a:t>
            </a:r>
            <a:r>
              <a:rPr lang="es-ES" dirty="0" smtClean="0"/>
              <a:t> </a:t>
            </a:r>
            <a:r>
              <a:rPr lang="es-ES" dirty="0" err="1" smtClean="0"/>
              <a:t>self</a:t>
            </a:r>
            <a:r>
              <a:rPr lang="es-ES" dirty="0" smtClean="0"/>
              <a:t>.__privado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	</a:t>
            </a:r>
            <a:r>
              <a:rPr lang="es-ES" dirty="0" err="1" smtClean="0"/>
              <a:t>def</a:t>
            </a:r>
            <a:r>
              <a:rPr lang="es-ES" dirty="0" smtClean="0"/>
              <a:t> </a:t>
            </a:r>
            <a:r>
              <a:rPr lang="es-ES" dirty="0" err="1" smtClean="0"/>
              <a:t>setPrivado</a:t>
            </a:r>
            <a:r>
              <a:rPr lang="es-ES" dirty="0" smtClean="0"/>
              <a:t>(</a:t>
            </a:r>
            <a:r>
              <a:rPr lang="es-ES" dirty="0" err="1" smtClean="0"/>
              <a:t>self</a:t>
            </a:r>
            <a:r>
              <a:rPr lang="es-ES" dirty="0" smtClean="0"/>
              <a:t>, valor):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	</a:t>
            </a:r>
            <a:r>
              <a:rPr lang="es-ES" dirty="0" err="1" smtClean="0"/>
              <a:t>self</a:t>
            </a:r>
            <a:r>
              <a:rPr lang="es-ES" dirty="0" smtClean="0"/>
              <a:t>.__privado = </a:t>
            </a:r>
            <a:r>
              <a:rPr lang="es-ES" dirty="0" err="1" smtClean="0"/>
              <a:t>self</a:t>
            </a:r>
            <a:r>
              <a:rPr lang="es-ES" dirty="0" smtClean="0"/>
              <a:t>.__</a:t>
            </a:r>
            <a:r>
              <a:rPr lang="es-ES" dirty="0" err="1" smtClean="0"/>
              <a:t>métodoPrivado</a:t>
            </a:r>
            <a:r>
              <a:rPr lang="es-ES" dirty="0" smtClean="0"/>
              <a:t>()</a:t>
            </a:r>
          </a:p>
          <a:p>
            <a:pPr marL="0" indent="0">
              <a:buNone/>
            </a:pPr>
            <a:r>
              <a:rPr lang="es-ES" dirty="0" smtClean="0"/>
              <a:t>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45081678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1173</TotalTime>
  <Words>541</Words>
  <Application>Microsoft Office PowerPoint</Application>
  <PresentationFormat>Panorámica</PresentationFormat>
  <Paragraphs>137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Espiral</vt:lpstr>
      <vt:lpstr>Clases</vt:lpstr>
      <vt:lpstr>Paradigma Orientado a Objetos en Python</vt:lpstr>
      <vt:lpstr>Clases</vt:lpstr>
      <vt:lpstr>Herencia</vt:lpstr>
      <vt:lpstr>Ejemplo Herencia</vt:lpstr>
      <vt:lpstr>Herencia múltiple</vt:lpstr>
      <vt:lpstr>Ejemplo Herencia múltiple</vt:lpstr>
      <vt:lpstr>Presentación de PowerPoint</vt:lpstr>
      <vt:lpstr>Encapsulamiento</vt:lpstr>
      <vt:lpstr>Módulos</vt:lpstr>
      <vt:lpstr>Ejemplo Módulos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Clases</dc:title>
  <dc:creator>Miguel Angel Murga</dc:creator>
  <cp:lastModifiedBy>Dell</cp:lastModifiedBy>
  <cp:revision>13</cp:revision>
  <dcterms:created xsi:type="dcterms:W3CDTF">2018-12-18T21:45:12Z</dcterms:created>
  <dcterms:modified xsi:type="dcterms:W3CDTF">2019-01-14T16:24:52Z</dcterms:modified>
</cp:coreProperties>
</file>