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F833-B1BB-48E9-9184-AA93E9D5EBAB}" type="datetimeFigureOut">
              <a:rPr lang="es-MX" smtClean="0"/>
              <a:t>14/01/2019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C12751E-0FCD-4D1D-8A0A-88F893B445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178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F833-B1BB-48E9-9184-AA93E9D5EBAB}" type="datetimeFigureOut">
              <a:rPr lang="es-MX" smtClean="0"/>
              <a:t>14/01/2019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12751E-0FCD-4D1D-8A0A-88F893B445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877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F833-B1BB-48E9-9184-AA93E9D5EBAB}" type="datetimeFigureOut">
              <a:rPr lang="es-MX" smtClean="0"/>
              <a:t>14/01/2019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12751E-0FCD-4D1D-8A0A-88F893B44523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2160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F833-B1BB-48E9-9184-AA93E9D5EBAB}" type="datetimeFigureOut">
              <a:rPr lang="es-MX" smtClean="0"/>
              <a:t>14/01/2019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12751E-0FCD-4D1D-8A0A-88F893B445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4094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F833-B1BB-48E9-9184-AA93E9D5EBAB}" type="datetimeFigureOut">
              <a:rPr lang="es-MX" smtClean="0"/>
              <a:t>14/01/2019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12751E-0FCD-4D1D-8A0A-88F893B44523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6098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F833-B1BB-48E9-9184-AA93E9D5EBAB}" type="datetimeFigureOut">
              <a:rPr lang="es-MX" smtClean="0"/>
              <a:t>14/01/2019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12751E-0FCD-4D1D-8A0A-88F893B445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0792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F833-B1BB-48E9-9184-AA93E9D5EBAB}" type="datetimeFigureOut">
              <a:rPr lang="es-MX" smtClean="0"/>
              <a:t>14/01/2019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751E-0FCD-4D1D-8A0A-88F893B445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8343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F833-B1BB-48E9-9184-AA93E9D5EBAB}" type="datetimeFigureOut">
              <a:rPr lang="es-MX" smtClean="0"/>
              <a:t>14/01/2019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751E-0FCD-4D1D-8A0A-88F893B445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0784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F833-B1BB-48E9-9184-AA93E9D5EBAB}" type="datetimeFigureOut">
              <a:rPr lang="es-MX" smtClean="0"/>
              <a:t>14/01/2019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751E-0FCD-4D1D-8A0A-88F893B445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647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F833-B1BB-48E9-9184-AA93E9D5EBAB}" type="datetimeFigureOut">
              <a:rPr lang="es-MX" smtClean="0"/>
              <a:t>14/01/2019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12751E-0FCD-4D1D-8A0A-88F893B445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191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F833-B1BB-48E9-9184-AA93E9D5EBAB}" type="datetimeFigureOut">
              <a:rPr lang="es-MX" smtClean="0"/>
              <a:t>14/01/2019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C12751E-0FCD-4D1D-8A0A-88F893B445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716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F833-B1BB-48E9-9184-AA93E9D5EBAB}" type="datetimeFigureOut">
              <a:rPr lang="es-MX" smtClean="0"/>
              <a:t>14/01/2019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C12751E-0FCD-4D1D-8A0A-88F893B445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374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F833-B1BB-48E9-9184-AA93E9D5EBAB}" type="datetimeFigureOut">
              <a:rPr lang="es-MX" smtClean="0"/>
              <a:t>14/01/2019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751E-0FCD-4D1D-8A0A-88F893B445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825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F833-B1BB-48E9-9184-AA93E9D5EBAB}" type="datetimeFigureOut">
              <a:rPr lang="es-MX" smtClean="0"/>
              <a:t>14/01/2019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751E-0FCD-4D1D-8A0A-88F893B445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977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F833-B1BB-48E9-9184-AA93E9D5EBAB}" type="datetimeFigureOut">
              <a:rPr lang="es-MX" smtClean="0"/>
              <a:t>14/01/2019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751E-0FCD-4D1D-8A0A-88F893B445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001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F833-B1BB-48E9-9184-AA93E9D5EBAB}" type="datetimeFigureOut">
              <a:rPr lang="es-MX" smtClean="0"/>
              <a:t>14/01/2019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12751E-0FCD-4D1D-8A0A-88F893B445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386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0F833-B1BB-48E9-9184-AA93E9D5EBAB}" type="datetimeFigureOut">
              <a:rPr lang="es-MX" smtClean="0"/>
              <a:t>14/01/2019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C12751E-0FCD-4D1D-8A0A-88F893B445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138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Managing</a:t>
            </a:r>
            <a:r>
              <a:rPr lang="es-ES" dirty="0" smtClean="0"/>
              <a:t> </a:t>
            </a:r>
            <a:r>
              <a:rPr lang="es-ES" dirty="0" err="1" smtClean="0"/>
              <a:t>Enviroments</a:t>
            </a:r>
            <a:r>
              <a:rPr lang="es-ES" dirty="0" smtClean="0"/>
              <a:t> (Entornos de gestión)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5295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Ver una lista de los paquetes en un entorno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90585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Si el entorno no está activo, en tu terminal Windows o en la Anaconda </a:t>
            </a:r>
            <a:r>
              <a:rPr lang="es-ES" dirty="0" err="1" smtClean="0"/>
              <a:t>Prompt</a:t>
            </a:r>
            <a:r>
              <a:rPr lang="es-ES" dirty="0" smtClean="0"/>
              <a:t>, ejecuta: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conda</a:t>
            </a:r>
            <a:r>
              <a:rPr lang="es-ES" dirty="0" smtClean="0"/>
              <a:t> </a:t>
            </a:r>
            <a:r>
              <a:rPr lang="es-ES" dirty="0" err="1" smtClean="0"/>
              <a:t>list</a:t>
            </a:r>
            <a:r>
              <a:rPr lang="es-ES" dirty="0" smtClean="0"/>
              <a:t> –n </a:t>
            </a:r>
            <a:r>
              <a:rPr lang="es-ES" dirty="0" err="1" smtClean="0"/>
              <a:t>nombre_entorno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Si el entorno está activo, en tu terminal Windows o en la Anaconda </a:t>
            </a:r>
            <a:r>
              <a:rPr lang="es-ES" dirty="0" err="1" smtClean="0"/>
              <a:t>Promp</a:t>
            </a:r>
            <a:r>
              <a:rPr lang="es-ES" dirty="0" smtClean="0"/>
              <a:t>, ejecuta: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conda</a:t>
            </a:r>
            <a:r>
              <a:rPr lang="es-ES" dirty="0" smtClean="0"/>
              <a:t> </a:t>
            </a:r>
            <a:r>
              <a:rPr lang="es-ES" dirty="0" err="1" smtClean="0"/>
              <a:t>list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Para ver </a:t>
            </a:r>
            <a:r>
              <a:rPr lang="es-ES" dirty="0" err="1" smtClean="0"/>
              <a:t>if</a:t>
            </a:r>
            <a:r>
              <a:rPr lang="es-ES" dirty="0" smtClean="0"/>
              <a:t> un paquete específico está instalado en un entorno, en tu terminal Windows o en la Anaconda </a:t>
            </a:r>
            <a:r>
              <a:rPr lang="es-ES" dirty="0" err="1" smtClean="0"/>
              <a:t>Prompt</a:t>
            </a:r>
            <a:r>
              <a:rPr lang="es-ES" dirty="0" smtClean="0"/>
              <a:t>, ejecuta: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conda</a:t>
            </a:r>
            <a:r>
              <a:rPr lang="es-ES" dirty="0" smtClean="0"/>
              <a:t> </a:t>
            </a:r>
            <a:r>
              <a:rPr lang="es-ES" dirty="0" err="1" smtClean="0"/>
              <a:t>list</a:t>
            </a:r>
            <a:r>
              <a:rPr lang="es-ES" dirty="0" smtClean="0"/>
              <a:t> –n </a:t>
            </a:r>
            <a:r>
              <a:rPr lang="es-ES" dirty="0" err="1" smtClean="0"/>
              <a:t>nombre_entorno</a:t>
            </a:r>
            <a:r>
              <a:rPr lang="es-ES" dirty="0" smtClean="0"/>
              <a:t> </a:t>
            </a:r>
            <a:r>
              <a:rPr lang="es-ES" dirty="0" err="1" smtClean="0"/>
              <a:t>spicy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417287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Usar </a:t>
            </a:r>
            <a:r>
              <a:rPr lang="es-ES" dirty="0" err="1" smtClean="0"/>
              <a:t>pip</a:t>
            </a:r>
            <a:r>
              <a:rPr lang="es-ES" dirty="0" smtClean="0"/>
              <a:t> en un entorno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Para usar </a:t>
            </a:r>
            <a:r>
              <a:rPr lang="es-ES" dirty="0" err="1" smtClean="0"/>
              <a:t>pip</a:t>
            </a:r>
            <a:r>
              <a:rPr lang="es-ES" dirty="0" smtClean="0"/>
              <a:t> en tu entorno, en la terminar Windows o en la Anaconda </a:t>
            </a:r>
            <a:r>
              <a:rPr lang="es-ES" dirty="0" err="1" smtClean="0"/>
              <a:t>Prompt</a:t>
            </a:r>
            <a:r>
              <a:rPr lang="es-ES" dirty="0" smtClean="0"/>
              <a:t>, ejecuta: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conda</a:t>
            </a:r>
            <a:r>
              <a:rPr lang="es-ES" dirty="0" smtClean="0"/>
              <a:t> </a:t>
            </a:r>
            <a:r>
              <a:rPr lang="es-ES" dirty="0" err="1" smtClean="0"/>
              <a:t>install</a:t>
            </a:r>
            <a:r>
              <a:rPr lang="es-ES" dirty="0" smtClean="0"/>
              <a:t> –n </a:t>
            </a:r>
            <a:r>
              <a:rPr lang="es-ES" dirty="0" err="1" smtClean="0"/>
              <a:t>nombre_entorno</a:t>
            </a:r>
            <a:r>
              <a:rPr lang="es-ES" dirty="0" smtClean="0"/>
              <a:t> </a:t>
            </a:r>
            <a:r>
              <a:rPr lang="es-ES" dirty="0" err="1" smtClean="0"/>
              <a:t>pip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source</a:t>
            </a:r>
            <a:r>
              <a:rPr lang="es-ES" dirty="0" smtClean="0"/>
              <a:t> active </a:t>
            </a:r>
            <a:r>
              <a:rPr lang="es-ES" dirty="0" err="1" smtClean="0"/>
              <a:t>nombre_entorno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pip</a:t>
            </a:r>
            <a:r>
              <a:rPr lang="es-ES" dirty="0" smtClean="0"/>
              <a:t> &lt;</a:t>
            </a:r>
            <a:r>
              <a:rPr lang="es-ES" dirty="0" err="1" smtClean="0"/>
              <a:t>pip_subcommand</a:t>
            </a:r>
            <a:r>
              <a:rPr lang="es-ES" dirty="0" smtClean="0"/>
              <a:t>&gt;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92345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Guardar variables de entorno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Los entornos </a:t>
            </a:r>
            <a:r>
              <a:rPr lang="es-ES" dirty="0" err="1" smtClean="0"/>
              <a:t>conda</a:t>
            </a:r>
            <a:r>
              <a:rPr lang="es-ES" dirty="0" smtClean="0"/>
              <a:t> pueden incluir variables de entorno guardadas.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Localiza el directorio para los entornos </a:t>
            </a:r>
            <a:r>
              <a:rPr lang="es-ES" dirty="0" err="1" smtClean="0"/>
              <a:t>conda</a:t>
            </a:r>
            <a:r>
              <a:rPr lang="es-ES" dirty="0" smtClean="0"/>
              <a:t> en tu Anaconda </a:t>
            </a:r>
            <a:r>
              <a:rPr lang="es-ES" dirty="0" err="1" smtClean="0"/>
              <a:t>Prompt</a:t>
            </a:r>
            <a:r>
              <a:rPr lang="es-ES" dirty="0" smtClean="0"/>
              <a:t> en el </a:t>
            </a:r>
            <a:r>
              <a:rPr lang="es-ES" dirty="0" err="1" smtClean="0"/>
              <a:t>command</a:t>
            </a:r>
            <a:r>
              <a:rPr lang="es-ES" dirty="0" smtClean="0"/>
              <a:t> Shell %CONDA_PREFIX%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Entra a ese directorio y crea estos subdirectorios y archivos:</a:t>
            </a:r>
          </a:p>
          <a:p>
            <a:pPr>
              <a:buFont typeface="+mj-lt"/>
              <a:buAutoNum type="arabicPeriod"/>
            </a:pPr>
            <a:endParaRPr lang="es-ES" dirty="0" smtClean="0"/>
          </a:p>
          <a:p>
            <a:pPr>
              <a:buFont typeface="+mj-lt"/>
              <a:buAutoNum type="arabicPeriod"/>
            </a:pPr>
            <a:endParaRPr lang="es-ES" dirty="0" smtClean="0"/>
          </a:p>
          <a:p>
            <a:pPr>
              <a:buFont typeface="+mj-lt"/>
              <a:buAutoNum type="arabicPeriod"/>
            </a:pPr>
            <a:endParaRPr lang="es-ES" dirty="0" smtClean="0"/>
          </a:p>
          <a:p>
            <a:pPr>
              <a:buFont typeface="+mj-lt"/>
              <a:buAutoNum type="arabicPeriod"/>
            </a:pPr>
            <a:r>
              <a:rPr lang="es-ES" dirty="0" smtClean="0"/>
              <a:t>Edita .\</a:t>
            </a:r>
            <a:r>
              <a:rPr lang="es-ES" dirty="0" err="1" smtClean="0"/>
              <a:t>etc</a:t>
            </a:r>
            <a:r>
              <a:rPr lang="es-ES" dirty="0" smtClean="0"/>
              <a:t>\</a:t>
            </a:r>
            <a:r>
              <a:rPr lang="es-ES" dirty="0" err="1" smtClean="0"/>
              <a:t>conda</a:t>
            </a:r>
            <a:r>
              <a:rPr lang="es-ES" dirty="0" smtClean="0"/>
              <a:t>\</a:t>
            </a:r>
            <a:r>
              <a:rPr lang="es-ES" dirty="0" err="1" smtClean="0"/>
              <a:t>active.d</a:t>
            </a:r>
            <a:r>
              <a:rPr lang="es-ES" dirty="0" smtClean="0"/>
              <a:t>\env_vars.bat  de la siguiente manera:</a:t>
            </a:r>
          </a:p>
          <a:p>
            <a:pPr>
              <a:buFont typeface="+mj-lt"/>
              <a:buAutoNum type="arabicPeriod"/>
            </a:pPr>
            <a:endParaRPr lang="es-ES" dirty="0"/>
          </a:p>
          <a:p>
            <a:pPr>
              <a:buFont typeface="+mj-lt"/>
              <a:buAutoNum type="arabicPeriod"/>
            </a:pPr>
            <a:endParaRPr lang="es-ES" dirty="0" smtClean="0"/>
          </a:p>
          <a:p>
            <a:pPr>
              <a:buFont typeface="+mj-lt"/>
              <a:buAutoNum type="arabicPeriod"/>
            </a:pPr>
            <a:r>
              <a:rPr lang="es-ES" dirty="0" smtClean="0"/>
              <a:t>Edita </a:t>
            </a:r>
            <a:r>
              <a:rPr lang="es-ES" dirty="0"/>
              <a:t>.\</a:t>
            </a:r>
            <a:r>
              <a:rPr lang="es-ES" dirty="0" err="1" smtClean="0"/>
              <a:t>etc</a:t>
            </a:r>
            <a:r>
              <a:rPr lang="es-ES" dirty="0" smtClean="0"/>
              <a:t>\</a:t>
            </a:r>
            <a:r>
              <a:rPr lang="es-ES" dirty="0" err="1" smtClean="0"/>
              <a:t>conda</a:t>
            </a:r>
            <a:r>
              <a:rPr lang="es-ES" dirty="0" smtClean="0"/>
              <a:t>\</a:t>
            </a:r>
            <a:r>
              <a:rPr lang="es-ES" dirty="0" err="1" smtClean="0"/>
              <a:t>deactive.d</a:t>
            </a:r>
            <a:r>
              <a:rPr lang="es-ES" dirty="0" smtClean="0"/>
              <a:t>\env_vars.bat  de la siguiente manera: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6023" t="32288" r="27460" b="56063"/>
          <a:stretch/>
        </p:blipFill>
        <p:spPr>
          <a:xfrm>
            <a:off x="3353865" y="3649237"/>
            <a:ext cx="5640151" cy="88280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26023" t="50984" r="28606" b="42544"/>
          <a:stretch/>
        </p:blipFill>
        <p:spPr>
          <a:xfrm>
            <a:off x="3450254" y="5317274"/>
            <a:ext cx="6217491" cy="55430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26118" t="64063" r="30737" b="30544"/>
          <a:stretch/>
        </p:blipFill>
        <p:spPr>
          <a:xfrm>
            <a:off x="3450254" y="6345044"/>
            <a:ext cx="6274435" cy="49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19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Compartir un entorno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Puede que quieras compartir tu entorno con alguien más. Para permitirles reproducir tu entorno rápidamente, con todos sus paquetes y versiones, dales una copia de tu archivo </a:t>
            </a:r>
            <a:r>
              <a:rPr lang="es-ES" dirty="0" err="1" smtClean="0"/>
              <a:t>entorno.yml</a:t>
            </a:r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6380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Exportar el archivo del entorno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NOTA: SI ya tienes un archivo </a:t>
            </a:r>
            <a:r>
              <a:rPr lang="es-ES" dirty="0" err="1" smtClean="0"/>
              <a:t>entorno.yml</a:t>
            </a:r>
            <a:r>
              <a:rPr lang="es-ES" dirty="0" smtClean="0"/>
              <a:t> en tu entorno actual, será reemplazado durante esta actividad.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Activa el entorno a exportar:</a:t>
            </a:r>
          </a:p>
          <a:p>
            <a:pPr marL="457200" lvl="1" indent="0">
              <a:buNone/>
            </a:pPr>
            <a:r>
              <a:rPr lang="es-ES" dirty="0" smtClean="0"/>
              <a:t>En tu Anaconda </a:t>
            </a:r>
            <a:r>
              <a:rPr lang="es-ES" dirty="0" err="1" smtClean="0"/>
              <a:t>Prompt</a:t>
            </a:r>
            <a:r>
              <a:rPr lang="es-ES" dirty="0" smtClean="0"/>
              <a:t>, ejecuta:</a:t>
            </a:r>
          </a:p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dirty="0" smtClean="0"/>
              <a:t>active </a:t>
            </a:r>
            <a:r>
              <a:rPr lang="es-ES" dirty="0" err="1" smtClean="0"/>
              <a:t>nombre_entorno</a:t>
            </a:r>
            <a:endParaRPr lang="es-MX" dirty="0" smtClean="0"/>
          </a:p>
          <a:p>
            <a:pPr>
              <a:buFont typeface="+mj-lt"/>
              <a:buAutoNum type="arabicPeriod"/>
            </a:pPr>
            <a:r>
              <a:rPr lang="es-ES" dirty="0" smtClean="0"/>
              <a:t>Exporta tu entorno activo a un nuevo archivo:</a:t>
            </a:r>
            <a:endParaRPr lang="es-ES" dirty="0"/>
          </a:p>
          <a:p>
            <a:pPr marL="457200" lvl="1" indent="0">
              <a:buNone/>
            </a:pPr>
            <a:r>
              <a:rPr lang="es-ES" dirty="0" err="1"/>
              <a:t>c</a:t>
            </a:r>
            <a:r>
              <a:rPr lang="es-ES" dirty="0" err="1" smtClean="0"/>
              <a:t>onda</a:t>
            </a:r>
            <a:r>
              <a:rPr lang="es-ES" dirty="0" smtClean="0"/>
              <a:t> </a:t>
            </a:r>
            <a:r>
              <a:rPr lang="es-ES" dirty="0" err="1" smtClean="0"/>
              <a:t>env</a:t>
            </a:r>
            <a:r>
              <a:rPr lang="es-ES" dirty="0" smtClean="0"/>
              <a:t> </a:t>
            </a:r>
            <a:r>
              <a:rPr lang="es-ES" dirty="0" err="1" smtClean="0"/>
              <a:t>exports</a:t>
            </a:r>
            <a:r>
              <a:rPr lang="es-ES" dirty="0" smtClean="0"/>
              <a:t> &gt; entorno2.yml</a:t>
            </a:r>
          </a:p>
          <a:p>
            <a:pPr marL="457200" lvl="1" indent="0">
              <a:buNone/>
            </a:pPr>
            <a:endParaRPr lang="es-ES" dirty="0"/>
          </a:p>
          <a:p>
            <a:pPr marL="57150" indent="0">
              <a:buNone/>
            </a:pPr>
            <a:r>
              <a:rPr lang="es-ES" dirty="0" smtClean="0"/>
              <a:t>Envía el archivo </a:t>
            </a:r>
            <a:r>
              <a:rPr lang="es-ES" dirty="0" err="1" smtClean="0"/>
              <a:t>yml</a:t>
            </a:r>
            <a:r>
              <a:rPr lang="es-ES" dirty="0" smtClean="0"/>
              <a:t> a otra persona. </a:t>
            </a:r>
          </a:p>
        </p:txBody>
      </p:sp>
    </p:spTree>
    <p:extLst>
      <p:ext uri="{BB962C8B-B14F-4D97-AF65-F5344CB8AC3E}">
        <p14:creationId xmlns:p14="http://schemas.microsoft.com/office/powerpoint/2010/main" val="892000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Crear un archivo de entorno manualmente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Ejemplo: Un simple archivo de entorno: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Ejemplo: Un archivo de entorno más complejo: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4616" t="20089" r="33064" b="72345"/>
          <a:stretch/>
        </p:blipFill>
        <p:spPr>
          <a:xfrm>
            <a:off x="2887506" y="2893742"/>
            <a:ext cx="6287159" cy="79838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4616" t="36193" r="30598" b="41301"/>
          <a:stretch/>
        </p:blipFill>
        <p:spPr>
          <a:xfrm>
            <a:off x="2887506" y="4696697"/>
            <a:ext cx="6287159" cy="197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565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Eliminar un entorno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01376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Para remover un entorno, en tu terminal Windows o en la Anaconda </a:t>
            </a:r>
            <a:r>
              <a:rPr lang="es-ES" dirty="0" err="1" smtClean="0"/>
              <a:t>Prompt</a:t>
            </a:r>
            <a:r>
              <a:rPr lang="es-ES" dirty="0" smtClean="0"/>
              <a:t>, ejecuta: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conda</a:t>
            </a:r>
            <a:r>
              <a:rPr lang="es-ES" dirty="0" smtClean="0"/>
              <a:t> </a:t>
            </a:r>
            <a:r>
              <a:rPr lang="es-ES" dirty="0" err="1" smtClean="0"/>
              <a:t>remove</a:t>
            </a:r>
            <a:r>
              <a:rPr lang="es-ES" dirty="0" smtClean="0"/>
              <a:t> –</a:t>
            </a:r>
            <a:r>
              <a:rPr lang="es-ES" dirty="0" err="1" smtClean="0"/>
              <a:t>name</a:t>
            </a:r>
            <a:r>
              <a:rPr lang="es-ES" dirty="0" smtClean="0"/>
              <a:t> </a:t>
            </a:r>
            <a:r>
              <a:rPr lang="es-ES" dirty="0" err="1" smtClean="0"/>
              <a:t>nombre_entorno</a:t>
            </a:r>
            <a:r>
              <a:rPr lang="es-ES" dirty="0" smtClean="0"/>
              <a:t> –</a:t>
            </a:r>
            <a:r>
              <a:rPr lang="es-ES" dirty="0" err="1" smtClean="0"/>
              <a:t>all</a:t>
            </a:r>
            <a:endParaRPr lang="es-ES" dirty="0" smtClean="0"/>
          </a:p>
          <a:p>
            <a:pPr marL="0" indent="0">
              <a:buNone/>
            </a:pPr>
            <a:r>
              <a:rPr lang="es-ES" dirty="0" err="1" smtClean="0"/>
              <a:t>Ó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conda</a:t>
            </a:r>
            <a:r>
              <a:rPr lang="es-ES" dirty="0" smtClean="0"/>
              <a:t> </a:t>
            </a:r>
            <a:r>
              <a:rPr lang="es-ES" dirty="0" err="1" smtClean="0"/>
              <a:t>env</a:t>
            </a:r>
            <a:r>
              <a:rPr lang="es-ES" dirty="0" smtClean="0"/>
              <a:t> </a:t>
            </a:r>
            <a:r>
              <a:rPr lang="es-ES" dirty="0" err="1" smtClean="0"/>
              <a:t>remove</a:t>
            </a:r>
            <a:r>
              <a:rPr lang="es-ES" dirty="0" smtClean="0"/>
              <a:t> –</a:t>
            </a:r>
            <a:r>
              <a:rPr lang="es-ES" dirty="0" err="1" smtClean="0"/>
              <a:t>name</a:t>
            </a:r>
            <a:r>
              <a:rPr lang="es-ES" dirty="0" smtClean="0"/>
              <a:t> </a:t>
            </a:r>
            <a:r>
              <a:rPr lang="es-ES" dirty="0" err="1" smtClean="0"/>
              <a:t>nombre_entorno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Para verificar que ese entorno fue eliminado, ejecutamos: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conda</a:t>
            </a:r>
            <a:r>
              <a:rPr lang="es-ES" dirty="0" smtClean="0"/>
              <a:t> </a:t>
            </a:r>
            <a:r>
              <a:rPr lang="es-ES" dirty="0" err="1" smtClean="0"/>
              <a:t>infor</a:t>
            </a:r>
            <a:r>
              <a:rPr lang="es-ES" dirty="0" smtClean="0"/>
              <a:t> –</a:t>
            </a:r>
            <a:r>
              <a:rPr lang="es-ES" dirty="0" err="1" smtClean="0"/>
              <a:t>envs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La lista de entornos que se despliega no debería mostrar el entorno eliminado.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38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222666"/>
            <a:ext cx="8911687" cy="1280890"/>
          </a:xfrm>
        </p:spPr>
        <p:txBody>
          <a:bodyPr/>
          <a:lstStyle/>
          <a:p>
            <a:r>
              <a:rPr lang="es-ES" dirty="0" smtClean="0"/>
              <a:t>Crear un entorno con comandos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92925" y="825190"/>
            <a:ext cx="8915400" cy="603280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 smtClean="0"/>
              <a:t>Usa la terminal o la Anaconda </a:t>
            </a:r>
            <a:r>
              <a:rPr lang="es-ES" dirty="0" err="1" smtClean="0"/>
              <a:t>Promp</a:t>
            </a:r>
            <a:r>
              <a:rPr lang="es-ES" dirty="0" err="1" smtClean="0"/>
              <a:t>t</a:t>
            </a:r>
            <a:r>
              <a:rPr lang="es-ES" dirty="0" smtClean="0"/>
              <a:t> para los siguientes pasos.</a:t>
            </a:r>
          </a:p>
          <a:p>
            <a:pPr>
              <a:buAutoNum type="arabicPeriod"/>
            </a:pPr>
            <a:r>
              <a:rPr lang="es-ES" dirty="0" smtClean="0"/>
              <a:t>Para crear un entorno</a:t>
            </a:r>
          </a:p>
          <a:p>
            <a:pPr marL="457200" lvl="1" indent="0">
              <a:buNone/>
            </a:pPr>
            <a:r>
              <a:rPr lang="es-ES" dirty="0" err="1"/>
              <a:t>conda</a:t>
            </a:r>
            <a:r>
              <a:rPr lang="es-ES" dirty="0"/>
              <a:t> </a:t>
            </a:r>
            <a:r>
              <a:rPr lang="es-ES" dirty="0" err="1"/>
              <a:t>create</a:t>
            </a:r>
            <a:r>
              <a:rPr lang="es-ES" dirty="0"/>
              <a:t> –</a:t>
            </a:r>
            <a:r>
              <a:rPr lang="es-ES" dirty="0" err="1"/>
              <a:t>name</a:t>
            </a:r>
            <a:r>
              <a:rPr lang="es-ES" dirty="0"/>
              <a:t> </a:t>
            </a:r>
            <a:r>
              <a:rPr lang="es-ES" dirty="0" err="1" smtClean="0"/>
              <a:t>nombre_entorno</a:t>
            </a: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pPr>
              <a:buAutoNum type="arabicPeriod"/>
            </a:pPr>
            <a:r>
              <a:rPr lang="es-ES" dirty="0"/>
              <a:t>Cuando </a:t>
            </a:r>
            <a:r>
              <a:rPr lang="es-ES" dirty="0" err="1"/>
              <a:t>conda</a:t>
            </a:r>
            <a:r>
              <a:rPr lang="es-ES" dirty="0"/>
              <a:t> te pregunte proceder, escribes “y</a:t>
            </a:r>
            <a:r>
              <a:rPr lang="es-ES" dirty="0" smtClean="0"/>
              <a:t>”</a:t>
            </a:r>
          </a:p>
          <a:p>
            <a:pPr marL="457200" lvl="1" indent="0">
              <a:buNone/>
            </a:pPr>
            <a:r>
              <a:rPr lang="es-ES" dirty="0" err="1"/>
              <a:t>proceed</a:t>
            </a:r>
            <a:r>
              <a:rPr lang="es-ES" dirty="0"/>
              <a:t> ([y]/n</a:t>
            </a:r>
            <a:r>
              <a:rPr lang="es-ES" dirty="0" smtClean="0"/>
              <a:t>)</a:t>
            </a:r>
            <a:endParaRPr lang="es-ES" dirty="0"/>
          </a:p>
          <a:p>
            <a:pPr marL="457200" lvl="1" indent="0">
              <a:buNone/>
            </a:pPr>
            <a:endParaRPr lang="es-ES" dirty="0" smtClean="0"/>
          </a:p>
          <a:p>
            <a:pPr marL="57150" indent="0">
              <a:buNone/>
            </a:pPr>
            <a:r>
              <a:rPr lang="es-ES" dirty="0" smtClean="0"/>
              <a:t>Esto crea el entorno en /</a:t>
            </a:r>
            <a:r>
              <a:rPr lang="es-ES" dirty="0" err="1" smtClean="0"/>
              <a:t>envs</a:t>
            </a:r>
            <a:r>
              <a:rPr lang="es-ES" dirty="0" smtClean="0"/>
              <a:t>/. Este entorno usa la misma versión de Python que estás usando, porque no especificaste la versión.</a:t>
            </a:r>
          </a:p>
          <a:p>
            <a:pPr marL="400050">
              <a:buFont typeface="+mj-lt"/>
              <a:buAutoNum type="arabicPeriod"/>
            </a:pPr>
            <a:r>
              <a:rPr lang="es-ES" dirty="0" smtClean="0"/>
              <a:t>Para crear un entorno con una versión de Python específica</a:t>
            </a:r>
          </a:p>
          <a:p>
            <a:pPr marL="514350" lvl="1" indent="0">
              <a:buNone/>
            </a:pPr>
            <a:r>
              <a:rPr lang="es-ES" dirty="0" err="1" smtClean="0"/>
              <a:t>conda</a:t>
            </a:r>
            <a:r>
              <a:rPr lang="es-ES" dirty="0" smtClean="0"/>
              <a:t> </a:t>
            </a:r>
            <a:r>
              <a:rPr lang="es-ES" dirty="0" err="1" smtClean="0"/>
              <a:t>create</a:t>
            </a:r>
            <a:r>
              <a:rPr lang="es-ES" dirty="0" smtClean="0"/>
              <a:t> –n </a:t>
            </a:r>
            <a:r>
              <a:rPr lang="es-ES" dirty="0" err="1" smtClean="0"/>
              <a:t>nombre_entorno</a:t>
            </a:r>
            <a:r>
              <a:rPr lang="es-ES" dirty="0" smtClean="0"/>
              <a:t> </a:t>
            </a:r>
            <a:r>
              <a:rPr lang="es-ES" dirty="0" err="1" smtClean="0"/>
              <a:t>python</a:t>
            </a:r>
            <a:r>
              <a:rPr lang="es-ES" dirty="0" smtClean="0"/>
              <a:t> = 3.4</a:t>
            </a:r>
          </a:p>
          <a:p>
            <a:pPr marL="400050">
              <a:buFont typeface="+mj-lt"/>
              <a:buAutoNum type="arabicPeriod"/>
            </a:pPr>
            <a:r>
              <a:rPr lang="es-ES" dirty="0" smtClean="0"/>
              <a:t>Para crear un entorno con un paquete específico</a:t>
            </a:r>
          </a:p>
          <a:p>
            <a:pPr marL="514350" lvl="1" indent="0">
              <a:buNone/>
            </a:pPr>
            <a:r>
              <a:rPr lang="es-ES" dirty="0" err="1" smtClean="0"/>
              <a:t>conda</a:t>
            </a:r>
            <a:r>
              <a:rPr lang="es-ES" dirty="0" smtClean="0"/>
              <a:t> </a:t>
            </a:r>
            <a:r>
              <a:rPr lang="es-ES" dirty="0" err="1" smtClean="0"/>
              <a:t>create</a:t>
            </a:r>
            <a:r>
              <a:rPr lang="es-ES" dirty="0" smtClean="0"/>
              <a:t> –n </a:t>
            </a:r>
            <a:r>
              <a:rPr lang="es-ES" dirty="0" err="1" smtClean="0"/>
              <a:t>nombre_entorno</a:t>
            </a:r>
            <a:r>
              <a:rPr lang="es-ES" dirty="0" smtClean="0"/>
              <a:t> </a:t>
            </a:r>
            <a:r>
              <a:rPr lang="es-ES" dirty="0" err="1" smtClean="0"/>
              <a:t>scipy</a:t>
            </a:r>
            <a:endParaRPr lang="es-ES" dirty="0"/>
          </a:p>
          <a:p>
            <a:pPr marL="514350" lvl="1" indent="0">
              <a:buNone/>
            </a:pPr>
            <a:r>
              <a:rPr lang="es-ES" dirty="0" err="1" smtClean="0"/>
              <a:t>Ó</a:t>
            </a:r>
            <a:r>
              <a:rPr lang="es-ES" dirty="0" smtClean="0"/>
              <a:t> </a:t>
            </a:r>
            <a:r>
              <a:rPr lang="es-ES" dirty="0" err="1" smtClean="0"/>
              <a:t>conda</a:t>
            </a:r>
            <a:r>
              <a:rPr lang="es-ES" dirty="0" smtClean="0"/>
              <a:t> </a:t>
            </a:r>
            <a:r>
              <a:rPr lang="es-ES" dirty="0" err="1" smtClean="0"/>
              <a:t>create</a:t>
            </a:r>
            <a:r>
              <a:rPr lang="es-ES" dirty="0" smtClean="0"/>
              <a:t> –n </a:t>
            </a:r>
            <a:r>
              <a:rPr lang="es-ES" dirty="0" err="1" smtClean="0"/>
              <a:t>nombre_entorno</a:t>
            </a:r>
            <a:r>
              <a:rPr lang="es-ES" dirty="0" smtClean="0"/>
              <a:t> </a:t>
            </a:r>
            <a:r>
              <a:rPr lang="es-ES" dirty="0" err="1" smtClean="0"/>
              <a:t>python</a:t>
            </a:r>
            <a:endParaRPr lang="es-ES" dirty="0" smtClean="0"/>
          </a:p>
          <a:p>
            <a:pPr marL="514350" lvl="1" indent="0">
              <a:buNone/>
            </a:pPr>
            <a:r>
              <a:rPr lang="es-ES" dirty="0" err="1" smtClean="0"/>
              <a:t>Ó</a:t>
            </a:r>
            <a:r>
              <a:rPr lang="es-ES" dirty="0" smtClean="0"/>
              <a:t> </a:t>
            </a:r>
            <a:r>
              <a:rPr lang="es-ES" dirty="0" err="1" smtClean="0"/>
              <a:t>conda</a:t>
            </a:r>
            <a:r>
              <a:rPr lang="es-ES" dirty="0" smtClean="0"/>
              <a:t> </a:t>
            </a:r>
            <a:r>
              <a:rPr lang="es-ES" dirty="0" err="1" smtClean="0"/>
              <a:t>install</a:t>
            </a:r>
            <a:r>
              <a:rPr lang="es-ES" dirty="0" smtClean="0"/>
              <a:t> –n </a:t>
            </a:r>
            <a:r>
              <a:rPr lang="es-ES" dirty="0" err="1" smtClean="0"/>
              <a:t>nombre_entorno</a:t>
            </a:r>
            <a:r>
              <a:rPr lang="es-ES" dirty="0" smtClean="0"/>
              <a:t> </a:t>
            </a:r>
            <a:r>
              <a:rPr lang="es-ES" dirty="0" err="1" smtClean="0"/>
              <a:t>scipy</a:t>
            </a:r>
            <a:endParaRPr lang="es-ES" dirty="0" smtClean="0"/>
          </a:p>
          <a:p>
            <a:pPr marL="400050">
              <a:buFont typeface="+mj-lt"/>
              <a:buAutoNum type="arabicPeriod"/>
            </a:pPr>
            <a:r>
              <a:rPr lang="es-ES" dirty="0" smtClean="0"/>
              <a:t>Para crear un entorno con una versión específica de un paquete</a:t>
            </a:r>
          </a:p>
          <a:p>
            <a:pPr marL="514350" lvl="1" indent="0">
              <a:buNone/>
            </a:pPr>
            <a:r>
              <a:rPr lang="es-ES" dirty="0" err="1" smtClean="0"/>
              <a:t>conda</a:t>
            </a:r>
            <a:r>
              <a:rPr lang="es-ES" dirty="0" smtClean="0"/>
              <a:t> </a:t>
            </a:r>
            <a:r>
              <a:rPr lang="es-ES" dirty="0" err="1" smtClean="0"/>
              <a:t>create</a:t>
            </a:r>
            <a:r>
              <a:rPr lang="es-ES" dirty="0" smtClean="0"/>
              <a:t> –n </a:t>
            </a:r>
            <a:r>
              <a:rPr lang="es-ES" dirty="0" err="1" smtClean="0"/>
              <a:t>nombre_entorno</a:t>
            </a:r>
            <a:r>
              <a:rPr lang="es-ES" dirty="0" smtClean="0"/>
              <a:t> </a:t>
            </a:r>
            <a:r>
              <a:rPr lang="es-ES" dirty="0" err="1" smtClean="0"/>
              <a:t>scipy</a:t>
            </a:r>
            <a:r>
              <a:rPr lang="es-ES" dirty="0" smtClean="0"/>
              <a:t> = 0.15.0</a:t>
            </a:r>
          </a:p>
          <a:p>
            <a:pPr marL="514350" lvl="1" indent="0">
              <a:buNone/>
            </a:pPr>
            <a:r>
              <a:rPr lang="es-ES" dirty="0" err="1" smtClean="0"/>
              <a:t>Ó</a:t>
            </a:r>
            <a:r>
              <a:rPr lang="es-ES" dirty="0" smtClean="0"/>
              <a:t> </a:t>
            </a:r>
            <a:r>
              <a:rPr lang="es-ES" dirty="0" err="1"/>
              <a:t>conda</a:t>
            </a:r>
            <a:r>
              <a:rPr lang="es-ES" dirty="0"/>
              <a:t> </a:t>
            </a:r>
            <a:r>
              <a:rPr lang="es-ES" dirty="0" err="1"/>
              <a:t>create</a:t>
            </a:r>
            <a:r>
              <a:rPr lang="es-ES" dirty="0"/>
              <a:t> –n </a:t>
            </a:r>
            <a:r>
              <a:rPr lang="es-ES" dirty="0" err="1" smtClean="0"/>
              <a:t>nombre_entorno</a:t>
            </a:r>
            <a:r>
              <a:rPr lang="es-ES" dirty="0" smtClean="0"/>
              <a:t> Python</a:t>
            </a:r>
          </a:p>
          <a:p>
            <a:pPr marL="514350" lvl="1" indent="0">
              <a:buNone/>
            </a:pPr>
            <a:r>
              <a:rPr lang="es-ES" dirty="0" err="1" smtClean="0"/>
              <a:t>Ó</a:t>
            </a:r>
            <a:r>
              <a:rPr lang="es-ES" dirty="0" smtClean="0"/>
              <a:t> </a:t>
            </a:r>
            <a:r>
              <a:rPr lang="es-ES" dirty="0" err="1"/>
              <a:t>conda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–n </a:t>
            </a:r>
            <a:r>
              <a:rPr lang="es-ES" dirty="0" err="1"/>
              <a:t>nombre_entorno</a:t>
            </a:r>
            <a:r>
              <a:rPr lang="es-ES" dirty="0"/>
              <a:t> </a:t>
            </a:r>
            <a:r>
              <a:rPr lang="es-ES" dirty="0" err="1" smtClean="0"/>
              <a:t>scipy</a:t>
            </a:r>
            <a:r>
              <a:rPr lang="es-ES" dirty="0" smtClean="0"/>
              <a:t> = 0.15.0</a:t>
            </a:r>
          </a:p>
          <a:p>
            <a:pPr marL="400050">
              <a:buFont typeface="+mj-lt"/>
              <a:buAutoNum type="arabicPeriod"/>
            </a:pPr>
            <a:r>
              <a:rPr lang="es-ES" dirty="0" smtClean="0"/>
              <a:t>Para crear un entorno con una versión específica de Python y </a:t>
            </a:r>
            <a:r>
              <a:rPr lang="es-ES" dirty="0" err="1" smtClean="0"/>
              <a:t>multiples</a:t>
            </a:r>
            <a:r>
              <a:rPr lang="es-ES" dirty="0" smtClean="0"/>
              <a:t> paquetes</a:t>
            </a:r>
          </a:p>
          <a:p>
            <a:pPr marL="514350" lvl="1" indent="0">
              <a:buNone/>
            </a:pPr>
            <a:r>
              <a:rPr lang="es-ES" dirty="0" err="1"/>
              <a:t>conda</a:t>
            </a:r>
            <a:r>
              <a:rPr lang="es-ES" dirty="0"/>
              <a:t> </a:t>
            </a:r>
            <a:r>
              <a:rPr lang="es-ES" dirty="0" err="1"/>
              <a:t>create</a:t>
            </a:r>
            <a:r>
              <a:rPr lang="es-ES" dirty="0"/>
              <a:t> –n </a:t>
            </a:r>
            <a:r>
              <a:rPr lang="es-ES" dirty="0" err="1"/>
              <a:t>nombre_entorno</a:t>
            </a:r>
            <a:r>
              <a:rPr lang="es-ES" dirty="0"/>
              <a:t> </a:t>
            </a:r>
            <a:r>
              <a:rPr lang="es-ES" dirty="0" err="1"/>
              <a:t>p</a:t>
            </a:r>
            <a:r>
              <a:rPr lang="es-ES" dirty="0" err="1" smtClean="0"/>
              <a:t>ython</a:t>
            </a:r>
            <a:r>
              <a:rPr lang="es-ES" dirty="0" smtClean="0"/>
              <a:t> = 3.4 </a:t>
            </a:r>
            <a:r>
              <a:rPr lang="es-ES" dirty="0" err="1" smtClean="0"/>
              <a:t>spicy</a:t>
            </a:r>
            <a:r>
              <a:rPr lang="es-ES" dirty="0" smtClean="0"/>
              <a:t> = 0.15.0 </a:t>
            </a:r>
            <a:r>
              <a:rPr lang="es-ES" dirty="0" err="1" smtClean="0"/>
              <a:t>astroid</a:t>
            </a:r>
            <a:r>
              <a:rPr lang="es-ES" dirty="0" smtClean="0"/>
              <a:t> babel </a:t>
            </a:r>
          </a:p>
          <a:p>
            <a:pPr marL="457200" lvl="1" indent="0">
              <a:buNone/>
            </a:pPr>
            <a:endParaRPr lang="es-ES" dirty="0"/>
          </a:p>
          <a:p>
            <a:pPr marL="5715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9906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Crear un entorno de un archivo </a:t>
            </a:r>
            <a:r>
              <a:rPr lang="es-ES" dirty="0" err="1" smtClean="0"/>
              <a:t>entorno.yml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Usa la terminal o la Anaconda </a:t>
            </a:r>
            <a:r>
              <a:rPr lang="es-ES" dirty="0" err="1"/>
              <a:t>Prompt</a:t>
            </a:r>
            <a:r>
              <a:rPr lang="es-ES" dirty="0"/>
              <a:t> para los siguientes </a:t>
            </a:r>
            <a:r>
              <a:rPr lang="es-ES" dirty="0" smtClean="0"/>
              <a:t>pasos.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Crear el entorno del archivo </a:t>
            </a:r>
            <a:r>
              <a:rPr lang="es-ES" dirty="0" err="1" smtClean="0"/>
              <a:t>entorno.yml</a:t>
            </a:r>
            <a:r>
              <a:rPr lang="es-ES" dirty="0" smtClean="0"/>
              <a:t>:</a:t>
            </a:r>
          </a:p>
          <a:p>
            <a:pPr marL="457200" lvl="1" indent="0">
              <a:buNone/>
            </a:pPr>
            <a:r>
              <a:rPr lang="es-ES" dirty="0" err="1" smtClean="0"/>
              <a:t>conda</a:t>
            </a:r>
            <a:r>
              <a:rPr lang="es-ES" dirty="0" smtClean="0"/>
              <a:t> </a:t>
            </a:r>
            <a:r>
              <a:rPr lang="es-ES" dirty="0" err="1" smtClean="0"/>
              <a:t>env</a:t>
            </a:r>
            <a:r>
              <a:rPr lang="es-ES" dirty="0" smtClean="0"/>
              <a:t> </a:t>
            </a:r>
            <a:r>
              <a:rPr lang="es-ES" dirty="0" err="1" smtClean="0"/>
              <a:t>create</a:t>
            </a:r>
            <a:r>
              <a:rPr lang="es-ES" dirty="0" smtClean="0"/>
              <a:t> –f </a:t>
            </a:r>
            <a:r>
              <a:rPr lang="es-ES" dirty="0" err="1" smtClean="0"/>
              <a:t>entorno.yml</a:t>
            </a:r>
            <a:endParaRPr lang="es-ES" dirty="0" smtClean="0"/>
          </a:p>
          <a:p>
            <a:pPr marL="457200" lvl="1" indent="0">
              <a:buNone/>
            </a:pPr>
            <a:r>
              <a:rPr lang="es-ES" dirty="0" smtClean="0"/>
              <a:t>(La primera línea del archivo </a:t>
            </a:r>
            <a:r>
              <a:rPr lang="es-ES" dirty="0" err="1" smtClean="0"/>
              <a:t>yml</a:t>
            </a:r>
            <a:r>
              <a:rPr lang="es-ES" dirty="0" smtClean="0"/>
              <a:t> es el nombre que se le asigna al nombre del entorno)</a:t>
            </a:r>
            <a:endParaRPr lang="es-ES" dirty="0"/>
          </a:p>
          <a:p>
            <a:pPr marL="400050">
              <a:buFont typeface="+mj-lt"/>
              <a:buAutoNum type="arabicPeriod"/>
            </a:pPr>
            <a:r>
              <a:rPr lang="es-ES" dirty="0"/>
              <a:t>Activa el nuevo entorno</a:t>
            </a:r>
            <a:r>
              <a:rPr lang="es-ES" dirty="0" smtClean="0"/>
              <a:t>:</a:t>
            </a:r>
          </a:p>
          <a:p>
            <a:pPr marL="514350" lvl="1" indent="0">
              <a:buNone/>
            </a:pPr>
            <a:r>
              <a:rPr lang="es-ES" dirty="0"/>
              <a:t>a</a:t>
            </a:r>
            <a:r>
              <a:rPr lang="es-ES" dirty="0" smtClean="0"/>
              <a:t>ctive </a:t>
            </a:r>
            <a:r>
              <a:rPr lang="es-ES" dirty="0" err="1" smtClean="0"/>
              <a:t>nombre_entorno</a:t>
            </a:r>
            <a:endParaRPr lang="es-ES" dirty="0"/>
          </a:p>
          <a:p>
            <a:pPr marL="400050">
              <a:buFont typeface="+mj-lt"/>
              <a:buAutoNum type="arabicPeriod"/>
            </a:pPr>
            <a:r>
              <a:rPr lang="es-ES" dirty="0" smtClean="0"/>
              <a:t>Verifica que el nuevo entorno fue instalado correctamente:</a:t>
            </a:r>
          </a:p>
          <a:p>
            <a:pPr marL="514350" lvl="1" indent="0">
              <a:buNone/>
            </a:pPr>
            <a:r>
              <a:rPr lang="es-ES" dirty="0" err="1" smtClean="0"/>
              <a:t>conda</a:t>
            </a:r>
            <a:r>
              <a:rPr lang="es-ES" dirty="0" smtClean="0"/>
              <a:t> </a:t>
            </a:r>
            <a:r>
              <a:rPr lang="es-ES" dirty="0" err="1" smtClean="0"/>
              <a:t>list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0331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Clonar un entorno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Usa la terminal o la Anaconda </a:t>
            </a:r>
            <a:r>
              <a:rPr lang="es-ES" dirty="0" err="1"/>
              <a:t>Prompt</a:t>
            </a:r>
            <a:r>
              <a:rPr lang="es-ES" dirty="0"/>
              <a:t> para los siguientes pasos.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Puedes hacer una copia exacta de un entorno creando un clone de él:</a:t>
            </a:r>
          </a:p>
          <a:p>
            <a:pPr marL="457200" lvl="1" indent="0">
              <a:buNone/>
            </a:pPr>
            <a:r>
              <a:rPr lang="es-ES" dirty="0" err="1" smtClean="0"/>
              <a:t>conda</a:t>
            </a:r>
            <a:r>
              <a:rPr lang="es-ES" dirty="0" smtClean="0"/>
              <a:t> </a:t>
            </a:r>
            <a:r>
              <a:rPr lang="es-ES" dirty="0" err="1" smtClean="0"/>
              <a:t>create</a:t>
            </a:r>
            <a:r>
              <a:rPr lang="es-ES" dirty="0" smtClean="0"/>
              <a:t> –-</a:t>
            </a:r>
            <a:r>
              <a:rPr lang="es-ES" dirty="0" err="1" smtClean="0"/>
              <a:t>name</a:t>
            </a:r>
            <a:r>
              <a:rPr lang="es-ES" dirty="0" smtClean="0"/>
              <a:t> </a:t>
            </a:r>
            <a:r>
              <a:rPr lang="es-ES" dirty="0" err="1" smtClean="0"/>
              <a:t>nombre_clone</a:t>
            </a:r>
            <a:r>
              <a:rPr lang="es-ES" dirty="0" smtClean="0"/>
              <a:t> –-clone </a:t>
            </a:r>
            <a:r>
              <a:rPr lang="es-ES" dirty="0" err="1" smtClean="0"/>
              <a:t>nombre_entorno</a:t>
            </a:r>
            <a:endParaRPr lang="es-ES" dirty="0" smtClean="0"/>
          </a:p>
          <a:p>
            <a:pPr marL="457200" lvl="1" indent="0">
              <a:buNone/>
            </a:pPr>
            <a:r>
              <a:rPr lang="es-ES" dirty="0" smtClean="0"/>
              <a:t>  </a:t>
            </a:r>
          </a:p>
          <a:p>
            <a:pPr>
              <a:buFont typeface="+mj-lt"/>
              <a:buAutoNum type="arabicPeriod"/>
            </a:pPr>
            <a:r>
              <a:rPr lang="es-ES" dirty="0"/>
              <a:t>Para verificar que la copia fue echa: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conda</a:t>
            </a:r>
            <a:r>
              <a:rPr lang="es-ES" dirty="0" smtClean="0"/>
              <a:t> </a:t>
            </a:r>
            <a:r>
              <a:rPr lang="es-ES" dirty="0" err="1" smtClean="0"/>
              <a:t>info</a:t>
            </a:r>
            <a:r>
              <a:rPr lang="es-ES" dirty="0" smtClean="0"/>
              <a:t> –-</a:t>
            </a:r>
            <a:r>
              <a:rPr lang="es-ES" dirty="0" err="1" smtClean="0"/>
              <a:t>envs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En la lista de los entornos que se despliega, deberías ver ambos, el entorno fuente y la copia</a:t>
            </a:r>
            <a:endParaRPr lang="es-ES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2447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Construir idénticos entornos </a:t>
            </a:r>
            <a:r>
              <a:rPr lang="es-ES" dirty="0" err="1" smtClean="0"/>
              <a:t>conda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226634"/>
            <a:ext cx="8915400" cy="563136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dirty="0"/>
              <a:t>Usa la terminal o la Anaconda </a:t>
            </a:r>
            <a:r>
              <a:rPr lang="es-ES" dirty="0" err="1"/>
              <a:t>Prompt</a:t>
            </a:r>
            <a:r>
              <a:rPr lang="es-ES" dirty="0"/>
              <a:t> para los siguientes pasos.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Ejecuta el comando: </a:t>
            </a:r>
            <a:r>
              <a:rPr lang="es-ES" dirty="0" err="1" smtClean="0"/>
              <a:t>conda</a:t>
            </a:r>
            <a:r>
              <a:rPr lang="es-ES" dirty="0" smtClean="0"/>
              <a:t> </a:t>
            </a:r>
            <a:r>
              <a:rPr lang="es-ES" dirty="0" err="1" smtClean="0"/>
              <a:t>list</a:t>
            </a:r>
            <a:r>
              <a:rPr lang="es-ES" dirty="0" smtClean="0"/>
              <a:t> –-</a:t>
            </a:r>
            <a:r>
              <a:rPr lang="es-ES" dirty="0" err="1" smtClean="0"/>
              <a:t>explicit</a:t>
            </a:r>
            <a:r>
              <a:rPr lang="es-ES" dirty="0" smtClean="0"/>
              <a:t>   para producir una lista como esta:</a:t>
            </a:r>
          </a:p>
          <a:p>
            <a:pPr>
              <a:buFont typeface="+mj-lt"/>
              <a:buAutoNum type="arabicPeriod"/>
            </a:pPr>
            <a:endParaRPr lang="es-ES" dirty="0"/>
          </a:p>
          <a:p>
            <a:pPr>
              <a:buFont typeface="+mj-lt"/>
              <a:buAutoNum type="arabicPeriod"/>
            </a:pPr>
            <a:endParaRPr lang="es-ES" dirty="0" smtClean="0"/>
          </a:p>
          <a:p>
            <a:pPr>
              <a:buFont typeface="+mj-lt"/>
              <a:buAutoNum type="arabicPeriod"/>
            </a:pPr>
            <a:endParaRPr lang="es-ES" dirty="0"/>
          </a:p>
          <a:p>
            <a:pPr>
              <a:buFont typeface="+mj-lt"/>
              <a:buAutoNum type="arabicPeriod"/>
            </a:pPr>
            <a:endParaRPr lang="es-ES" dirty="0" smtClean="0"/>
          </a:p>
          <a:p>
            <a:pPr>
              <a:buFont typeface="+mj-lt"/>
              <a:buAutoNum type="arabicPeriod"/>
            </a:pPr>
            <a:endParaRPr lang="es-ES" dirty="0"/>
          </a:p>
          <a:p>
            <a:pPr>
              <a:buFont typeface="+mj-lt"/>
              <a:buAutoNum type="arabicPeriod"/>
            </a:pPr>
            <a:endParaRPr lang="es-ES" dirty="0" smtClean="0"/>
          </a:p>
          <a:p>
            <a:pPr>
              <a:buFont typeface="+mj-lt"/>
              <a:buAutoNum type="arabicPeriod"/>
            </a:pPr>
            <a:r>
              <a:rPr lang="es-ES" dirty="0" smtClean="0"/>
              <a:t>Para crear esta lista como un archivo en el directorio actual, ejecuta:</a:t>
            </a:r>
          </a:p>
          <a:p>
            <a:pPr marL="457200" lvl="1" indent="0">
              <a:buNone/>
            </a:pPr>
            <a:r>
              <a:rPr lang="es-ES" dirty="0" err="1" smtClean="0"/>
              <a:t>conda</a:t>
            </a:r>
            <a:r>
              <a:rPr lang="es-ES" dirty="0" smtClean="0"/>
              <a:t> </a:t>
            </a:r>
            <a:r>
              <a:rPr lang="es-ES" dirty="0" err="1" smtClean="0"/>
              <a:t>list</a:t>
            </a:r>
            <a:r>
              <a:rPr lang="es-ES" dirty="0" smtClean="0"/>
              <a:t> –-</a:t>
            </a:r>
            <a:r>
              <a:rPr lang="es-ES" dirty="0" err="1" smtClean="0"/>
              <a:t>explicit</a:t>
            </a:r>
            <a:r>
              <a:rPr lang="es-ES" dirty="0" smtClean="0"/>
              <a:t> &gt; nombre_archivo.txt 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Usar la lista para crear un entorno idéntico en la misma máquina o en otra máquina:</a:t>
            </a:r>
          </a:p>
          <a:p>
            <a:pPr marL="457200" lvl="1" indent="0">
              <a:buNone/>
            </a:pPr>
            <a:r>
              <a:rPr lang="es-ES" dirty="0" err="1" smtClean="0"/>
              <a:t>conda</a:t>
            </a:r>
            <a:r>
              <a:rPr lang="es-ES" dirty="0" smtClean="0"/>
              <a:t> </a:t>
            </a:r>
            <a:r>
              <a:rPr lang="es-ES" dirty="0" err="1" smtClean="0"/>
              <a:t>create</a:t>
            </a:r>
            <a:r>
              <a:rPr lang="es-ES" dirty="0" smtClean="0"/>
              <a:t> –-</a:t>
            </a:r>
            <a:r>
              <a:rPr lang="es-ES" dirty="0" err="1" smtClean="0"/>
              <a:t>name</a:t>
            </a:r>
            <a:r>
              <a:rPr lang="es-ES" dirty="0" smtClean="0"/>
              <a:t> </a:t>
            </a:r>
            <a:r>
              <a:rPr lang="es-ES" dirty="0" err="1" smtClean="0"/>
              <a:t>nombre_entorno</a:t>
            </a:r>
            <a:r>
              <a:rPr lang="es-ES" dirty="0" smtClean="0"/>
              <a:t> –file nombre_archivo.txt  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Usar la lista para instalar los paquetes enlistados en el entorno existente:</a:t>
            </a:r>
          </a:p>
          <a:p>
            <a:pPr marL="0" indent="0">
              <a:buNone/>
            </a:pPr>
            <a:r>
              <a:rPr lang="es-ES" dirty="0"/>
              <a:t>	 </a:t>
            </a:r>
            <a:r>
              <a:rPr lang="es-ES" dirty="0" err="1"/>
              <a:t>conda</a:t>
            </a:r>
            <a:r>
              <a:rPr lang="es-ES" dirty="0"/>
              <a:t> </a:t>
            </a:r>
            <a:r>
              <a:rPr lang="es-ES" dirty="0" err="1" smtClean="0"/>
              <a:t>install</a:t>
            </a:r>
            <a:r>
              <a:rPr lang="es-ES" dirty="0" smtClean="0"/>
              <a:t> </a:t>
            </a:r>
            <a:r>
              <a:rPr lang="es-ES" dirty="0"/>
              <a:t>–-</a:t>
            </a:r>
            <a:r>
              <a:rPr lang="es-ES" dirty="0" err="1"/>
              <a:t>name</a:t>
            </a:r>
            <a:r>
              <a:rPr lang="es-ES" dirty="0"/>
              <a:t> </a:t>
            </a:r>
            <a:r>
              <a:rPr lang="es-ES" dirty="0" err="1"/>
              <a:t>nombre_entorno</a:t>
            </a:r>
            <a:r>
              <a:rPr lang="es-ES" dirty="0"/>
              <a:t> –file nombre_archivo.txt</a:t>
            </a:r>
            <a:r>
              <a:rPr lang="es-ES" dirty="0" smtClean="0"/>
              <a:t> 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6391" t="45736" r="27693" b="23888"/>
          <a:stretch/>
        </p:blipFill>
        <p:spPr>
          <a:xfrm>
            <a:off x="3780263" y="1905000"/>
            <a:ext cx="5989266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0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Activar un entorno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En Windows, en tu Anaconda </a:t>
            </a:r>
            <a:r>
              <a:rPr lang="es-ES" dirty="0" err="1" smtClean="0"/>
              <a:t>prompt</a:t>
            </a:r>
            <a:r>
              <a:rPr lang="es-ES" dirty="0" smtClean="0"/>
              <a:t>, ejecuta: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active </a:t>
            </a:r>
            <a:r>
              <a:rPr lang="es-ES" dirty="0" err="1" smtClean="0"/>
              <a:t>nombre_entorno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6722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Desactivar un entorno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En Windows, en tu Anaconda </a:t>
            </a:r>
            <a:r>
              <a:rPr lang="es-ES" dirty="0" err="1" smtClean="0"/>
              <a:t>Prompt</a:t>
            </a:r>
            <a:r>
              <a:rPr lang="es-ES" dirty="0" smtClean="0"/>
              <a:t>, ejecuta: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deactive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 smtClean="0"/>
              <a:t>Conda</a:t>
            </a:r>
            <a:r>
              <a:rPr lang="es-ES" dirty="0" smtClean="0"/>
              <a:t> remueve el nombre del entorno de tu comando del sistema.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TIP: En Windows, es de buena práctica desactivar un entorno antes de activar otro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69008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Determinar tu entorno actual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905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Usa la terminal o la Anaconda </a:t>
            </a:r>
            <a:r>
              <a:rPr lang="es-ES" dirty="0" err="1"/>
              <a:t>Prompt</a:t>
            </a:r>
            <a:r>
              <a:rPr lang="es-ES" dirty="0"/>
              <a:t> para los siguientes pasos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ES" dirty="0" smtClean="0"/>
              <a:t>Por defecto, el entorno activo –el que usas actualmente- es mostrado en paréntesis () o en corchetes [] en el inicio de tu terminal de comandos: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(</a:t>
            </a:r>
            <a:r>
              <a:rPr lang="es-ES" dirty="0" err="1" smtClean="0"/>
              <a:t>nombre_entorno</a:t>
            </a:r>
            <a:r>
              <a:rPr lang="es-ES" dirty="0" smtClean="0"/>
              <a:t>) $</a:t>
            </a:r>
          </a:p>
          <a:p>
            <a:pPr marL="0" indent="0">
              <a:buNone/>
            </a:pPr>
            <a:r>
              <a:rPr lang="es-ES" dirty="0" smtClean="0"/>
              <a:t>Si no ves esto, ejecuta: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conda</a:t>
            </a:r>
            <a:r>
              <a:rPr lang="es-ES" dirty="0" smtClean="0"/>
              <a:t> </a:t>
            </a:r>
            <a:r>
              <a:rPr lang="es-ES" dirty="0" err="1" smtClean="0"/>
              <a:t>info</a:t>
            </a:r>
            <a:r>
              <a:rPr lang="es-ES" dirty="0" smtClean="0"/>
              <a:t> –</a:t>
            </a:r>
            <a:r>
              <a:rPr lang="es-ES" dirty="0" err="1" smtClean="0"/>
              <a:t>envs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En la lista de entornos que se despliega, tu entorno actual está remarcado con un asterisco (*).</a:t>
            </a:r>
          </a:p>
          <a:p>
            <a:pPr marL="0" indent="0">
              <a:buNone/>
            </a:pPr>
            <a:r>
              <a:rPr lang="es-ES" dirty="0" smtClean="0"/>
              <a:t>Por defecto, la línea de comandos muestra el nombre del entorno activo. Para desactivar esta opción: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conda</a:t>
            </a:r>
            <a:r>
              <a:rPr lang="es-ES" dirty="0" smtClean="0"/>
              <a:t> </a:t>
            </a:r>
            <a:r>
              <a:rPr lang="es-ES" dirty="0" err="1" smtClean="0"/>
              <a:t>config</a:t>
            </a:r>
            <a:r>
              <a:rPr lang="es-ES" dirty="0" smtClean="0"/>
              <a:t> –set changeps1 false</a:t>
            </a:r>
          </a:p>
          <a:p>
            <a:pPr marL="0" indent="0">
              <a:buNone/>
            </a:pPr>
            <a:r>
              <a:rPr lang="es-ES" dirty="0" smtClean="0"/>
              <a:t>Para re-activar esta opción: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conda</a:t>
            </a:r>
            <a:r>
              <a:rPr lang="es-ES" dirty="0" smtClean="0"/>
              <a:t> </a:t>
            </a:r>
            <a:r>
              <a:rPr lang="es-ES" dirty="0" err="1" smtClean="0"/>
              <a:t>config</a:t>
            </a:r>
            <a:r>
              <a:rPr lang="es-ES" dirty="0" smtClean="0"/>
              <a:t> –set changeps1 true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958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Ver una lista de tus entornos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Para ver una lista de todos tus entornos, en tu terminal Windows o en la Anaconda </a:t>
            </a:r>
            <a:r>
              <a:rPr lang="es-ES" dirty="0" err="1" smtClean="0"/>
              <a:t>Prompt</a:t>
            </a:r>
            <a:r>
              <a:rPr lang="es-ES" dirty="0" smtClean="0"/>
              <a:t>, ejecuta: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conda</a:t>
            </a:r>
            <a:r>
              <a:rPr lang="es-ES" dirty="0" smtClean="0"/>
              <a:t> </a:t>
            </a:r>
            <a:r>
              <a:rPr lang="es-ES" dirty="0" err="1" smtClean="0"/>
              <a:t>info</a:t>
            </a:r>
            <a:r>
              <a:rPr lang="es-ES" dirty="0" smtClean="0"/>
              <a:t> –</a:t>
            </a:r>
            <a:r>
              <a:rPr lang="es-ES" dirty="0" err="1" smtClean="0"/>
              <a:t>envs</a:t>
            </a:r>
            <a:endParaRPr lang="es-ES" dirty="0" smtClean="0"/>
          </a:p>
          <a:p>
            <a:pPr marL="0" indent="0">
              <a:buNone/>
            </a:pPr>
            <a:r>
              <a:rPr lang="es-ES" dirty="0" err="1" smtClean="0"/>
              <a:t>Ó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conda</a:t>
            </a:r>
            <a:r>
              <a:rPr lang="es-ES" dirty="0" smtClean="0"/>
              <a:t> </a:t>
            </a:r>
            <a:r>
              <a:rPr lang="es-ES" dirty="0" err="1" smtClean="0"/>
              <a:t>env</a:t>
            </a:r>
            <a:r>
              <a:rPr lang="es-ES" dirty="0" smtClean="0"/>
              <a:t> </a:t>
            </a:r>
            <a:r>
              <a:rPr lang="es-ES" dirty="0" err="1" smtClean="0"/>
              <a:t>list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Una lista similar a la siguiente es desplegada:</a:t>
            </a:r>
          </a:p>
          <a:p>
            <a:pPr marL="0" indent="0">
              <a:buNone/>
            </a:pPr>
            <a:endParaRPr lang="es-ES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4847" t="42945" r="28204" b="48267"/>
          <a:stretch/>
        </p:blipFill>
        <p:spPr>
          <a:xfrm>
            <a:off x="2164915" y="5187088"/>
            <a:ext cx="9763993" cy="114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2466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1201</TotalTime>
  <Words>710</Words>
  <Application>Microsoft Office PowerPoint</Application>
  <PresentationFormat>Panorámica</PresentationFormat>
  <Paragraphs>136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Espiral</vt:lpstr>
      <vt:lpstr>Managing Enviroments (Entornos de gestión)</vt:lpstr>
      <vt:lpstr>Crear un entorno con comandos</vt:lpstr>
      <vt:lpstr>Crear un entorno de un archivo entorno.yml</vt:lpstr>
      <vt:lpstr>Clonar un entorno</vt:lpstr>
      <vt:lpstr>Construir idénticos entornos conda</vt:lpstr>
      <vt:lpstr>Activar un entorno</vt:lpstr>
      <vt:lpstr>Desactivar un entorno</vt:lpstr>
      <vt:lpstr>Determinar tu entorno actual</vt:lpstr>
      <vt:lpstr>Ver una lista de tus entornos</vt:lpstr>
      <vt:lpstr>Ver una lista de los paquetes en un entorno</vt:lpstr>
      <vt:lpstr>Usar pip en un entorno </vt:lpstr>
      <vt:lpstr>Guardar variables de entorno</vt:lpstr>
      <vt:lpstr>Compartir un entorno</vt:lpstr>
      <vt:lpstr>Exportar el archivo del entorno </vt:lpstr>
      <vt:lpstr>Crear un archivo de entorno manualmente</vt:lpstr>
      <vt:lpstr>Eliminar un entorno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Miguel Angel Murga</cp:lastModifiedBy>
  <cp:revision>17</cp:revision>
  <dcterms:created xsi:type="dcterms:W3CDTF">2019-01-13T22:40:05Z</dcterms:created>
  <dcterms:modified xsi:type="dcterms:W3CDTF">2019-01-15T01:01:10Z</dcterms:modified>
</cp:coreProperties>
</file>