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06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05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95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8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30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97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95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9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54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9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5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19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9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40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1C0E-2D02-4F4B-B3B0-7F067950478E}" type="datetimeFigureOut">
              <a:rPr lang="es-MX" smtClean="0"/>
              <a:t>17/12/2018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DA275D-903B-43A8-9CD2-B8B8D732DF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6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41787" y="2858845"/>
            <a:ext cx="8915399" cy="2262781"/>
          </a:xfrm>
        </p:spPr>
        <p:txBody>
          <a:bodyPr/>
          <a:lstStyle/>
          <a:p>
            <a:r>
              <a:rPr lang="es-ES" dirty="0" smtClean="0"/>
              <a:t>Funciones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381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en Python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67909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Sintaxis: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nombre_función</a:t>
            </a:r>
            <a:r>
              <a:rPr lang="es-ES" dirty="0" smtClean="0"/>
              <a:t>( 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sentencias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Las funciones en Python nos permiten ejecutar varias líneas de código que se encuentren dentro de una función y poder reutilizarlas más adelante. Para poder llamar a las funciones se escribe: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nombre_función</a:t>
            </a:r>
            <a:r>
              <a:rPr lang="es-ES" dirty="0" smtClean="0"/>
              <a:t>( )     </a:t>
            </a:r>
            <a:r>
              <a:rPr lang="es-ES" u="sng" dirty="0" smtClean="0"/>
              <a:t>Para pasarles valores</a:t>
            </a:r>
            <a:r>
              <a:rPr lang="es-ES" dirty="0" smtClean="0"/>
              <a:t>: </a:t>
            </a:r>
            <a:r>
              <a:rPr lang="es-ES" dirty="0" err="1" smtClean="0"/>
              <a:t>nombre_función</a:t>
            </a:r>
            <a:r>
              <a:rPr lang="es-ES" dirty="0" smtClean="0"/>
              <a:t>(</a:t>
            </a:r>
            <a:r>
              <a:rPr lang="es-ES" dirty="0" err="1" smtClean="0"/>
              <a:t>parametros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Las funciones también pueden retornar valores obtenidos en la función, para esto dentro de la función se escribe: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nombre_variable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 la función recibe parámetros, las variables se escriben dentro de el paréntesis separados entre comas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nombre_función</a:t>
            </a:r>
            <a:r>
              <a:rPr lang="es-ES" dirty="0" smtClean="0"/>
              <a:t>(a, b):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Sentencias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5329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de funciones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32960"/>
          </a:xfrm>
        </p:spPr>
        <p:txBody>
          <a:bodyPr/>
          <a:lstStyle/>
          <a:p>
            <a:r>
              <a:rPr lang="es-ES" b="1" dirty="0" smtClean="0"/>
              <a:t>Función sencilla</a:t>
            </a:r>
          </a:p>
          <a:p>
            <a:pPr marL="457200" lvl="1" indent="0">
              <a:buNone/>
            </a:pPr>
            <a:r>
              <a:rPr lang="es-ES" dirty="0" smtClean="0"/>
              <a:t>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hola_mundo</a:t>
            </a:r>
            <a:r>
              <a:rPr lang="es-ES" dirty="0" smtClean="0"/>
              <a:t>():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print</a:t>
            </a:r>
            <a:r>
              <a:rPr lang="es-ES" dirty="0" smtClean="0"/>
              <a:t>(‘Hola mundo’)</a:t>
            </a:r>
          </a:p>
          <a:p>
            <a:pPr marL="457200" lvl="1" indent="0">
              <a:buNone/>
            </a:pPr>
            <a:r>
              <a:rPr lang="es-ES" dirty="0" err="1" smtClean="0"/>
              <a:t>hola_mundo</a:t>
            </a:r>
            <a:r>
              <a:rPr lang="es-ES" dirty="0" smtClean="0"/>
              <a:t>()	</a:t>
            </a:r>
          </a:p>
          <a:p>
            <a:pPr marL="457200" lvl="1" indent="0">
              <a:buNone/>
            </a:pPr>
            <a:endParaRPr lang="es-MX" dirty="0" smtClean="0"/>
          </a:p>
          <a:p>
            <a:r>
              <a:rPr lang="es-ES" b="1" dirty="0" smtClean="0"/>
              <a:t>Función con parámetro</a:t>
            </a:r>
          </a:p>
          <a:p>
            <a:pPr marL="457200" lvl="1" indent="0">
              <a:buNone/>
            </a:pPr>
            <a:r>
              <a:rPr lang="es-ES" dirty="0" smtClean="0"/>
              <a:t>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imprimir_nombre</a:t>
            </a:r>
            <a:r>
              <a:rPr lang="es-ES" dirty="0" smtClean="0"/>
              <a:t>(nombre):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print</a:t>
            </a:r>
            <a:r>
              <a:rPr lang="es-ES" dirty="0" smtClean="0"/>
              <a:t>(‘Hola ’, nombre)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imprimir_nombre</a:t>
            </a:r>
            <a:r>
              <a:rPr lang="es-ES" dirty="0" smtClean="0"/>
              <a:t>(“Miguel”)</a:t>
            </a:r>
          </a:p>
        </p:txBody>
      </p:sp>
    </p:spTree>
    <p:extLst>
      <p:ext uri="{BB962C8B-B14F-4D97-AF65-F5344CB8AC3E}">
        <p14:creationId xmlns:p14="http://schemas.microsoft.com/office/powerpoint/2010/main" val="11651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2121"/>
            <a:ext cx="8915400" cy="657292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/>
              <a:t>Función con parámetro por default</a:t>
            </a:r>
          </a:p>
          <a:p>
            <a:pPr marL="457200" lvl="1" indent="0">
              <a:buNone/>
            </a:pPr>
            <a:r>
              <a:rPr lang="es-ES" dirty="0" smtClean="0"/>
              <a:t>EJEMPLO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/>
              <a:t>imprimir_edad</a:t>
            </a:r>
            <a:r>
              <a:rPr lang="es-ES" dirty="0"/>
              <a:t>(edad = 18)</a:t>
            </a:r>
          </a:p>
          <a:p>
            <a:pPr marL="457200" lvl="1" indent="0">
              <a:buNone/>
            </a:pPr>
            <a:r>
              <a:rPr lang="es-ES" dirty="0"/>
              <a:t>		</a:t>
            </a:r>
            <a:r>
              <a:rPr lang="es-ES" dirty="0" err="1"/>
              <a:t>print</a:t>
            </a:r>
            <a:r>
              <a:rPr lang="es-ES" dirty="0"/>
              <a:t>(‘Tu edad es: ’ edad)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imprimir_edad</a:t>
            </a:r>
            <a:r>
              <a:rPr lang="es-MX" dirty="0" smtClean="0"/>
              <a:t>()</a:t>
            </a:r>
          </a:p>
          <a:p>
            <a:pPr marL="457200" lvl="1" indent="0">
              <a:buNone/>
            </a:pPr>
            <a:endParaRPr lang="es-ES" b="1" dirty="0" smtClean="0"/>
          </a:p>
          <a:p>
            <a:r>
              <a:rPr lang="es-ES" b="1" dirty="0" smtClean="0"/>
              <a:t>Función con retorno de valor</a:t>
            </a:r>
          </a:p>
          <a:p>
            <a:pPr marL="457200" lvl="1" indent="0">
              <a:buNone/>
            </a:pPr>
            <a:r>
              <a:rPr lang="es-ES" dirty="0" smtClean="0"/>
              <a:t>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suma(a = 1, b = 2):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a + b</a:t>
            </a:r>
          </a:p>
          <a:p>
            <a:pPr marL="457200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print</a:t>
            </a:r>
            <a:r>
              <a:rPr lang="es-ES" dirty="0" smtClean="0"/>
              <a:t>(‘El resultado de la suma es: ’, suma())</a:t>
            </a:r>
          </a:p>
          <a:p>
            <a:r>
              <a:rPr lang="es-ES" b="1" dirty="0" smtClean="0"/>
              <a:t>Función que retorna más de un valor</a:t>
            </a:r>
          </a:p>
          <a:p>
            <a:pPr marL="457200" lvl="1" indent="0">
              <a:buNone/>
            </a:pPr>
            <a:r>
              <a:rPr lang="es-ES" dirty="0" smtClean="0"/>
              <a:t>EJEMPLO: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div_mul</a:t>
            </a:r>
            <a:r>
              <a:rPr lang="es-ES" dirty="0" smtClean="0"/>
              <a:t> (a = 10, b = 5)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(a/b), a*b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división, multiplicación = </a:t>
            </a:r>
            <a:r>
              <a:rPr lang="es-ES" dirty="0" err="1" smtClean="0"/>
              <a:t>div_mul</a:t>
            </a:r>
            <a:r>
              <a:rPr lang="es-ES" dirty="0" smtClean="0"/>
              <a:t>(10, 5)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print</a:t>
            </a:r>
            <a:r>
              <a:rPr lang="es-ES" dirty="0" smtClean="0"/>
              <a:t>(‘División: { } y la multiplicación: { }’.</a:t>
            </a:r>
            <a:r>
              <a:rPr lang="es-ES" dirty="0" err="1" smtClean="0"/>
              <a:t>format</a:t>
            </a:r>
            <a:r>
              <a:rPr lang="es-ES" dirty="0" smtClean="0"/>
              <a:t>(división, multiplicación) )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</a:p>
          <a:p>
            <a:pPr marL="457200" lvl="1" indent="0">
              <a:buNone/>
            </a:pPr>
            <a:r>
              <a:rPr lang="es-ES" dirty="0" smtClean="0"/>
              <a:t>NOTA: La última línea sirve para acomodar los resultados obtenidos de la función en las respectivas llaves.</a:t>
            </a:r>
          </a:p>
        </p:txBody>
      </p:sp>
    </p:spTree>
    <p:extLst>
      <p:ext uri="{BB962C8B-B14F-4D97-AF65-F5344CB8AC3E}">
        <p14:creationId xmlns:p14="http://schemas.microsoft.com/office/powerpoint/2010/main" val="29254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3868"/>
          </a:xfrm>
        </p:spPr>
        <p:txBody>
          <a:bodyPr/>
          <a:lstStyle/>
          <a:p>
            <a:r>
              <a:rPr lang="es-ES" dirty="0" smtClean="0"/>
              <a:t>Función anónima o lambda</a:t>
            </a:r>
          </a:p>
          <a:p>
            <a:pPr marL="0" indent="0">
              <a:buNone/>
            </a:pPr>
            <a:r>
              <a:rPr lang="es-ES" dirty="0" smtClean="0"/>
              <a:t>Las funciones anónimas nos sirven para poder hacer operaciones de forma rápida.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Sintaxis: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a(parámetros):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x+y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O bien: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lamda</a:t>
            </a:r>
            <a:r>
              <a:rPr lang="es-ES" dirty="0" smtClean="0"/>
              <a:t> parámetros: resultado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y es equivalente 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nombre_variable</a:t>
            </a:r>
            <a:r>
              <a:rPr lang="es-ES" dirty="0" smtClean="0"/>
              <a:t> = </a:t>
            </a:r>
            <a:r>
              <a:rPr lang="es-ES" dirty="0" err="1"/>
              <a:t>lamda</a:t>
            </a:r>
            <a:r>
              <a:rPr lang="es-ES" dirty="0"/>
              <a:t> parámetros: resultado</a:t>
            </a:r>
            <a:r>
              <a:rPr lang="es-ES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47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5534"/>
          </a:xfrm>
        </p:spPr>
        <p:txBody>
          <a:bodyPr/>
          <a:lstStyle/>
          <a:p>
            <a:r>
              <a:rPr lang="es-ES" dirty="0" smtClean="0"/>
              <a:t>Ejemplo función anónima o lambda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resta = lambda a=10, b=5: a – b</a:t>
            </a:r>
          </a:p>
          <a:p>
            <a:pPr marL="0" indent="0">
              <a:buNone/>
            </a:pPr>
            <a:r>
              <a:rPr lang="es-ES" dirty="0" smtClean="0"/>
              <a:t>O bien: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lamda</a:t>
            </a:r>
            <a:r>
              <a:rPr lang="es-ES" dirty="0"/>
              <a:t> </a:t>
            </a:r>
            <a:r>
              <a:rPr lang="es-ES" dirty="0" smtClean="0"/>
              <a:t>a = 5, b = 10: b – a</a:t>
            </a:r>
          </a:p>
          <a:p>
            <a:pPr marL="0" indent="0">
              <a:buNone/>
            </a:pPr>
            <a:r>
              <a:rPr lang="es-ES" dirty="0" smtClean="0"/>
              <a:t>Ó: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def</a:t>
            </a:r>
            <a:r>
              <a:rPr lang="es-ES" dirty="0" smtClean="0"/>
              <a:t> f (a , b)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a – b</a:t>
            </a:r>
          </a:p>
        </p:txBody>
      </p:sp>
    </p:spTree>
    <p:extLst>
      <p:ext uri="{BB962C8B-B14F-4D97-AF65-F5344CB8AC3E}">
        <p14:creationId xmlns:p14="http://schemas.microsoft.com/office/powerpoint/2010/main" val="203789389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42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Funciones</vt:lpstr>
      <vt:lpstr>Funciones en Python</vt:lpstr>
      <vt:lpstr>Ejemplos de funciones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Miguel Angel Murga</dc:creator>
  <cp:lastModifiedBy>Miguel Angel Murga</cp:lastModifiedBy>
  <cp:revision>7</cp:revision>
  <dcterms:created xsi:type="dcterms:W3CDTF">2018-12-17T19:22:20Z</dcterms:created>
  <dcterms:modified xsi:type="dcterms:W3CDTF">2018-12-17T19:56:34Z</dcterms:modified>
</cp:coreProperties>
</file>