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5477-24DA-4914-AEE4-673030DF321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BFE263-15E6-4160-B95B-E6569F2E8F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613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5477-24DA-4914-AEE4-673030DF321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BFE263-15E6-4160-B95B-E6569F2E8F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62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5477-24DA-4914-AEE4-673030DF321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BFE263-15E6-4160-B95B-E6569F2E8FDD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6096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5477-24DA-4914-AEE4-673030DF321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BFE263-15E6-4160-B95B-E6569F2E8F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8391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5477-24DA-4914-AEE4-673030DF321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BFE263-15E6-4160-B95B-E6569F2E8FDD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4545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5477-24DA-4914-AEE4-673030DF321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BFE263-15E6-4160-B95B-E6569F2E8F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6298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5477-24DA-4914-AEE4-673030DF321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E263-15E6-4160-B95B-E6569F2E8F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4098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5477-24DA-4914-AEE4-673030DF321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E263-15E6-4160-B95B-E6569F2E8F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473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5477-24DA-4914-AEE4-673030DF321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E263-15E6-4160-B95B-E6569F2E8F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69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5477-24DA-4914-AEE4-673030DF321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BFE263-15E6-4160-B95B-E6569F2E8F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799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5477-24DA-4914-AEE4-673030DF321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BFE263-15E6-4160-B95B-E6569F2E8F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427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5477-24DA-4914-AEE4-673030DF321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BFE263-15E6-4160-B95B-E6569F2E8F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854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5477-24DA-4914-AEE4-673030DF321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E263-15E6-4160-B95B-E6569F2E8F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690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5477-24DA-4914-AEE4-673030DF321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E263-15E6-4160-B95B-E6569F2E8F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93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5477-24DA-4914-AEE4-673030DF321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E263-15E6-4160-B95B-E6569F2E8F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981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5477-24DA-4914-AEE4-673030DF321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BFE263-15E6-4160-B95B-E6569F2E8F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104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55477-24DA-4914-AEE4-673030DF321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BFE263-15E6-4160-B95B-E6569F2E8F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673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69459" y="2725252"/>
            <a:ext cx="9144000" cy="2387600"/>
          </a:xfrm>
        </p:spPr>
        <p:txBody>
          <a:bodyPr/>
          <a:lstStyle/>
          <a:p>
            <a:r>
              <a:rPr lang="es-ES" dirty="0" smtClean="0"/>
              <a:t>Variables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704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Sintaxis variables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Para declarar una variable en Python no se necesita especificar el tipo de dato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Nombre_variable</a:t>
            </a:r>
            <a:r>
              <a:rPr lang="es-ES" dirty="0" smtClean="0"/>
              <a:t> = </a:t>
            </a:r>
            <a:r>
              <a:rPr lang="es-ES" dirty="0" err="1" smtClean="0"/>
              <a:t>valor_variable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Existen diferentes tipos de datos: Enteros, flotante, flotante elevado, </a:t>
            </a:r>
            <a:r>
              <a:rPr lang="es-ES" dirty="0" err="1" smtClean="0"/>
              <a:t>String</a:t>
            </a:r>
            <a:r>
              <a:rPr lang="es-ES" dirty="0" smtClean="0"/>
              <a:t>, </a:t>
            </a:r>
            <a:r>
              <a:rPr lang="es-ES" dirty="0" err="1" smtClean="0"/>
              <a:t>bool</a:t>
            </a:r>
            <a:r>
              <a:rPr lang="es-ES" dirty="0" smtClean="0"/>
              <a:t>; y también hay conjuntos de variables con los cuales se puede interactuar(listas, </a:t>
            </a:r>
            <a:r>
              <a:rPr lang="es-ES" dirty="0" err="1" smtClean="0"/>
              <a:t>tuplas</a:t>
            </a:r>
            <a:r>
              <a:rPr lang="es-ES" dirty="0" smtClean="0"/>
              <a:t>, sets, diccionarios).</a:t>
            </a:r>
          </a:p>
        </p:txBody>
      </p:sp>
    </p:spTree>
    <p:extLst>
      <p:ext uri="{BB962C8B-B14F-4D97-AF65-F5344CB8AC3E}">
        <p14:creationId xmlns:p14="http://schemas.microsoft.com/office/powerpoint/2010/main" val="271986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 de variables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n</a:t>
            </a:r>
            <a:r>
              <a:rPr lang="es-ES" dirty="0" err="1" smtClean="0"/>
              <a:t>umero_entero</a:t>
            </a:r>
            <a:r>
              <a:rPr lang="es-ES" dirty="0" smtClean="0"/>
              <a:t> = 10</a:t>
            </a:r>
          </a:p>
          <a:p>
            <a:pPr marL="0" indent="0">
              <a:buNone/>
            </a:pPr>
            <a:r>
              <a:rPr lang="es-ES" dirty="0" err="1"/>
              <a:t>n</a:t>
            </a:r>
            <a:r>
              <a:rPr lang="es-ES" dirty="0" err="1" smtClean="0"/>
              <a:t>umero_flotante</a:t>
            </a:r>
            <a:r>
              <a:rPr lang="es-ES" dirty="0" smtClean="0"/>
              <a:t> = 10.5</a:t>
            </a:r>
          </a:p>
          <a:p>
            <a:pPr marL="0" indent="0">
              <a:buNone/>
            </a:pPr>
            <a:r>
              <a:rPr lang="es-ES" dirty="0" err="1"/>
              <a:t>n</a:t>
            </a:r>
            <a:r>
              <a:rPr lang="es-ES" dirty="0" err="1" smtClean="0"/>
              <a:t>umero_flotante</a:t>
            </a:r>
            <a:r>
              <a:rPr lang="es-ES" dirty="0" smtClean="0"/>
              <a:t> elevado = 4.5e4 (</a:t>
            </a:r>
            <a:r>
              <a:rPr lang="es-ES" dirty="0" err="1" smtClean="0"/>
              <a:t>Depués</a:t>
            </a:r>
            <a:r>
              <a:rPr lang="es-ES" dirty="0" smtClean="0"/>
              <a:t> de “e” se pone el numero al que se va a elevar)</a:t>
            </a:r>
          </a:p>
          <a:p>
            <a:pPr marL="0" indent="0">
              <a:buNone/>
            </a:pPr>
            <a:r>
              <a:rPr lang="es-ES" dirty="0" err="1" smtClean="0"/>
              <a:t>numero_complejo</a:t>
            </a:r>
            <a:r>
              <a:rPr lang="es-ES" dirty="0" smtClean="0"/>
              <a:t> = 2i</a:t>
            </a:r>
          </a:p>
          <a:p>
            <a:pPr marL="0" indent="0">
              <a:buNone/>
            </a:pPr>
            <a:r>
              <a:rPr lang="es-ES" dirty="0"/>
              <a:t>c</a:t>
            </a:r>
            <a:r>
              <a:rPr lang="es-ES" dirty="0" smtClean="0"/>
              <a:t>adena =  “Esto es una cadena”</a:t>
            </a:r>
          </a:p>
          <a:p>
            <a:pPr marL="0" indent="0">
              <a:buNone/>
            </a:pPr>
            <a:r>
              <a:rPr lang="es-ES" dirty="0" err="1" smtClean="0"/>
              <a:t>Bool</a:t>
            </a:r>
            <a:r>
              <a:rPr lang="es-ES" dirty="0" smtClean="0"/>
              <a:t> = true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205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Listas (Arreglo)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6400" y="1761078"/>
            <a:ext cx="10515600" cy="4833359"/>
          </a:xfrm>
        </p:spPr>
        <p:txBody>
          <a:bodyPr>
            <a:normAutofit/>
          </a:bodyPr>
          <a:lstStyle/>
          <a:p>
            <a:r>
              <a:rPr lang="es-ES" dirty="0" smtClean="0"/>
              <a:t>Sintaxis: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nombre_lista</a:t>
            </a:r>
            <a:r>
              <a:rPr lang="es-ES" dirty="0" smtClean="0"/>
              <a:t> = […,...,…,…]</a:t>
            </a:r>
          </a:p>
          <a:p>
            <a:pPr marL="0" indent="0">
              <a:buNone/>
            </a:pPr>
            <a:r>
              <a:rPr lang="es-ES" dirty="0" smtClean="0"/>
              <a:t>Python permite que una lista pueda tener variables con distinto tipo de dato y el tamaño de la lista puede ser ilimitado, también se pueden modificar los valores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Ejemplos: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lista1 = [‘Hola’, ‘mundo’]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lista2 = [3, 2, 1, 10]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lista3 = [3.1416, 15.6, 19.34, 2.45]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lista4 = [‘Lista’, </a:t>
            </a:r>
            <a:r>
              <a:rPr lang="el-GR" dirty="0" smtClean="0"/>
              <a:t>π</a:t>
            </a:r>
            <a:r>
              <a:rPr lang="es-ES" dirty="0" smtClean="0"/>
              <a:t>, 3, 9.12, true, ‘</a:t>
            </a:r>
            <a:r>
              <a:rPr lang="es-ES" dirty="0" err="1" smtClean="0"/>
              <a:t>ilimatada</a:t>
            </a:r>
            <a:r>
              <a:rPr lang="es-ES" dirty="0" smtClean="0"/>
              <a:t>’]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64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Tuplas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6400" y="1750321"/>
            <a:ext cx="10515600" cy="4897904"/>
          </a:xfrm>
        </p:spPr>
        <p:txBody>
          <a:bodyPr/>
          <a:lstStyle/>
          <a:p>
            <a:r>
              <a:rPr lang="es-ES" dirty="0" smtClean="0"/>
              <a:t>Sintaxis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nombre_tupla</a:t>
            </a:r>
            <a:r>
              <a:rPr lang="es-ES" dirty="0" smtClean="0"/>
              <a:t> = (…, …, …, …)</a:t>
            </a:r>
          </a:p>
          <a:p>
            <a:pPr marL="0" indent="0">
              <a:buNone/>
            </a:pPr>
            <a:r>
              <a:rPr lang="es-ES" dirty="0" smtClean="0"/>
              <a:t>En Python, las </a:t>
            </a:r>
            <a:r>
              <a:rPr lang="es-ES" dirty="0" err="1" smtClean="0"/>
              <a:t>tuplas</a:t>
            </a:r>
            <a:r>
              <a:rPr lang="es-ES" dirty="0" smtClean="0"/>
              <a:t> son listas pero no se pueden modificar los valores, y consumen menos espacio de memoria, por lo tanto, es más rápido utilizarlas.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Ejemplos: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tupla1 </a:t>
            </a:r>
            <a:r>
              <a:rPr lang="es-ES" dirty="0"/>
              <a:t>= </a:t>
            </a:r>
            <a:r>
              <a:rPr lang="es-ES" dirty="0" smtClean="0"/>
              <a:t>(‘</a:t>
            </a:r>
            <a:r>
              <a:rPr lang="es-ES" dirty="0"/>
              <a:t>Hola’, ‘mundo</a:t>
            </a:r>
            <a:r>
              <a:rPr lang="es-ES" dirty="0" smtClean="0"/>
              <a:t>’)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tupla2 </a:t>
            </a:r>
            <a:r>
              <a:rPr lang="es-ES" dirty="0"/>
              <a:t>= </a:t>
            </a:r>
            <a:r>
              <a:rPr lang="es-ES" dirty="0" smtClean="0"/>
              <a:t>(3</a:t>
            </a:r>
            <a:r>
              <a:rPr lang="es-ES" dirty="0"/>
              <a:t>, 2, 1, </a:t>
            </a:r>
            <a:r>
              <a:rPr lang="es-ES" dirty="0" smtClean="0"/>
              <a:t>10)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tupla3 </a:t>
            </a:r>
            <a:r>
              <a:rPr lang="es-ES" dirty="0"/>
              <a:t>= </a:t>
            </a:r>
            <a:r>
              <a:rPr lang="es-ES" dirty="0" smtClean="0"/>
              <a:t>(3.1416</a:t>
            </a:r>
            <a:r>
              <a:rPr lang="es-ES" dirty="0"/>
              <a:t>, 15.6, 19.34, </a:t>
            </a:r>
            <a:r>
              <a:rPr lang="es-ES" dirty="0" smtClean="0"/>
              <a:t>2.45)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tupla4 </a:t>
            </a:r>
            <a:r>
              <a:rPr lang="es-ES" dirty="0"/>
              <a:t>= </a:t>
            </a:r>
            <a:r>
              <a:rPr lang="es-ES" dirty="0" smtClean="0"/>
              <a:t>(‘</a:t>
            </a:r>
            <a:r>
              <a:rPr lang="es-ES" dirty="0"/>
              <a:t>Lista’, </a:t>
            </a:r>
            <a:r>
              <a:rPr lang="el-GR" dirty="0"/>
              <a:t>π</a:t>
            </a:r>
            <a:r>
              <a:rPr lang="es-ES" dirty="0"/>
              <a:t>, 3, 9.12, true, ‘</a:t>
            </a:r>
            <a:r>
              <a:rPr lang="es-ES" dirty="0" err="1"/>
              <a:t>ilimatada</a:t>
            </a:r>
            <a:r>
              <a:rPr lang="es-ES" dirty="0" smtClean="0"/>
              <a:t>’)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903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Sets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11445"/>
          </a:xfrm>
        </p:spPr>
        <p:txBody>
          <a:bodyPr>
            <a:normAutofit/>
          </a:bodyPr>
          <a:lstStyle/>
          <a:p>
            <a:r>
              <a:rPr lang="es-ES" dirty="0" smtClean="0"/>
              <a:t>Sintaxis: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nombre_set</a:t>
            </a:r>
            <a:r>
              <a:rPr lang="es-ES" dirty="0" smtClean="0"/>
              <a:t> = set([…,…,…])</a:t>
            </a:r>
          </a:p>
          <a:p>
            <a:pPr marL="0" indent="0">
              <a:buNone/>
            </a:pPr>
            <a:r>
              <a:rPr lang="es-ES" dirty="0" smtClean="0"/>
              <a:t>Los Sets son listas desindexadas y </a:t>
            </a:r>
            <a:r>
              <a:rPr lang="es-ES" dirty="0" err="1" smtClean="0"/>
              <a:t>desornedadas</a:t>
            </a:r>
            <a:r>
              <a:rPr lang="es-ES" dirty="0" smtClean="0"/>
              <a:t>, remueve los valores duplicados dentro del set (Caso que no sucede en las listas).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Ejemplos: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set1 = set([</a:t>
            </a:r>
            <a:r>
              <a:rPr lang="es-MX" dirty="0"/>
              <a:t>'Uno', 'Dos', 'Tres'</a:t>
            </a:r>
            <a:r>
              <a:rPr lang="es-ES" dirty="0" smtClean="0"/>
              <a:t>])</a:t>
            </a:r>
          </a:p>
          <a:p>
            <a:pPr marL="0" indent="0">
              <a:buNone/>
            </a:pPr>
            <a:r>
              <a:rPr lang="es-ES" dirty="0" smtClean="0"/>
              <a:t>	set2 </a:t>
            </a:r>
            <a:r>
              <a:rPr lang="es-ES" dirty="0"/>
              <a:t>= </a:t>
            </a:r>
            <a:r>
              <a:rPr lang="es-ES" dirty="0" smtClean="0"/>
              <a:t>set(True</a:t>
            </a:r>
            <a:r>
              <a:rPr lang="es-MX" dirty="0" smtClean="0"/>
              <a:t>, 10, 3.1416, ‘Cuatro'</a:t>
            </a:r>
            <a:r>
              <a:rPr lang="es-ES" dirty="0" smtClean="0"/>
              <a:t>])</a:t>
            </a:r>
          </a:p>
          <a:p>
            <a:pPr marL="0" indent="0">
              <a:buNone/>
            </a:pPr>
            <a:r>
              <a:rPr lang="es-ES" dirty="0" smtClean="0"/>
              <a:t>	set3 = set([False, 10, 20.5, ‘Diez’])</a:t>
            </a:r>
          </a:p>
          <a:p>
            <a:pPr marL="0" indent="0">
              <a:buNone/>
            </a:pPr>
            <a:r>
              <a:rPr lang="es-ES" dirty="0"/>
              <a:t>	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057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Diccionarios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36141"/>
          </a:xfrm>
        </p:spPr>
        <p:txBody>
          <a:bodyPr/>
          <a:lstStyle/>
          <a:p>
            <a:r>
              <a:rPr lang="es-ES" dirty="0" smtClean="0"/>
              <a:t>Sintaxis: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nombre_diccionario</a:t>
            </a:r>
            <a:r>
              <a:rPr lang="es-ES" dirty="0" smtClean="0"/>
              <a:t> = {‘…’: …, ‘…’: …, ‘…’ : …}</a:t>
            </a:r>
          </a:p>
          <a:p>
            <a:pPr marL="0" indent="0">
              <a:buNone/>
            </a:pPr>
            <a:r>
              <a:rPr lang="es-ES" dirty="0" smtClean="0"/>
              <a:t>Los diccionarios son objetos JSON, pueden contener cualquier tipo de datos, pero siempre el nombre del objeto y los valores </a:t>
            </a:r>
            <a:r>
              <a:rPr lang="es-ES" dirty="0" err="1" smtClean="0"/>
              <a:t>String</a:t>
            </a:r>
            <a:r>
              <a:rPr lang="es-ES" dirty="0" smtClean="0"/>
              <a:t> van entre comillas.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Ejemplos: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dict1 = {‘Nombre’: ‘Miguel’, ‘Edad’: 17, ‘Escuela’: ‘Cecyt9’, ‘pi’: 3.1416}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dict2= {‘</a:t>
            </a:r>
            <a:r>
              <a:rPr lang="es-ES" dirty="0" err="1" smtClean="0"/>
              <a:t>Instituo</a:t>
            </a:r>
            <a:r>
              <a:rPr lang="es-ES" dirty="0" smtClean="0"/>
              <a:t>’: ‘IPN’, ‘Escuela’: true , ‘Edad’: 82}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753017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</TotalTime>
  <Words>75</Words>
  <Application>Microsoft Office PowerPoint</Application>
  <PresentationFormat>Panorámica</PresentationFormat>
  <Paragraphs>52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Espiral</vt:lpstr>
      <vt:lpstr>Variables</vt:lpstr>
      <vt:lpstr>Sintaxis variables</vt:lpstr>
      <vt:lpstr>Ejemplos de variables</vt:lpstr>
      <vt:lpstr>Listas (Arreglo)</vt:lpstr>
      <vt:lpstr>Tuplas</vt:lpstr>
      <vt:lpstr>Sets</vt:lpstr>
      <vt:lpstr>Diccionarios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Miguel Angel Murga</dc:creator>
  <cp:lastModifiedBy>Miguel Angel Murga</cp:lastModifiedBy>
  <cp:revision>6</cp:revision>
  <dcterms:created xsi:type="dcterms:W3CDTF">2018-12-17T18:09:04Z</dcterms:created>
  <dcterms:modified xsi:type="dcterms:W3CDTF">2018-12-17T18:39:01Z</dcterms:modified>
</cp:coreProperties>
</file>