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ABA-385D-487A-B61E-C4B5540A691E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A4CC5B-4EFB-4328-BC7A-F756E913A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31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ABA-385D-487A-B61E-C4B5540A691E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A4CC5B-4EFB-4328-BC7A-F756E913A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081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ABA-385D-487A-B61E-C4B5540A691E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A4CC5B-4EFB-4328-BC7A-F756E913A1AC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524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ABA-385D-487A-B61E-C4B5540A691E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A4CC5B-4EFB-4328-BC7A-F756E913A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41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ABA-385D-487A-B61E-C4B5540A691E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A4CC5B-4EFB-4328-BC7A-F756E913A1AC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16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ABA-385D-487A-B61E-C4B5540A691E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A4CC5B-4EFB-4328-BC7A-F756E913A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7925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ABA-385D-487A-B61E-C4B5540A691E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CC5B-4EFB-4328-BC7A-F756E913A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900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ABA-385D-487A-B61E-C4B5540A691E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CC5B-4EFB-4328-BC7A-F756E913A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56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ABA-385D-487A-B61E-C4B5540A691E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CC5B-4EFB-4328-BC7A-F756E913A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0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ABA-385D-487A-B61E-C4B5540A691E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A4CC5B-4EFB-4328-BC7A-F756E913A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83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ABA-385D-487A-B61E-C4B5540A691E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A4CC5B-4EFB-4328-BC7A-F756E913A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162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ABA-385D-487A-B61E-C4B5540A691E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A4CC5B-4EFB-4328-BC7A-F756E913A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835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ABA-385D-487A-B61E-C4B5540A691E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CC5B-4EFB-4328-BC7A-F756E913A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97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ABA-385D-487A-B61E-C4B5540A691E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CC5B-4EFB-4328-BC7A-F756E913A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311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ABA-385D-487A-B61E-C4B5540A691E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CC5B-4EFB-4328-BC7A-F756E913A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03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ABA-385D-487A-B61E-C4B5540A691E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A4CC5B-4EFB-4328-BC7A-F756E913A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2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1DABA-385D-487A-B61E-C4B5540A691E}" type="datetimeFigureOut">
              <a:rPr lang="es-MX" smtClean="0"/>
              <a:t>13/01/2019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A4CC5B-4EFB-4328-BC7A-F756E913A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778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Instalación Anaconda (Python) en Windows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185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p8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Esperamos a que termine la instalación.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2748" t="26660" r="32765" b="30560"/>
          <a:stretch/>
        </p:blipFill>
        <p:spPr>
          <a:xfrm>
            <a:off x="3534935" y="2494116"/>
            <a:ext cx="5441797" cy="421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6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p9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Omitimos las instalación de Microsoft Visual Studio </a:t>
            </a:r>
            <a:r>
              <a:rPr lang="es-ES" dirty="0" err="1" smtClean="0"/>
              <a:t>Code</a:t>
            </a:r>
            <a:r>
              <a:rPr lang="es-ES" dirty="0" smtClean="0"/>
              <a:t>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3092" t="26833" r="32774" b="30528"/>
          <a:stretch/>
        </p:blipFill>
        <p:spPr>
          <a:xfrm>
            <a:off x="3725761" y="2786338"/>
            <a:ext cx="5072552" cy="39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5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P10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Quitamos las casillas marcadas y damos en finalizar.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2973" t="26669" r="32891" b="30662"/>
          <a:stretch/>
        </p:blipFill>
        <p:spPr>
          <a:xfrm>
            <a:off x="3323062" y="2614610"/>
            <a:ext cx="5274527" cy="41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8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Anaconda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distribución de fuente abierta Anaconda es la forma más rápida y fácil de data </a:t>
            </a:r>
            <a:r>
              <a:rPr lang="es-ES" dirty="0" err="1" smtClean="0"/>
              <a:t>science</a:t>
            </a:r>
            <a:r>
              <a:rPr lang="es-ES" dirty="0" smtClean="0"/>
              <a:t> y machine </a:t>
            </a:r>
            <a:r>
              <a:rPr lang="es-ES" dirty="0" err="1" smtClean="0"/>
              <a:t>learning</a:t>
            </a:r>
            <a:r>
              <a:rPr lang="es-ES" dirty="0" smtClean="0"/>
              <a:t>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76" y="3012686"/>
            <a:ext cx="3503342" cy="350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6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p1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598342"/>
            <a:ext cx="8915400" cy="3777622"/>
          </a:xfrm>
        </p:spPr>
        <p:txBody>
          <a:bodyPr/>
          <a:lstStyle/>
          <a:p>
            <a:r>
              <a:rPr lang="es-ES" dirty="0" smtClean="0"/>
              <a:t>Lo primero es buscar Anaconda Python en el navegador web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8" t="12641" r="10550" b="7038"/>
          <a:stretch/>
        </p:blipFill>
        <p:spPr>
          <a:xfrm>
            <a:off x="2589212" y="2207942"/>
            <a:ext cx="7935632" cy="44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2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520283"/>
            <a:ext cx="9242232" cy="3777622"/>
          </a:xfrm>
        </p:spPr>
        <p:txBody>
          <a:bodyPr/>
          <a:lstStyle/>
          <a:p>
            <a:r>
              <a:rPr lang="es-ES" dirty="0" smtClean="0"/>
              <a:t>Accedemos al primer sitio llamado “</a:t>
            </a:r>
            <a:r>
              <a:rPr lang="es-ES" dirty="0" err="1" smtClean="0"/>
              <a:t>Downloads</a:t>
            </a:r>
            <a:r>
              <a:rPr lang="es-ES" dirty="0" smtClean="0"/>
              <a:t> - Anaconda” y nos dirigimos a la parte de las descargas, y damos </a:t>
            </a:r>
            <a:r>
              <a:rPr lang="es-ES" dirty="0" err="1" smtClean="0"/>
              <a:t>click</a:t>
            </a:r>
            <a:r>
              <a:rPr lang="es-ES" dirty="0" smtClean="0"/>
              <a:t> en el botón “</a:t>
            </a:r>
            <a:r>
              <a:rPr lang="es-ES" dirty="0" err="1" smtClean="0"/>
              <a:t>Download</a:t>
            </a:r>
            <a:r>
              <a:rPr lang="es-ES" dirty="0" smtClean="0"/>
              <a:t>”.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1756" r="80" b="3300"/>
          <a:stretch/>
        </p:blipFill>
        <p:spPr>
          <a:xfrm>
            <a:off x="2589212" y="2254334"/>
            <a:ext cx="8664497" cy="460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7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p3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finalice la descarga, le damos </a:t>
            </a:r>
            <a:r>
              <a:rPr lang="es-ES" dirty="0" err="1" smtClean="0"/>
              <a:t>click</a:t>
            </a:r>
            <a:r>
              <a:rPr lang="es-ES" dirty="0" smtClean="0"/>
              <a:t> en el recuadro donde se localiza la descarga, y nos abre una ventana y damos </a:t>
            </a:r>
            <a:r>
              <a:rPr lang="es-ES" dirty="0" err="1" smtClean="0"/>
              <a:t>click</a:t>
            </a:r>
            <a:r>
              <a:rPr lang="es-ES" dirty="0" smtClean="0"/>
              <a:t> en “</a:t>
            </a:r>
            <a:r>
              <a:rPr lang="es-ES" dirty="0" err="1" smtClean="0"/>
              <a:t>Next</a:t>
            </a:r>
            <a:r>
              <a:rPr lang="es-ES" dirty="0" smtClean="0"/>
              <a:t> &gt;”.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2902" t="26411" r="32992" b="31431"/>
          <a:stretch/>
        </p:blipFill>
        <p:spPr>
          <a:xfrm>
            <a:off x="4337824" y="2921620"/>
            <a:ext cx="4647849" cy="35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6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p4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Aceptamos los términos dando </a:t>
            </a:r>
            <a:r>
              <a:rPr lang="es-ES" dirty="0" err="1" smtClean="0"/>
              <a:t>click</a:t>
            </a:r>
            <a:r>
              <a:rPr lang="es-ES" dirty="0" smtClean="0"/>
              <a:t> en el botón “I </a:t>
            </a:r>
            <a:r>
              <a:rPr lang="es-ES" dirty="0" err="1" smtClean="0"/>
              <a:t>Agree</a:t>
            </a:r>
            <a:r>
              <a:rPr lang="es-ES" dirty="0" smtClean="0"/>
              <a:t>”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3263" t="26695" r="32840" b="30444"/>
          <a:stretch/>
        </p:blipFill>
        <p:spPr>
          <a:xfrm>
            <a:off x="3657600" y="2698596"/>
            <a:ext cx="4995220" cy="394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3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p5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Podemos elegir a quien instalar Anaconda, solo a nosotros o a todos los usuarios, la recomendada es a solo nosotros.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2964" t="26636" r="32794" b="31457"/>
          <a:stretch/>
        </p:blipFill>
        <p:spPr>
          <a:xfrm>
            <a:off x="3836019" y="2821258"/>
            <a:ext cx="5277300" cy="403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2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p6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Elegimos la localización de la instalación.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2918" t="26237" r="33133" b="30802"/>
          <a:stretch/>
        </p:blipFill>
        <p:spPr>
          <a:xfrm>
            <a:off x="3389972" y="2492487"/>
            <a:ext cx="5519853" cy="436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4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p7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Aquí es muy importante seleccionar ambas casillas y que estén marcadas.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3025" t="26749" r="32884" b="31275"/>
          <a:stretch/>
        </p:blipFill>
        <p:spPr>
          <a:xfrm>
            <a:off x="4293219" y="2798956"/>
            <a:ext cx="4767302" cy="36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7049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281</TotalTime>
  <Words>185</Words>
  <Application>Microsoft Office PowerPoint</Application>
  <PresentationFormat>Panorámica</PresentationFormat>
  <Paragraphs>23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Espiral</vt:lpstr>
      <vt:lpstr>Instalación Anaconda (Python) en Windows</vt:lpstr>
      <vt:lpstr>Anaconda</vt:lpstr>
      <vt:lpstr>Instalación p1</vt:lpstr>
      <vt:lpstr>p2</vt:lpstr>
      <vt:lpstr>p3</vt:lpstr>
      <vt:lpstr>p4</vt:lpstr>
      <vt:lpstr>p5</vt:lpstr>
      <vt:lpstr>p6</vt:lpstr>
      <vt:lpstr>p7</vt:lpstr>
      <vt:lpstr>p8</vt:lpstr>
      <vt:lpstr>p9</vt:lpstr>
      <vt:lpstr>P10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Anaconda (Python)</dc:title>
  <dc:creator>Dell</dc:creator>
  <cp:lastModifiedBy>Dell</cp:lastModifiedBy>
  <cp:revision>9</cp:revision>
  <dcterms:created xsi:type="dcterms:W3CDTF">2019-01-13T17:58:30Z</dcterms:created>
  <dcterms:modified xsi:type="dcterms:W3CDTF">2019-01-13T22:39:59Z</dcterms:modified>
</cp:coreProperties>
</file>