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Group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עמודה3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27%</a:t>
                    </a:r>
                  </a:p>
                  <a:p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43B-4F58-9A2B-8E3861C5D1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גיליון1!$A$2:$A$10</c:f>
              <c:strCache>
                <c:ptCount val="9"/>
                <c:pt idx="0">
                  <c:v>Digit 1</c:v>
                </c:pt>
                <c:pt idx="1">
                  <c:v>Digit 2</c:v>
                </c:pt>
                <c:pt idx="2">
                  <c:v>Digit 3</c:v>
                </c:pt>
                <c:pt idx="3">
                  <c:v>Digit 4</c:v>
                </c:pt>
                <c:pt idx="4">
                  <c:v>Digit 5</c:v>
                </c:pt>
                <c:pt idx="5">
                  <c:v>Digit 6</c:v>
                </c:pt>
                <c:pt idx="6">
                  <c:v>Digit 7</c:v>
                </c:pt>
                <c:pt idx="7">
                  <c:v>Digit 8</c:v>
                </c:pt>
                <c:pt idx="8">
                  <c:v>Digit 9</c:v>
                </c:pt>
              </c:strCache>
            </c:strRef>
          </c:cat>
          <c:val>
            <c:numRef>
              <c:f>גיליון1!$B$2:$B$10</c:f>
              <c:numCache>
                <c:formatCode>0%</c:formatCode>
                <c:ptCount val="9"/>
                <c:pt idx="0" formatCode="0.00%">
                  <c:v>0.27</c:v>
                </c:pt>
                <c:pt idx="1">
                  <c:v>0.15</c:v>
                </c:pt>
                <c:pt idx="2">
                  <c:v>0.14000000000000001</c:v>
                </c:pt>
                <c:pt idx="3">
                  <c:v>0.11</c:v>
                </c:pt>
                <c:pt idx="4">
                  <c:v>0.08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0.04</c:v>
                </c:pt>
                <c:pt idx="8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B-4F58-9A2B-8E3861C5D12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07215839"/>
        <c:axId val="1407201919"/>
      </c:barChart>
      <c:catAx>
        <c:axId val="1407215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407201919"/>
        <c:crosses val="autoZero"/>
        <c:auto val="1"/>
        <c:lblAlgn val="ctr"/>
        <c:lblOffset val="100"/>
        <c:noMultiLvlLbl val="0"/>
      </c:catAx>
      <c:valAx>
        <c:axId val="1407201919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407215839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Group 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עמודה3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51%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DBB-45BD-9543-568E1A0D664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20%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DBB-45BD-9543-568E1A0D664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9%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CDBB-45BD-9543-568E1A0D664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6%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CDBB-45BD-9543-568E1A0D664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5%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CDBB-45BD-9543-568E1A0D664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3%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CDBB-45BD-9543-568E1A0D664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2%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CDBB-45BD-9543-568E1A0D66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גיליון1!$A$2:$A$10</c:f>
              <c:strCache>
                <c:ptCount val="9"/>
                <c:pt idx="0">
                  <c:v>Digit 1</c:v>
                </c:pt>
                <c:pt idx="1">
                  <c:v>Digit 2</c:v>
                </c:pt>
                <c:pt idx="2">
                  <c:v>Digit 3</c:v>
                </c:pt>
                <c:pt idx="3">
                  <c:v>Digit 4</c:v>
                </c:pt>
                <c:pt idx="4">
                  <c:v>Digit 5</c:v>
                </c:pt>
                <c:pt idx="5">
                  <c:v>Digit 6</c:v>
                </c:pt>
                <c:pt idx="6">
                  <c:v>Digit 7</c:v>
                </c:pt>
                <c:pt idx="7">
                  <c:v>Digit 8</c:v>
                </c:pt>
                <c:pt idx="8">
                  <c:v>Digit 9</c:v>
                </c:pt>
              </c:strCache>
            </c:strRef>
          </c:cat>
          <c:val>
            <c:numRef>
              <c:f>גיליון1!$B$2:$B$10</c:f>
              <c:numCache>
                <c:formatCode>0%</c:formatCode>
                <c:ptCount val="9"/>
                <c:pt idx="0" formatCode="0.00%">
                  <c:v>0.51</c:v>
                </c:pt>
                <c:pt idx="1">
                  <c:v>0.2</c:v>
                </c:pt>
                <c:pt idx="2">
                  <c:v>0.09</c:v>
                </c:pt>
                <c:pt idx="3">
                  <c:v>0.06</c:v>
                </c:pt>
                <c:pt idx="4">
                  <c:v>0.05</c:v>
                </c:pt>
                <c:pt idx="5">
                  <c:v>0.03</c:v>
                </c:pt>
                <c:pt idx="6">
                  <c:v>0.02</c:v>
                </c:pt>
                <c:pt idx="7">
                  <c:v>0.01</c:v>
                </c:pt>
                <c:pt idx="8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BB-45BD-9543-568E1A0D664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07215839"/>
        <c:axId val="1407201919"/>
      </c:barChart>
      <c:catAx>
        <c:axId val="1407215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407201919"/>
        <c:crosses val="autoZero"/>
        <c:auto val="1"/>
        <c:lblAlgn val="ctr"/>
        <c:lblOffset val="100"/>
        <c:noMultiLvlLbl val="0"/>
      </c:catAx>
      <c:valAx>
        <c:axId val="1407201919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407215839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Group 30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עמודה3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63%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517-4D78-A237-3877CB524B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גיליון1!$A$2:$A$10</c:f>
              <c:strCache>
                <c:ptCount val="9"/>
                <c:pt idx="0">
                  <c:v>Digit 1</c:v>
                </c:pt>
                <c:pt idx="1">
                  <c:v>Digit 2</c:v>
                </c:pt>
                <c:pt idx="2">
                  <c:v>Digit 3</c:v>
                </c:pt>
                <c:pt idx="3">
                  <c:v>Digit 4</c:v>
                </c:pt>
                <c:pt idx="4">
                  <c:v>Digit 5</c:v>
                </c:pt>
                <c:pt idx="5">
                  <c:v>Digit 6</c:v>
                </c:pt>
                <c:pt idx="6">
                  <c:v>Digit 7</c:v>
                </c:pt>
                <c:pt idx="7">
                  <c:v>Digit 8</c:v>
                </c:pt>
                <c:pt idx="8">
                  <c:v>Digit 9</c:v>
                </c:pt>
              </c:strCache>
            </c:strRef>
          </c:cat>
          <c:val>
            <c:numRef>
              <c:f>גיליון1!$B$2:$B$10</c:f>
              <c:numCache>
                <c:formatCode>0%</c:formatCode>
                <c:ptCount val="9"/>
                <c:pt idx="0" formatCode="0.00%">
                  <c:v>0.63</c:v>
                </c:pt>
                <c:pt idx="1">
                  <c:v>0.15</c:v>
                </c:pt>
                <c:pt idx="2">
                  <c:v>0.06</c:v>
                </c:pt>
                <c:pt idx="3">
                  <c:v>0.06</c:v>
                </c:pt>
                <c:pt idx="4">
                  <c:v>0.03</c:v>
                </c:pt>
                <c:pt idx="5">
                  <c:v>0.01</c:v>
                </c:pt>
                <c:pt idx="6">
                  <c:v>0.02</c:v>
                </c:pt>
                <c:pt idx="7">
                  <c:v>0.02</c:v>
                </c:pt>
                <c:pt idx="8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517-4D78-A237-3877CB524B0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07215839"/>
        <c:axId val="1407201919"/>
      </c:barChart>
      <c:catAx>
        <c:axId val="1407215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407201919"/>
        <c:crosses val="autoZero"/>
        <c:auto val="1"/>
        <c:lblAlgn val="ctr"/>
        <c:lblOffset val="100"/>
        <c:noMultiLvlLbl val="0"/>
      </c:catAx>
      <c:valAx>
        <c:axId val="1407201919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407215839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Avg</a:t>
            </a:r>
            <a:r>
              <a:rPr lang="en-US" baseline="0" dirty="0"/>
              <a:t> Group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עמודה3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39%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517-4D78-A237-3877CB524B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גיליון1!$A$2:$A$10</c:f>
              <c:strCache>
                <c:ptCount val="9"/>
                <c:pt idx="0">
                  <c:v>Digit 1</c:v>
                </c:pt>
                <c:pt idx="1">
                  <c:v>Digit 2</c:v>
                </c:pt>
                <c:pt idx="2">
                  <c:v>Digit 3</c:v>
                </c:pt>
                <c:pt idx="3">
                  <c:v>Digit 4</c:v>
                </c:pt>
                <c:pt idx="4">
                  <c:v>Digit 5</c:v>
                </c:pt>
                <c:pt idx="5">
                  <c:v>Digit 6</c:v>
                </c:pt>
                <c:pt idx="6">
                  <c:v>Digit 7</c:v>
                </c:pt>
                <c:pt idx="7">
                  <c:v>Digit 8</c:v>
                </c:pt>
                <c:pt idx="8">
                  <c:v>Digit 9</c:v>
                </c:pt>
              </c:strCache>
            </c:strRef>
          </c:cat>
          <c:val>
            <c:numRef>
              <c:f>גיליון1!$B$2:$B$10</c:f>
              <c:numCache>
                <c:formatCode>0%</c:formatCode>
                <c:ptCount val="9"/>
                <c:pt idx="0" formatCode="0.00%">
                  <c:v>0.39</c:v>
                </c:pt>
                <c:pt idx="1">
                  <c:v>0.18</c:v>
                </c:pt>
                <c:pt idx="2">
                  <c:v>0.11</c:v>
                </c:pt>
                <c:pt idx="3">
                  <c:v>0.08</c:v>
                </c:pt>
                <c:pt idx="4">
                  <c:v>0.06</c:v>
                </c:pt>
                <c:pt idx="5">
                  <c:v>0.05</c:v>
                </c:pt>
                <c:pt idx="6">
                  <c:v>0.04</c:v>
                </c:pt>
                <c:pt idx="7">
                  <c:v>0.03</c:v>
                </c:pt>
                <c:pt idx="8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517-4D78-A237-3877CB524B0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07215839"/>
        <c:axId val="1407201919"/>
      </c:barChart>
      <c:catAx>
        <c:axId val="1407215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407201919"/>
        <c:crosses val="autoZero"/>
        <c:auto val="1"/>
        <c:lblAlgn val="ctr"/>
        <c:lblOffset val="100"/>
        <c:noMultiLvlLbl val="0"/>
      </c:catAx>
      <c:valAx>
        <c:axId val="1407201919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407215839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0146D1-1F77-E045-130A-1E87850EB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AAA40D3-5168-E9A8-758E-7F27AFF2F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D7AAB85-C134-6DE6-D69C-D3333D47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A53E-FD61-476E-A8BF-B58207C86444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E79329-3B05-2678-925F-E666C69B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4C577DC-AD06-642C-97B4-4A673DD7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E174-8E52-47D6-8A45-00B70B985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935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BABFF9-D340-F3D2-09AC-469EC061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24F9C3C-7333-2986-4E05-45F30E256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B12D1F-50F4-791A-315F-7C8288FE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A53E-FD61-476E-A8BF-B58207C86444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E2FF73A-B6DD-2503-44F1-125EA8B6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386F327-8A36-A675-B21C-594D4B5A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E174-8E52-47D6-8A45-00B70B985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58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3E91807-845C-39C3-2636-65435F3EE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03A6139-73AC-1447-9271-57A6E8A7C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0A88FC-03A1-A857-0148-1B1080E1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A53E-FD61-476E-A8BF-B58207C86444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E26220-5ECA-4A5A-3864-81D12996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A61CA1A-E0AB-B75B-B0B0-C4DFE103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E174-8E52-47D6-8A45-00B70B985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73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E1ED4F-7F10-2E80-E58E-7B0E2ECF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56CA9F-1EAB-CEAE-92D1-6D84F148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E98F7C-CEA5-ED36-E50E-29182EDD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A53E-FD61-476E-A8BF-B58207C86444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ADA4D58-5EA0-5D72-59F4-1C987A80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5E965CB-EED0-59C8-4AFB-89F04E5B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E174-8E52-47D6-8A45-00B70B985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62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13E2AF-2DFA-0D76-B204-7B0EE97B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872F453-EFB7-4BF7-7F27-50011A39A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5870390-81DC-2CB5-681D-01123BF9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A53E-FD61-476E-A8BF-B58207C86444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BD6D53-D747-7431-187A-5BEDD572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915B74-D355-2E02-08AD-1C257A62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E174-8E52-47D6-8A45-00B70B985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134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F489D5-79C6-2EFC-E85B-C4E63DD2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B19041-13E3-2D45-F1E0-88BD525C1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8F06E9A-8C9D-26AB-1E32-9D4D1D9D1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5B87B99-C3F3-A314-9EED-DF1DFBE7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A53E-FD61-476E-A8BF-B58207C86444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BA40856-BF6C-AC0C-35FC-45772267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0FFE529-2143-4F40-667B-78C6EF22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E174-8E52-47D6-8A45-00B70B985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06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391AED-12D3-0688-D66B-7E243E78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218ABF3-3B19-1F82-4543-E824F68CE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D2F38A4-E58A-52F3-12D4-419B66536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9BA9D2B-30A6-B002-1357-847DB56DE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C3C91C9-65F5-3801-0053-14B23BA6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CC04598-7A6B-A5FA-DC8F-F5F15324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A53E-FD61-476E-A8BF-B58207C86444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5D6DB9B-BC04-EF69-5CC1-3FAE8620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95B121A-617D-6EF5-8632-4FED57F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E174-8E52-47D6-8A45-00B70B985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438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81FFE8-71EC-E90C-6C8F-29945D19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FAA6E15-6AF6-00E3-E518-C35539E3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A53E-FD61-476E-A8BF-B58207C86444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1F36577-988C-5A04-421B-893FEF02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FFC1CCD-0FB2-16C3-16EF-B6C421AA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E174-8E52-47D6-8A45-00B70B985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384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D850D62-17DE-2FCE-FCA9-A5B56711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A53E-FD61-476E-A8BF-B58207C86444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C5EAF3A-7B80-F0F7-5995-D2FE67A0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2F0AF9D-F8BD-5422-D577-08D7DB4E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E174-8E52-47D6-8A45-00B70B985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608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77BF2E-D127-A6F3-1763-2745D183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680F63-9C75-AFEA-4E6C-37D12C822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BFBE7F9-5EAE-D7B3-DA79-0D036E342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7D701DC-A801-AB1E-A488-EF1B7AE1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A53E-FD61-476E-A8BF-B58207C86444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1299F99-8A36-2822-388A-E14786E9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0589325-7456-4F33-3A76-9937202F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E174-8E52-47D6-8A45-00B70B985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923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529F17-278B-6E59-0B7F-300521DD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C67E5A0-B45B-CCE1-7077-28A6EAF50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035828A-8832-23F7-6DB0-D33D47E33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3179480-0A7C-1F6A-D291-24F6E366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A53E-FD61-476E-A8BF-B58207C86444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E05FC9C-AD18-D4E7-29F8-CCBE13FC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A68F2B5-4A94-CE96-CC73-428A4CA0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E174-8E52-47D6-8A45-00B70B985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812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A9733C4-0A69-2942-6BAF-9E78DF13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DBFB465-3B19-65AE-A3EA-B1CDDF2C0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C172F4-9BF2-BFD9-9EDA-4EBCA0BC3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FA53E-FD61-476E-A8BF-B58207C86444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6C17D9-D0F3-3EB8-BF6F-E9B0CCF7E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31D6E36-9569-0851-53FB-3EFAD49AE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1E174-8E52-47D6-8A45-00B70B9856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79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תרשים 5">
            <a:extLst>
              <a:ext uri="{FF2B5EF4-FFF2-40B4-BE49-F238E27FC236}">
                <a16:creationId xmlns:a16="http://schemas.microsoft.com/office/drawing/2014/main" id="{D071724D-117F-9511-2F7A-9318D6DC1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7632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772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תרשים 3">
            <a:extLst>
              <a:ext uri="{FF2B5EF4-FFF2-40B4-BE49-F238E27FC236}">
                <a16:creationId xmlns:a16="http://schemas.microsoft.com/office/drawing/2014/main" id="{0EDB3E0A-B06F-3E5E-D52B-40C2C9D3E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2936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037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תרשים 3">
            <a:extLst>
              <a:ext uri="{FF2B5EF4-FFF2-40B4-BE49-F238E27FC236}">
                <a16:creationId xmlns:a16="http://schemas.microsoft.com/office/drawing/2014/main" id="{A93A59FF-DBBC-58DD-B19C-EB795A93F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785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098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תרשים 3">
            <a:extLst>
              <a:ext uri="{FF2B5EF4-FFF2-40B4-BE49-F238E27FC236}">
                <a16:creationId xmlns:a16="http://schemas.microsoft.com/office/drawing/2014/main" id="{A93A59FF-DBBC-58DD-B19C-EB795A93F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6695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402881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</Words>
  <Application>Microsoft Office PowerPoint</Application>
  <PresentationFormat>מסך רחב</PresentationFormat>
  <Paragraphs>14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קורן לוי</dc:creator>
  <cp:lastModifiedBy>קורן לוי</cp:lastModifiedBy>
  <cp:revision>2</cp:revision>
  <dcterms:created xsi:type="dcterms:W3CDTF">2023-07-09T18:58:41Z</dcterms:created>
  <dcterms:modified xsi:type="dcterms:W3CDTF">2023-07-09T20:37:22Z</dcterms:modified>
</cp:coreProperties>
</file>