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6" r:id="rId3"/>
    <p:sldMasterId id="2147483698" r:id="rId4"/>
  </p:sldMasterIdLst>
  <p:notesMasterIdLst>
    <p:notesMasterId r:id="rId25"/>
  </p:notesMasterIdLst>
  <p:sldIdLst>
    <p:sldId id="256" r:id="rId5"/>
    <p:sldId id="258" r:id="rId6"/>
    <p:sldId id="259" r:id="rId7"/>
    <p:sldId id="282" r:id="rId8"/>
    <p:sldId id="284" r:id="rId9"/>
    <p:sldId id="260" r:id="rId10"/>
    <p:sldId id="286" r:id="rId11"/>
    <p:sldId id="267" r:id="rId12"/>
    <p:sldId id="274" r:id="rId13"/>
    <p:sldId id="317" r:id="rId14"/>
    <p:sldId id="257" r:id="rId15"/>
    <p:sldId id="296" r:id="rId16"/>
    <p:sldId id="315" r:id="rId17"/>
    <p:sldId id="303" r:id="rId18"/>
    <p:sldId id="277" r:id="rId19"/>
    <p:sldId id="294" r:id="rId20"/>
    <p:sldId id="272" r:id="rId21"/>
    <p:sldId id="295" r:id="rId22"/>
    <p:sldId id="275" r:id="rId23"/>
    <p:sldId id="31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p:cViewPr varScale="1">
        <p:scale>
          <a:sx n="86" d="100"/>
          <a:sy n="86" d="100"/>
        </p:scale>
        <p:origin x="138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8769E-4958-4428-8283-99E06532BEF9}" type="datetimeFigureOut">
              <a:rPr lang="en-MY" smtClean="0"/>
              <a:t>14/4/2021</a:t>
            </a:fld>
            <a:endParaRPr lang="en-MY"/>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EA86D-D3E2-42F2-A8FD-7B5E7FA37AB9}" type="slidenum">
              <a:rPr lang="en-MY" smtClean="0"/>
              <a:t>‹#›</a:t>
            </a:fld>
            <a:endParaRPr lang="en-MY"/>
          </a:p>
        </p:txBody>
      </p:sp>
    </p:spTree>
    <p:extLst>
      <p:ext uri="{BB962C8B-B14F-4D97-AF65-F5344CB8AC3E}">
        <p14:creationId xmlns:p14="http://schemas.microsoft.com/office/powerpoint/2010/main" val="318090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8E2DF79D-3ED7-440D-A7DB-3FC8779CCE41}"/>
              </a:ext>
            </a:extLst>
          </p:cNvPr>
          <p:cNvSpPr>
            <a:spLocks noGrp="1" noRot="1" noChangeAspect="1" noTextEdit="1"/>
          </p:cNvSpPr>
          <p:nvPr>
            <p:ph type="sldImg"/>
          </p:nvPr>
        </p:nvSpPr>
        <p:spPr bwMode="auto">
          <a:xfrm>
            <a:off x="1257300" y="720725"/>
            <a:ext cx="48006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0002DA51-8EAA-4E11-AC71-C5919A35C9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72431BD-6886-4B52-80F8-B6661DAEC1E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88E4926-F69C-4511-B6D4-54FDF317097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ECF9B-5A15-438E-9FBC-B6C529A4E46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1ECF9B-5A15-438E-9FBC-B6C529A4E46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ECF9B-5A15-438E-9FBC-B6C529A4E46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0BEFEF4-D1A9-4289-B063-05EBCE338C5E}"/>
              </a:ext>
            </a:extLst>
          </p:cNvPr>
          <p:cNvGrpSpPr>
            <a:grpSpLocks/>
          </p:cNvGrpSpPr>
          <p:nvPr/>
        </p:nvGrpSpPr>
        <p:grpSpPr bwMode="auto">
          <a:xfrm>
            <a:off x="0" y="927100"/>
            <a:ext cx="8991600" cy="4495800"/>
            <a:chOff x="0" y="584"/>
            <a:chExt cx="5664" cy="2832"/>
          </a:xfrm>
        </p:grpSpPr>
        <p:sp>
          <p:nvSpPr>
            <p:cNvPr id="5" name="AutoShape 3">
              <a:extLst>
                <a:ext uri="{FF2B5EF4-FFF2-40B4-BE49-F238E27FC236}">
                  <a16:creationId xmlns:a16="http://schemas.microsoft.com/office/drawing/2014/main" id="{97472736-2288-436A-B895-8182CA65C98B}"/>
                </a:ext>
              </a:extLst>
            </p:cNvPr>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5635C4F2-C585-4FE1-8DCC-830BB276AA9D}"/>
                </a:ext>
              </a:extLst>
            </p:cNvPr>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7" name="AutoShape 5">
              <a:extLst>
                <a:ext uri="{FF2B5EF4-FFF2-40B4-BE49-F238E27FC236}">
                  <a16:creationId xmlns:a16="http://schemas.microsoft.com/office/drawing/2014/main" id="{EF5EDACA-42CA-4C1E-95FB-6389A5313D5F}"/>
                </a:ext>
              </a:extLst>
            </p:cNvPr>
            <p:cNvSpPr>
              <a:spLocks noChangeArrowheads="1"/>
            </p:cNvSpPr>
            <p:nvPr userDrawn="1"/>
          </p:nvSpPr>
          <p:spPr bwMode="blackWhite">
            <a:xfrm>
              <a:off x="0" y="872"/>
              <a:ext cx="5664" cy="1152"/>
            </a:xfrm>
            <a:custGeom>
              <a:avLst/>
              <a:gdLst>
                <a:gd name="T0" fmla="*/ 0 w 4917"/>
                <a:gd name="T1" fmla="*/ 0 h 1000"/>
                <a:gd name="T2" fmla="*/ 7775 w 4917"/>
                <a:gd name="T3" fmla="*/ 0 h 1000"/>
                <a:gd name="T4" fmla="*/ 8657 w 4917"/>
                <a:gd name="T5" fmla="*/ 881 h 1000"/>
                <a:gd name="T6" fmla="*/ 7777 w 4917"/>
                <a:gd name="T7" fmla="*/ 1761 h 1000"/>
                <a:gd name="T8" fmla="*/ 0 w 4917"/>
                <a:gd name="T9" fmla="*/ 176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MY"/>
            </a:p>
          </p:txBody>
        </p:sp>
        <p:sp>
          <p:nvSpPr>
            <p:cNvPr id="8" name="Line 6">
              <a:extLst>
                <a:ext uri="{FF2B5EF4-FFF2-40B4-BE49-F238E27FC236}">
                  <a16:creationId xmlns:a16="http://schemas.microsoft.com/office/drawing/2014/main" id="{611EB288-0254-4F7C-ACF2-43EA4F029A92}"/>
                </a:ext>
              </a:extLst>
            </p:cNvPr>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n-MY"/>
            </a:p>
          </p:txBody>
        </p:sp>
      </p:grpSp>
      <p:sp>
        <p:nvSpPr>
          <p:cNvPr id="67591" name="Rectangle 7"/>
          <p:cNvSpPr>
            <a:spLocks noGrp="1" noChangeArrowheads="1"/>
          </p:cNvSpPr>
          <p:nvPr>
            <p:ph type="ctrTitle"/>
          </p:nvPr>
        </p:nvSpPr>
        <p:spPr>
          <a:xfrm>
            <a:off x="228600" y="1427163"/>
            <a:ext cx="8077200" cy="1609725"/>
          </a:xfrm>
        </p:spPr>
        <p:txBody>
          <a:bodyPr/>
          <a:lstStyle>
            <a:lvl1pPr>
              <a:defRPr sz="4600"/>
            </a:lvl1pPr>
          </a:lstStyle>
          <a:p>
            <a:r>
              <a:rPr lang="en-US"/>
              <a:t>Click to edit Master title style</a:t>
            </a:r>
          </a:p>
        </p:txBody>
      </p:sp>
      <p:sp>
        <p:nvSpPr>
          <p:cNvPr id="67592"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9" name="Rectangle 9">
            <a:extLst>
              <a:ext uri="{FF2B5EF4-FFF2-40B4-BE49-F238E27FC236}">
                <a16:creationId xmlns:a16="http://schemas.microsoft.com/office/drawing/2014/main" id="{C0981FCE-4AE4-4655-9D78-5E5BB4511244}"/>
              </a:ext>
            </a:extLst>
          </p:cNvPr>
          <p:cNvSpPr>
            <a:spLocks noGrp="1" noChangeArrowheads="1"/>
          </p:cNvSpPr>
          <p:nvPr>
            <p:ph type="dt" sz="half" idx="10"/>
          </p:nvPr>
        </p:nvSpPr>
        <p:spPr>
          <a:xfrm>
            <a:off x="457200" y="6248400"/>
            <a:ext cx="2133600" cy="471488"/>
          </a:xfrm>
        </p:spPr>
        <p:txBody>
          <a:bodyPr/>
          <a:lstStyle>
            <a:lvl1pPr>
              <a:defRPr/>
            </a:lvl1pPr>
          </a:lstStyle>
          <a:p>
            <a:pPr>
              <a:defRPr/>
            </a:pPr>
            <a:endParaRPr lang="en-US"/>
          </a:p>
        </p:txBody>
      </p:sp>
      <p:sp>
        <p:nvSpPr>
          <p:cNvPr id="10" name="Rectangle 10">
            <a:extLst>
              <a:ext uri="{FF2B5EF4-FFF2-40B4-BE49-F238E27FC236}">
                <a16:creationId xmlns:a16="http://schemas.microsoft.com/office/drawing/2014/main" id="{9EE7EEB4-5ADF-4C69-9BEB-4B3FBF873955}"/>
              </a:ext>
            </a:extLst>
          </p:cNvPr>
          <p:cNvSpPr>
            <a:spLocks noGrp="1" noChangeArrowheads="1"/>
          </p:cNvSpPr>
          <p:nvPr>
            <p:ph type="ftr" sz="quarter" idx="11"/>
          </p:nvPr>
        </p:nvSpPr>
        <p:spPr>
          <a:xfrm>
            <a:off x="3124200" y="6253163"/>
            <a:ext cx="2895600" cy="457200"/>
          </a:xfrm>
        </p:spPr>
        <p:txBody>
          <a:bodyPr/>
          <a:lstStyle>
            <a:lvl1pPr>
              <a:defRPr/>
            </a:lvl1pPr>
          </a:lstStyle>
          <a:p>
            <a:pPr>
              <a:defRPr/>
            </a:pPr>
            <a:endParaRPr lang="en-US"/>
          </a:p>
        </p:txBody>
      </p:sp>
      <p:sp>
        <p:nvSpPr>
          <p:cNvPr id="11" name="Rectangle 11">
            <a:extLst>
              <a:ext uri="{FF2B5EF4-FFF2-40B4-BE49-F238E27FC236}">
                <a16:creationId xmlns:a16="http://schemas.microsoft.com/office/drawing/2014/main" id="{AB51B5C4-0985-4F39-AAFE-C4CB97EEE414}"/>
              </a:ext>
            </a:extLst>
          </p:cNvPr>
          <p:cNvSpPr>
            <a:spLocks noGrp="1" noChangeArrowheads="1"/>
          </p:cNvSpPr>
          <p:nvPr>
            <p:ph type="sldNum" sz="quarter" idx="12"/>
          </p:nvPr>
        </p:nvSpPr>
        <p:spPr>
          <a:xfrm>
            <a:off x="6553200" y="6248400"/>
            <a:ext cx="2133600" cy="471488"/>
          </a:xfrm>
        </p:spPr>
        <p:txBody>
          <a:bodyPr/>
          <a:lstStyle>
            <a:lvl1pPr>
              <a:defRPr/>
            </a:lvl1pPr>
          </a:lstStyle>
          <a:p>
            <a:fld id="{0DE0D042-7042-4336-8A02-8B16472C6133}" type="slidenum">
              <a:rPr lang="en-US" altLang="en-US"/>
              <a:pPr/>
              <a:t>‹#›</a:t>
            </a:fld>
            <a:endParaRPr lang="en-US" altLang="en-US"/>
          </a:p>
        </p:txBody>
      </p:sp>
    </p:spTree>
    <p:extLst>
      <p:ext uri="{BB962C8B-B14F-4D97-AF65-F5344CB8AC3E}">
        <p14:creationId xmlns:p14="http://schemas.microsoft.com/office/powerpoint/2010/main" val="3785544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712290C1-4776-4813-93B8-F25E4E45E9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F59FB709-7587-4E7E-B827-4A73DFB182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31F0EED6-A97A-4ED1-87A3-53812D662FAC}"/>
              </a:ext>
            </a:extLst>
          </p:cNvPr>
          <p:cNvSpPr>
            <a:spLocks noGrp="1" noChangeArrowheads="1"/>
          </p:cNvSpPr>
          <p:nvPr>
            <p:ph type="sldNum" sz="quarter" idx="12"/>
          </p:nvPr>
        </p:nvSpPr>
        <p:spPr>
          <a:ln/>
        </p:spPr>
        <p:txBody>
          <a:bodyPr/>
          <a:lstStyle>
            <a:lvl1pPr>
              <a:defRPr/>
            </a:lvl1pPr>
          </a:lstStyle>
          <a:p>
            <a:fld id="{31A29B09-DA5E-4DA8-AD9D-BE4CFCB3F1FC}" type="slidenum">
              <a:rPr lang="en-US" altLang="en-US"/>
              <a:pPr/>
              <a:t>‹#›</a:t>
            </a:fld>
            <a:endParaRPr lang="en-US" altLang="en-US"/>
          </a:p>
        </p:txBody>
      </p:sp>
    </p:spTree>
    <p:extLst>
      <p:ext uri="{BB962C8B-B14F-4D97-AF65-F5344CB8AC3E}">
        <p14:creationId xmlns:p14="http://schemas.microsoft.com/office/powerpoint/2010/main" val="123450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27AE640E-ECBE-4EE5-95E1-7CF653924DD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F39E3457-DDB4-4F56-9FC2-2A9842A76A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C6330AD3-1360-4100-960D-FD877BCB203E}"/>
              </a:ext>
            </a:extLst>
          </p:cNvPr>
          <p:cNvSpPr>
            <a:spLocks noGrp="1" noChangeArrowheads="1"/>
          </p:cNvSpPr>
          <p:nvPr>
            <p:ph type="sldNum" sz="quarter" idx="12"/>
          </p:nvPr>
        </p:nvSpPr>
        <p:spPr>
          <a:ln/>
        </p:spPr>
        <p:txBody>
          <a:bodyPr/>
          <a:lstStyle>
            <a:lvl1pPr>
              <a:defRPr/>
            </a:lvl1pPr>
          </a:lstStyle>
          <a:p>
            <a:fld id="{C5E50294-DCFB-4F50-8498-46E6A72FC46F}" type="slidenum">
              <a:rPr lang="en-US" altLang="en-US"/>
              <a:pPr/>
              <a:t>‹#›</a:t>
            </a:fld>
            <a:endParaRPr lang="en-US" altLang="en-US"/>
          </a:p>
        </p:txBody>
      </p:sp>
    </p:spTree>
    <p:extLst>
      <p:ext uri="{BB962C8B-B14F-4D97-AF65-F5344CB8AC3E}">
        <p14:creationId xmlns:p14="http://schemas.microsoft.com/office/powerpoint/2010/main" val="354175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3C7D2D8D-7C51-40CE-8E56-6CB9FDA052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E5E9894E-E193-4B75-B82D-54D4EF93A2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DA30F6E7-C751-44BB-83CA-2E7F7715F078}"/>
              </a:ext>
            </a:extLst>
          </p:cNvPr>
          <p:cNvSpPr>
            <a:spLocks noGrp="1" noChangeArrowheads="1"/>
          </p:cNvSpPr>
          <p:nvPr>
            <p:ph type="sldNum" sz="quarter" idx="12"/>
          </p:nvPr>
        </p:nvSpPr>
        <p:spPr>
          <a:ln/>
        </p:spPr>
        <p:txBody>
          <a:bodyPr/>
          <a:lstStyle>
            <a:lvl1pPr>
              <a:defRPr/>
            </a:lvl1pPr>
          </a:lstStyle>
          <a:p>
            <a:fld id="{BEEB1AD9-6557-45B7-BC62-46BC4104EF8D}" type="slidenum">
              <a:rPr lang="en-US" altLang="en-US"/>
              <a:pPr/>
              <a:t>‹#›</a:t>
            </a:fld>
            <a:endParaRPr lang="en-US" altLang="en-US"/>
          </a:p>
        </p:txBody>
      </p:sp>
    </p:spTree>
    <p:extLst>
      <p:ext uri="{BB962C8B-B14F-4D97-AF65-F5344CB8AC3E}">
        <p14:creationId xmlns:p14="http://schemas.microsoft.com/office/powerpoint/2010/main" val="1025878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96F52CFC-6AEF-4D98-AEAE-12C5C54AC35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D1B7505D-6D57-4F56-BD09-CC12CD5BAE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
            <a:extLst>
              <a:ext uri="{FF2B5EF4-FFF2-40B4-BE49-F238E27FC236}">
                <a16:creationId xmlns:a16="http://schemas.microsoft.com/office/drawing/2014/main" id="{0966BDEC-37F3-4EFC-89F2-657544113086}"/>
              </a:ext>
            </a:extLst>
          </p:cNvPr>
          <p:cNvSpPr>
            <a:spLocks noGrp="1" noChangeArrowheads="1"/>
          </p:cNvSpPr>
          <p:nvPr>
            <p:ph type="sldNum" sz="quarter" idx="12"/>
          </p:nvPr>
        </p:nvSpPr>
        <p:spPr>
          <a:ln/>
        </p:spPr>
        <p:txBody>
          <a:bodyPr/>
          <a:lstStyle>
            <a:lvl1pPr>
              <a:defRPr/>
            </a:lvl1pPr>
          </a:lstStyle>
          <a:p>
            <a:fld id="{61BBFEAF-6B67-4E40-ABEE-76BA80D265AC}" type="slidenum">
              <a:rPr lang="en-US" altLang="en-US"/>
              <a:pPr/>
              <a:t>‹#›</a:t>
            </a:fld>
            <a:endParaRPr lang="en-US" altLang="en-US"/>
          </a:p>
        </p:txBody>
      </p:sp>
    </p:spTree>
    <p:extLst>
      <p:ext uri="{BB962C8B-B14F-4D97-AF65-F5344CB8AC3E}">
        <p14:creationId xmlns:p14="http://schemas.microsoft.com/office/powerpoint/2010/main" val="648647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C65554C5-746C-4C65-A191-2C877C39763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3307DC47-B5B1-4295-B708-C4217D4DDB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F2CD480F-FB34-4F32-BE6A-88B5DD040505}"/>
              </a:ext>
            </a:extLst>
          </p:cNvPr>
          <p:cNvSpPr>
            <a:spLocks noGrp="1" noChangeArrowheads="1"/>
          </p:cNvSpPr>
          <p:nvPr>
            <p:ph type="sldNum" sz="quarter" idx="12"/>
          </p:nvPr>
        </p:nvSpPr>
        <p:spPr>
          <a:ln/>
        </p:spPr>
        <p:txBody>
          <a:bodyPr/>
          <a:lstStyle>
            <a:lvl1pPr>
              <a:defRPr/>
            </a:lvl1pPr>
          </a:lstStyle>
          <a:p>
            <a:fld id="{E7776FAA-AEFA-4CF0-94D5-14BBEA9F04EB}" type="slidenum">
              <a:rPr lang="en-US" altLang="en-US"/>
              <a:pPr/>
              <a:t>‹#›</a:t>
            </a:fld>
            <a:endParaRPr lang="en-US" altLang="en-US"/>
          </a:p>
        </p:txBody>
      </p:sp>
    </p:spTree>
    <p:extLst>
      <p:ext uri="{BB962C8B-B14F-4D97-AF65-F5344CB8AC3E}">
        <p14:creationId xmlns:p14="http://schemas.microsoft.com/office/powerpoint/2010/main" val="3604266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9C2AA20-2C2C-4C6D-A300-6FF24D56C0B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9">
            <a:extLst>
              <a:ext uri="{FF2B5EF4-FFF2-40B4-BE49-F238E27FC236}">
                <a16:creationId xmlns:a16="http://schemas.microsoft.com/office/drawing/2014/main" id="{2D107DAF-E148-49FF-A62B-299D5798FC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45A130BC-3031-4D46-BE8C-0090CD3D5EA5}"/>
              </a:ext>
            </a:extLst>
          </p:cNvPr>
          <p:cNvSpPr>
            <a:spLocks noGrp="1" noChangeArrowheads="1"/>
          </p:cNvSpPr>
          <p:nvPr>
            <p:ph type="sldNum" sz="quarter" idx="12"/>
          </p:nvPr>
        </p:nvSpPr>
        <p:spPr>
          <a:ln/>
        </p:spPr>
        <p:txBody>
          <a:bodyPr/>
          <a:lstStyle>
            <a:lvl1pPr>
              <a:defRPr/>
            </a:lvl1pPr>
          </a:lstStyle>
          <a:p>
            <a:fld id="{411AB2E0-1283-457F-8D6A-92315B46D0EE}" type="slidenum">
              <a:rPr lang="en-US" altLang="en-US"/>
              <a:pPr/>
              <a:t>‹#›</a:t>
            </a:fld>
            <a:endParaRPr lang="en-US" altLang="en-US"/>
          </a:p>
        </p:txBody>
      </p:sp>
    </p:spTree>
    <p:extLst>
      <p:ext uri="{BB962C8B-B14F-4D97-AF65-F5344CB8AC3E}">
        <p14:creationId xmlns:p14="http://schemas.microsoft.com/office/powerpoint/2010/main" val="4275054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97C50923-A2F1-41DC-B8B3-5ABEA666D16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82F6A253-92E9-4717-8998-C0AAE4740C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8C69C2E2-0DAE-413F-B0FC-88054282C47A}"/>
              </a:ext>
            </a:extLst>
          </p:cNvPr>
          <p:cNvSpPr>
            <a:spLocks noGrp="1" noChangeArrowheads="1"/>
          </p:cNvSpPr>
          <p:nvPr>
            <p:ph type="sldNum" sz="quarter" idx="12"/>
          </p:nvPr>
        </p:nvSpPr>
        <p:spPr>
          <a:ln/>
        </p:spPr>
        <p:txBody>
          <a:bodyPr/>
          <a:lstStyle>
            <a:lvl1pPr>
              <a:defRPr/>
            </a:lvl1pPr>
          </a:lstStyle>
          <a:p>
            <a:fld id="{EB4CB2C1-CE92-4626-918A-D101600A63D2}" type="slidenum">
              <a:rPr lang="en-US" altLang="en-US"/>
              <a:pPr/>
              <a:t>‹#›</a:t>
            </a:fld>
            <a:endParaRPr lang="en-US" altLang="en-US"/>
          </a:p>
        </p:txBody>
      </p:sp>
    </p:spTree>
    <p:extLst>
      <p:ext uri="{BB962C8B-B14F-4D97-AF65-F5344CB8AC3E}">
        <p14:creationId xmlns:p14="http://schemas.microsoft.com/office/powerpoint/2010/main" val="16091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1ECF9B-5A15-438E-9FBC-B6C529A4E46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402FEED9-709F-43CC-87EA-8D8DEF3D5B8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2739B7F5-57AE-4998-85B6-8AD735C169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0A4F975F-0830-40AF-8896-5559D42CBC81}"/>
              </a:ext>
            </a:extLst>
          </p:cNvPr>
          <p:cNvSpPr>
            <a:spLocks noGrp="1" noChangeArrowheads="1"/>
          </p:cNvSpPr>
          <p:nvPr>
            <p:ph type="sldNum" sz="quarter" idx="12"/>
          </p:nvPr>
        </p:nvSpPr>
        <p:spPr>
          <a:ln/>
        </p:spPr>
        <p:txBody>
          <a:bodyPr/>
          <a:lstStyle>
            <a:lvl1pPr>
              <a:defRPr/>
            </a:lvl1pPr>
          </a:lstStyle>
          <a:p>
            <a:fld id="{829A140F-BAD0-4BB3-BC48-3037E680C2B7}" type="slidenum">
              <a:rPr lang="en-US" altLang="en-US"/>
              <a:pPr/>
              <a:t>‹#›</a:t>
            </a:fld>
            <a:endParaRPr lang="en-US" altLang="en-US"/>
          </a:p>
        </p:txBody>
      </p:sp>
    </p:spTree>
    <p:extLst>
      <p:ext uri="{BB962C8B-B14F-4D97-AF65-F5344CB8AC3E}">
        <p14:creationId xmlns:p14="http://schemas.microsoft.com/office/powerpoint/2010/main" val="2746424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5042481-86A5-4C16-98A1-BE46DAD237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591AF4AC-6292-4B2B-B271-61648781F1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0BFF705F-E104-4266-A2CA-7F48CDCB824D}"/>
              </a:ext>
            </a:extLst>
          </p:cNvPr>
          <p:cNvSpPr>
            <a:spLocks noGrp="1" noChangeArrowheads="1"/>
          </p:cNvSpPr>
          <p:nvPr>
            <p:ph type="sldNum" sz="quarter" idx="12"/>
          </p:nvPr>
        </p:nvSpPr>
        <p:spPr>
          <a:ln/>
        </p:spPr>
        <p:txBody>
          <a:bodyPr/>
          <a:lstStyle>
            <a:lvl1pPr>
              <a:defRPr/>
            </a:lvl1pPr>
          </a:lstStyle>
          <a:p>
            <a:fld id="{A57417C4-E895-4120-9183-EF07A24C6E8A}" type="slidenum">
              <a:rPr lang="en-US" altLang="en-US"/>
              <a:pPr/>
              <a:t>‹#›</a:t>
            </a:fld>
            <a:endParaRPr lang="en-US" altLang="en-US"/>
          </a:p>
        </p:txBody>
      </p:sp>
    </p:spTree>
    <p:extLst>
      <p:ext uri="{BB962C8B-B14F-4D97-AF65-F5344CB8AC3E}">
        <p14:creationId xmlns:p14="http://schemas.microsoft.com/office/powerpoint/2010/main" val="35548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8E60CD0-B610-478E-80B5-A69073776AD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A7900957-EF30-44CA-AA1B-13891CCE3E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9A8358FE-7B64-4B82-A1B8-D6E9E002FBE4}"/>
              </a:ext>
            </a:extLst>
          </p:cNvPr>
          <p:cNvSpPr>
            <a:spLocks noGrp="1" noChangeArrowheads="1"/>
          </p:cNvSpPr>
          <p:nvPr>
            <p:ph type="sldNum" sz="quarter" idx="12"/>
          </p:nvPr>
        </p:nvSpPr>
        <p:spPr>
          <a:ln/>
        </p:spPr>
        <p:txBody>
          <a:bodyPr/>
          <a:lstStyle>
            <a:lvl1pPr>
              <a:defRPr/>
            </a:lvl1pPr>
          </a:lstStyle>
          <a:p>
            <a:fld id="{202A3520-39A8-4429-9B35-5A6498A1C295}" type="slidenum">
              <a:rPr lang="en-US" altLang="en-US"/>
              <a:pPr/>
              <a:t>‹#›</a:t>
            </a:fld>
            <a:endParaRPr lang="en-US" altLang="en-US"/>
          </a:p>
        </p:txBody>
      </p:sp>
    </p:spTree>
    <p:extLst>
      <p:ext uri="{BB962C8B-B14F-4D97-AF65-F5344CB8AC3E}">
        <p14:creationId xmlns:p14="http://schemas.microsoft.com/office/powerpoint/2010/main" val="26821158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MY"/>
          </a:p>
        </p:txBody>
      </p:sp>
      <p:sp>
        <p:nvSpPr>
          <p:cNvPr id="3" name="Content Placeholder 2"/>
          <p:cNvSpPr>
            <a:spLocks noGrp="1"/>
          </p:cNvSpPr>
          <p:nvPr>
            <p:ph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8">
            <a:extLst>
              <a:ext uri="{FF2B5EF4-FFF2-40B4-BE49-F238E27FC236}">
                <a16:creationId xmlns:a16="http://schemas.microsoft.com/office/drawing/2014/main" id="{021936B5-26F2-40D3-9FBF-609B098FA3F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7EEFA286-9E87-4235-9547-698BC56833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9791A4DA-234C-4179-BF77-A0D4CCCAAEEC}"/>
              </a:ext>
            </a:extLst>
          </p:cNvPr>
          <p:cNvSpPr>
            <a:spLocks noGrp="1" noChangeArrowheads="1"/>
          </p:cNvSpPr>
          <p:nvPr>
            <p:ph type="sldNum" sz="quarter" idx="12"/>
          </p:nvPr>
        </p:nvSpPr>
        <p:spPr>
          <a:ln/>
        </p:spPr>
        <p:txBody>
          <a:bodyPr/>
          <a:lstStyle>
            <a:lvl1pPr>
              <a:defRPr/>
            </a:lvl1pPr>
          </a:lstStyle>
          <a:p>
            <a:fld id="{F286A830-2D07-4ECA-80F1-DC9AA5DE25BF}" type="slidenum">
              <a:rPr lang="en-US" altLang="en-US"/>
              <a:pPr/>
              <a:t>‹#›</a:t>
            </a:fld>
            <a:endParaRPr lang="en-US" altLang="en-US"/>
          </a:p>
        </p:txBody>
      </p:sp>
    </p:spTree>
    <p:extLst>
      <p:ext uri="{BB962C8B-B14F-4D97-AF65-F5344CB8AC3E}">
        <p14:creationId xmlns:p14="http://schemas.microsoft.com/office/powerpoint/2010/main" val="8547725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MY"/>
          </a:p>
        </p:txBody>
      </p:sp>
      <p:sp>
        <p:nvSpPr>
          <p:cNvPr id="3" name="Table Placeholder 2"/>
          <p:cNvSpPr>
            <a:spLocks noGrp="1"/>
          </p:cNvSpPr>
          <p:nvPr>
            <p:ph type="tbl" idx="1"/>
          </p:nvPr>
        </p:nvSpPr>
        <p:spPr>
          <a:xfrm>
            <a:off x="457200" y="1600200"/>
            <a:ext cx="8229600" cy="4530725"/>
          </a:xfrm>
        </p:spPr>
        <p:txBody>
          <a:bodyPr/>
          <a:lstStyle/>
          <a:p>
            <a:pPr lvl="0"/>
            <a:endParaRPr lang="en-MY" noProof="0"/>
          </a:p>
        </p:txBody>
      </p:sp>
      <p:sp>
        <p:nvSpPr>
          <p:cNvPr id="4" name="Rectangle 8">
            <a:extLst>
              <a:ext uri="{FF2B5EF4-FFF2-40B4-BE49-F238E27FC236}">
                <a16:creationId xmlns:a16="http://schemas.microsoft.com/office/drawing/2014/main" id="{923070F1-1ADA-4181-B9CE-8EDAD73C1A4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024AFDF7-F1FA-4831-A723-5CC04D205B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892C0967-BB8F-4886-85AB-14BA2EA36FCF}"/>
              </a:ext>
            </a:extLst>
          </p:cNvPr>
          <p:cNvSpPr>
            <a:spLocks noGrp="1" noChangeArrowheads="1"/>
          </p:cNvSpPr>
          <p:nvPr>
            <p:ph type="sldNum" sz="quarter" idx="12"/>
          </p:nvPr>
        </p:nvSpPr>
        <p:spPr>
          <a:ln/>
        </p:spPr>
        <p:txBody>
          <a:bodyPr/>
          <a:lstStyle>
            <a:lvl1pPr>
              <a:defRPr/>
            </a:lvl1pPr>
          </a:lstStyle>
          <a:p>
            <a:fld id="{5BD9F713-9A45-4769-B375-2F9A26A89AAF}" type="slidenum">
              <a:rPr lang="en-US" altLang="en-US"/>
              <a:pPr/>
              <a:t>‹#›</a:t>
            </a:fld>
            <a:endParaRPr lang="en-US" altLang="en-US"/>
          </a:p>
        </p:txBody>
      </p:sp>
    </p:spTree>
    <p:extLst>
      <p:ext uri="{BB962C8B-B14F-4D97-AF65-F5344CB8AC3E}">
        <p14:creationId xmlns:p14="http://schemas.microsoft.com/office/powerpoint/2010/main" val="7338817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C85921AF-3B9E-49D9-B118-392A16B74417}"/>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grpSp>
        <p:nvGrpSpPr>
          <p:cNvPr id="5" name="Group 8">
            <a:extLst>
              <a:ext uri="{FF2B5EF4-FFF2-40B4-BE49-F238E27FC236}">
                <a16:creationId xmlns:a16="http://schemas.microsoft.com/office/drawing/2014/main" id="{CB0C48C7-F8BC-4354-9933-2A5E13E15F17}"/>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481AE633-3970-4412-A494-D8E6402C46CA}"/>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Oval 10">
              <a:extLst>
                <a:ext uri="{FF2B5EF4-FFF2-40B4-BE49-F238E27FC236}">
                  <a16:creationId xmlns:a16="http://schemas.microsoft.com/office/drawing/2014/main" id="{6C7E0B30-C8AF-4414-8FD7-CDD2D6B0B64A}"/>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Oval 11">
              <a:extLst>
                <a:ext uri="{FF2B5EF4-FFF2-40B4-BE49-F238E27FC236}">
                  <a16:creationId xmlns:a16="http://schemas.microsoft.com/office/drawing/2014/main" id="{6DF228EB-A5C3-490F-A575-A890ED75617B}"/>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Oval 12">
              <a:extLst>
                <a:ext uri="{FF2B5EF4-FFF2-40B4-BE49-F238E27FC236}">
                  <a16:creationId xmlns:a16="http://schemas.microsoft.com/office/drawing/2014/main" id="{E7E0307B-13E9-4375-9FF8-C7C88527B645}"/>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Oval 13">
              <a:extLst>
                <a:ext uri="{FF2B5EF4-FFF2-40B4-BE49-F238E27FC236}">
                  <a16:creationId xmlns:a16="http://schemas.microsoft.com/office/drawing/2014/main" id="{6CE959E9-8CEF-473E-9816-4F67FB071CB9}"/>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1" name="Oval 14">
              <a:extLst>
                <a:ext uri="{FF2B5EF4-FFF2-40B4-BE49-F238E27FC236}">
                  <a16:creationId xmlns:a16="http://schemas.microsoft.com/office/drawing/2014/main" id="{5E1F671E-7FD7-4553-8EE8-64C0415ED5F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2" name="Oval 15">
              <a:extLst>
                <a:ext uri="{FF2B5EF4-FFF2-40B4-BE49-F238E27FC236}">
                  <a16:creationId xmlns:a16="http://schemas.microsoft.com/office/drawing/2014/main" id="{EE0DC39B-E0A9-4131-A459-97439408A08C}"/>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3" name="Oval 16">
              <a:extLst>
                <a:ext uri="{FF2B5EF4-FFF2-40B4-BE49-F238E27FC236}">
                  <a16:creationId xmlns:a16="http://schemas.microsoft.com/office/drawing/2014/main" id="{07EC33FD-2386-427A-B8D6-496E6E88C16C}"/>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4" name="Oval 17">
              <a:extLst>
                <a:ext uri="{FF2B5EF4-FFF2-40B4-BE49-F238E27FC236}">
                  <a16:creationId xmlns:a16="http://schemas.microsoft.com/office/drawing/2014/main" id="{9EA16CCC-51DA-448F-9569-109E32F35C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5" name="Oval 18">
              <a:extLst>
                <a:ext uri="{FF2B5EF4-FFF2-40B4-BE49-F238E27FC236}">
                  <a16:creationId xmlns:a16="http://schemas.microsoft.com/office/drawing/2014/main" id="{2C164B5B-7D46-41EE-801C-962EF851F17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6" name="Oval 19">
              <a:extLst>
                <a:ext uri="{FF2B5EF4-FFF2-40B4-BE49-F238E27FC236}">
                  <a16:creationId xmlns:a16="http://schemas.microsoft.com/office/drawing/2014/main" id="{29DBA971-2F6A-40CF-8F12-48BF5891F13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7" name="Oval 20">
              <a:extLst>
                <a:ext uri="{FF2B5EF4-FFF2-40B4-BE49-F238E27FC236}">
                  <a16:creationId xmlns:a16="http://schemas.microsoft.com/office/drawing/2014/main" id="{5763F3BD-7E21-47AB-8572-A9BD21EF1B81}"/>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8" name="Oval 21">
              <a:extLst>
                <a:ext uri="{FF2B5EF4-FFF2-40B4-BE49-F238E27FC236}">
                  <a16:creationId xmlns:a16="http://schemas.microsoft.com/office/drawing/2014/main" id="{73982BDF-2ABC-4F97-A599-8DC7765A561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9" name="Oval 22">
              <a:extLst>
                <a:ext uri="{FF2B5EF4-FFF2-40B4-BE49-F238E27FC236}">
                  <a16:creationId xmlns:a16="http://schemas.microsoft.com/office/drawing/2014/main" id="{E26D4097-5704-4E6A-B537-ECB96B45D835}"/>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0" name="Oval 23">
              <a:extLst>
                <a:ext uri="{FF2B5EF4-FFF2-40B4-BE49-F238E27FC236}">
                  <a16:creationId xmlns:a16="http://schemas.microsoft.com/office/drawing/2014/main" id="{B57458CF-1B1B-4B38-A479-801CFE15C770}"/>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1" name="Oval 24">
              <a:extLst>
                <a:ext uri="{FF2B5EF4-FFF2-40B4-BE49-F238E27FC236}">
                  <a16:creationId xmlns:a16="http://schemas.microsoft.com/office/drawing/2014/main" id="{EB10B2CB-E822-4422-B9E0-CA0D5AE7C70E}"/>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2" name="Oval 25">
              <a:extLst>
                <a:ext uri="{FF2B5EF4-FFF2-40B4-BE49-F238E27FC236}">
                  <a16:creationId xmlns:a16="http://schemas.microsoft.com/office/drawing/2014/main" id="{2EE5AB03-8FCB-4EF6-A308-F0332F446D4E}"/>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3" name="Oval 26">
              <a:extLst>
                <a:ext uri="{FF2B5EF4-FFF2-40B4-BE49-F238E27FC236}">
                  <a16:creationId xmlns:a16="http://schemas.microsoft.com/office/drawing/2014/main" id="{9A0755EB-704C-4076-8BCA-759FE172C5F4}"/>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4" name="Oval 27">
              <a:extLst>
                <a:ext uri="{FF2B5EF4-FFF2-40B4-BE49-F238E27FC236}">
                  <a16:creationId xmlns:a16="http://schemas.microsoft.com/office/drawing/2014/main" id="{E3347D99-DDCB-499B-AE98-3C42B1C61D5B}"/>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5" name="Oval 28">
              <a:extLst>
                <a:ext uri="{FF2B5EF4-FFF2-40B4-BE49-F238E27FC236}">
                  <a16:creationId xmlns:a16="http://schemas.microsoft.com/office/drawing/2014/main" id="{91C2B967-97FD-4F00-8053-1C37DC27500C}"/>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6" name="Oval 29">
              <a:extLst>
                <a:ext uri="{FF2B5EF4-FFF2-40B4-BE49-F238E27FC236}">
                  <a16:creationId xmlns:a16="http://schemas.microsoft.com/office/drawing/2014/main" id="{85A9D002-3609-4F1C-8865-96F88D801401}"/>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7" name="Oval 30">
              <a:extLst>
                <a:ext uri="{FF2B5EF4-FFF2-40B4-BE49-F238E27FC236}">
                  <a16:creationId xmlns:a16="http://schemas.microsoft.com/office/drawing/2014/main" id="{48F70F5B-E809-48D3-AE88-8524E598C858}"/>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8" name="Oval 31">
              <a:extLst>
                <a:ext uri="{FF2B5EF4-FFF2-40B4-BE49-F238E27FC236}">
                  <a16:creationId xmlns:a16="http://schemas.microsoft.com/office/drawing/2014/main" id="{C0BCAE10-179A-4ABD-A574-5AD139186B77}"/>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9" name="Oval 32">
              <a:extLst>
                <a:ext uri="{FF2B5EF4-FFF2-40B4-BE49-F238E27FC236}">
                  <a16:creationId xmlns:a16="http://schemas.microsoft.com/office/drawing/2014/main" id="{DBB40EBF-D2AF-4449-B790-F42D754EAD50}"/>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0" name="Oval 33">
              <a:extLst>
                <a:ext uri="{FF2B5EF4-FFF2-40B4-BE49-F238E27FC236}">
                  <a16:creationId xmlns:a16="http://schemas.microsoft.com/office/drawing/2014/main" id="{BAF55A88-16E7-415C-A17F-6141A9C30835}"/>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1" name="Oval 34">
              <a:extLst>
                <a:ext uri="{FF2B5EF4-FFF2-40B4-BE49-F238E27FC236}">
                  <a16:creationId xmlns:a16="http://schemas.microsoft.com/office/drawing/2014/main" id="{043F4691-BA22-4832-A528-FDE2C80183CB}"/>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2" name="Oval 35">
              <a:extLst>
                <a:ext uri="{FF2B5EF4-FFF2-40B4-BE49-F238E27FC236}">
                  <a16:creationId xmlns:a16="http://schemas.microsoft.com/office/drawing/2014/main" id="{C23ABAF2-7CBF-474A-9EE0-D189A3D8E75F}"/>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3" name="Oval 36">
              <a:extLst>
                <a:ext uri="{FF2B5EF4-FFF2-40B4-BE49-F238E27FC236}">
                  <a16:creationId xmlns:a16="http://schemas.microsoft.com/office/drawing/2014/main" id="{5B85080E-1E89-40C0-8482-4916884D52F8}"/>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4" name="Oval 37">
              <a:extLst>
                <a:ext uri="{FF2B5EF4-FFF2-40B4-BE49-F238E27FC236}">
                  <a16:creationId xmlns:a16="http://schemas.microsoft.com/office/drawing/2014/main" id="{43CD1E6B-E1D7-45C7-B8DA-406590231D5F}"/>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5" name="Oval 38">
              <a:extLst>
                <a:ext uri="{FF2B5EF4-FFF2-40B4-BE49-F238E27FC236}">
                  <a16:creationId xmlns:a16="http://schemas.microsoft.com/office/drawing/2014/main" id="{64D5EC48-3D74-45DD-A0CD-087BBD9D2D5B}"/>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6" name="Oval 39">
              <a:extLst>
                <a:ext uri="{FF2B5EF4-FFF2-40B4-BE49-F238E27FC236}">
                  <a16:creationId xmlns:a16="http://schemas.microsoft.com/office/drawing/2014/main" id="{F50E955E-9557-4AC4-BB1E-0B3A7E3F12F2}"/>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
        <p:nvSpPr>
          <p:cNvPr id="37" name="Line 40">
            <a:extLst>
              <a:ext uri="{FF2B5EF4-FFF2-40B4-BE49-F238E27FC236}">
                <a16:creationId xmlns:a16="http://schemas.microsoft.com/office/drawing/2014/main" id="{F0C74C47-8F0A-4249-BB3B-F71D3C02E248}"/>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6656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a:extLst>
              <a:ext uri="{FF2B5EF4-FFF2-40B4-BE49-F238E27FC236}">
                <a16:creationId xmlns:a16="http://schemas.microsoft.com/office/drawing/2014/main" id="{314CAA0C-8022-4EE1-96C3-5A4034E5A671}"/>
              </a:ext>
            </a:extLst>
          </p:cNvPr>
          <p:cNvSpPr>
            <a:spLocks noGrp="1" noChangeArrowheads="1"/>
          </p:cNvSpPr>
          <p:nvPr>
            <p:ph type="dt" sz="half" idx="10"/>
          </p:nvPr>
        </p:nvSpPr>
        <p:spPr/>
        <p:txBody>
          <a:bodyPr/>
          <a:lstStyle>
            <a:lvl1pPr>
              <a:defRPr/>
            </a:lvl1pPr>
          </a:lstStyle>
          <a:p>
            <a:pPr>
              <a:defRPr/>
            </a:pPr>
            <a:endParaRPr lang="en-US" altLang="en-US"/>
          </a:p>
        </p:txBody>
      </p:sp>
      <p:sp>
        <p:nvSpPr>
          <p:cNvPr id="39" name="Rectangle 6">
            <a:extLst>
              <a:ext uri="{FF2B5EF4-FFF2-40B4-BE49-F238E27FC236}">
                <a16:creationId xmlns:a16="http://schemas.microsoft.com/office/drawing/2014/main" id="{EF087522-DFFA-41F6-848D-768FE2F66FD0}"/>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a:extLst>
              <a:ext uri="{FF2B5EF4-FFF2-40B4-BE49-F238E27FC236}">
                <a16:creationId xmlns:a16="http://schemas.microsoft.com/office/drawing/2014/main" id="{8B59F903-75B5-4C33-91C4-80FBC0F035B2}"/>
              </a:ext>
            </a:extLst>
          </p:cNvPr>
          <p:cNvSpPr>
            <a:spLocks noGrp="1" noChangeArrowheads="1"/>
          </p:cNvSpPr>
          <p:nvPr>
            <p:ph type="sldNum" sz="quarter" idx="12"/>
          </p:nvPr>
        </p:nvSpPr>
        <p:spPr/>
        <p:txBody>
          <a:bodyPr/>
          <a:lstStyle>
            <a:lvl1pPr>
              <a:defRPr/>
            </a:lvl1pPr>
          </a:lstStyle>
          <a:p>
            <a:fld id="{1212F7DB-8DCC-4A3E-B1E3-16ACFB0A52DE}" type="slidenum">
              <a:rPr lang="en-US" altLang="en-US"/>
              <a:pPr/>
              <a:t>‹#›</a:t>
            </a:fld>
            <a:endParaRPr lang="en-US" altLang="en-US"/>
          </a:p>
        </p:txBody>
      </p:sp>
    </p:spTree>
    <p:extLst>
      <p:ext uri="{BB962C8B-B14F-4D97-AF65-F5344CB8AC3E}">
        <p14:creationId xmlns:p14="http://schemas.microsoft.com/office/powerpoint/2010/main" val="1311102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1FB7453-DCBD-4A5D-A52A-98D5EEDEE53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DB8CB4A-9487-474C-BD98-CA472082A7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6387D1C3-25B5-415E-9D80-37C2F159B69C}"/>
              </a:ext>
            </a:extLst>
          </p:cNvPr>
          <p:cNvSpPr>
            <a:spLocks noGrp="1" noChangeArrowheads="1"/>
          </p:cNvSpPr>
          <p:nvPr>
            <p:ph type="sldNum" sz="quarter" idx="12"/>
          </p:nvPr>
        </p:nvSpPr>
        <p:spPr>
          <a:ln/>
        </p:spPr>
        <p:txBody>
          <a:bodyPr/>
          <a:lstStyle>
            <a:lvl1pPr>
              <a:defRPr/>
            </a:lvl1pPr>
          </a:lstStyle>
          <a:p>
            <a:fld id="{BBE7B05E-ED17-4F1A-8C7B-60F03C2B4F33}" type="slidenum">
              <a:rPr lang="en-US" altLang="en-US"/>
              <a:pPr/>
              <a:t>‹#›</a:t>
            </a:fld>
            <a:endParaRPr lang="en-US" altLang="en-US"/>
          </a:p>
        </p:txBody>
      </p:sp>
    </p:spTree>
    <p:extLst>
      <p:ext uri="{BB962C8B-B14F-4D97-AF65-F5344CB8AC3E}">
        <p14:creationId xmlns:p14="http://schemas.microsoft.com/office/powerpoint/2010/main" val="505957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1E0520AE-36FE-439F-82B1-5AEDCF3569F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5B80F99-77DD-454E-AFFD-55E4D1C98BE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A2AADB30-984B-4846-845F-52FFA09F730E}"/>
              </a:ext>
            </a:extLst>
          </p:cNvPr>
          <p:cNvSpPr>
            <a:spLocks noGrp="1" noChangeArrowheads="1"/>
          </p:cNvSpPr>
          <p:nvPr>
            <p:ph type="sldNum" sz="quarter" idx="12"/>
          </p:nvPr>
        </p:nvSpPr>
        <p:spPr>
          <a:ln/>
        </p:spPr>
        <p:txBody>
          <a:bodyPr/>
          <a:lstStyle>
            <a:lvl1pPr>
              <a:defRPr/>
            </a:lvl1pPr>
          </a:lstStyle>
          <a:p>
            <a:fld id="{5158C42D-C7FF-489A-A08D-BAD1BECF1529}" type="slidenum">
              <a:rPr lang="en-US" altLang="en-US"/>
              <a:pPr/>
              <a:t>‹#›</a:t>
            </a:fld>
            <a:endParaRPr lang="en-US" altLang="en-US"/>
          </a:p>
        </p:txBody>
      </p:sp>
    </p:spTree>
    <p:extLst>
      <p:ext uri="{BB962C8B-B14F-4D97-AF65-F5344CB8AC3E}">
        <p14:creationId xmlns:p14="http://schemas.microsoft.com/office/powerpoint/2010/main" val="3175712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6DDC2975-EA9A-4F81-8256-F687C75D5A3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1084AD9-56FC-4837-8389-DBCA5525882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089DD575-7967-471F-840E-89E7F9F413A6}"/>
              </a:ext>
            </a:extLst>
          </p:cNvPr>
          <p:cNvSpPr>
            <a:spLocks noGrp="1" noChangeArrowheads="1"/>
          </p:cNvSpPr>
          <p:nvPr>
            <p:ph type="sldNum" sz="quarter" idx="12"/>
          </p:nvPr>
        </p:nvSpPr>
        <p:spPr>
          <a:ln/>
        </p:spPr>
        <p:txBody>
          <a:bodyPr/>
          <a:lstStyle>
            <a:lvl1pPr>
              <a:defRPr/>
            </a:lvl1pPr>
          </a:lstStyle>
          <a:p>
            <a:fld id="{FF31301E-C419-4C7A-91B0-855A8B51722E}" type="slidenum">
              <a:rPr lang="en-US" altLang="en-US"/>
              <a:pPr/>
              <a:t>‹#›</a:t>
            </a:fld>
            <a:endParaRPr lang="en-US" altLang="en-US"/>
          </a:p>
        </p:txBody>
      </p:sp>
    </p:spTree>
    <p:extLst>
      <p:ext uri="{BB962C8B-B14F-4D97-AF65-F5344CB8AC3E}">
        <p14:creationId xmlns:p14="http://schemas.microsoft.com/office/powerpoint/2010/main" val="29651248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563BBFD9-EBBD-410B-8BBB-E3A1B57448C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38362FE4-5EEC-447A-88B5-F1DDE5E7D2B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190A15D1-87B5-413E-82B5-BB0C6AB192D5}"/>
              </a:ext>
            </a:extLst>
          </p:cNvPr>
          <p:cNvSpPr>
            <a:spLocks noGrp="1" noChangeArrowheads="1"/>
          </p:cNvSpPr>
          <p:nvPr>
            <p:ph type="sldNum" sz="quarter" idx="12"/>
          </p:nvPr>
        </p:nvSpPr>
        <p:spPr>
          <a:ln/>
        </p:spPr>
        <p:txBody>
          <a:bodyPr/>
          <a:lstStyle>
            <a:lvl1pPr>
              <a:defRPr/>
            </a:lvl1pPr>
          </a:lstStyle>
          <a:p>
            <a:fld id="{ADB2446B-B683-417B-9092-52C9A81B9DD5}" type="slidenum">
              <a:rPr lang="en-US" altLang="en-US"/>
              <a:pPr/>
              <a:t>‹#›</a:t>
            </a:fld>
            <a:endParaRPr lang="en-US" altLang="en-US"/>
          </a:p>
        </p:txBody>
      </p:sp>
    </p:spTree>
    <p:extLst>
      <p:ext uri="{BB962C8B-B14F-4D97-AF65-F5344CB8AC3E}">
        <p14:creationId xmlns:p14="http://schemas.microsoft.com/office/powerpoint/2010/main" val="414223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ECF9B-5A15-438E-9FBC-B6C529A4E46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4DB0873-2506-4862-AAE6-139E42DC91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D3D95D4-9CFB-4FBD-93B0-C29271FC097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B4A60BF4-B6AF-44B3-8796-32C3756A5CAB}"/>
              </a:ext>
            </a:extLst>
          </p:cNvPr>
          <p:cNvSpPr>
            <a:spLocks noGrp="1" noChangeArrowheads="1"/>
          </p:cNvSpPr>
          <p:nvPr>
            <p:ph type="sldNum" sz="quarter" idx="12"/>
          </p:nvPr>
        </p:nvSpPr>
        <p:spPr>
          <a:ln/>
        </p:spPr>
        <p:txBody>
          <a:bodyPr/>
          <a:lstStyle>
            <a:lvl1pPr>
              <a:defRPr/>
            </a:lvl1pPr>
          </a:lstStyle>
          <a:p>
            <a:fld id="{10D1DC37-A880-4373-BBF9-E5BFF7BD2A3E}" type="slidenum">
              <a:rPr lang="en-US" altLang="en-US"/>
              <a:pPr/>
              <a:t>‹#›</a:t>
            </a:fld>
            <a:endParaRPr lang="en-US" altLang="en-US"/>
          </a:p>
        </p:txBody>
      </p:sp>
    </p:spTree>
    <p:extLst>
      <p:ext uri="{BB962C8B-B14F-4D97-AF65-F5344CB8AC3E}">
        <p14:creationId xmlns:p14="http://schemas.microsoft.com/office/powerpoint/2010/main" val="24388418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07D0BB6-CBAE-4413-84E3-78B95C275E2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2F5B96E9-F9E9-479A-A814-12A0621CB98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A0FFD903-3582-443E-8CFA-FF9FA9E53C9B}"/>
              </a:ext>
            </a:extLst>
          </p:cNvPr>
          <p:cNvSpPr>
            <a:spLocks noGrp="1" noChangeArrowheads="1"/>
          </p:cNvSpPr>
          <p:nvPr>
            <p:ph type="sldNum" sz="quarter" idx="12"/>
          </p:nvPr>
        </p:nvSpPr>
        <p:spPr>
          <a:ln/>
        </p:spPr>
        <p:txBody>
          <a:bodyPr/>
          <a:lstStyle>
            <a:lvl1pPr>
              <a:defRPr/>
            </a:lvl1pPr>
          </a:lstStyle>
          <a:p>
            <a:fld id="{5EE7A6F3-DA57-4A1D-90CE-A39A40D97E16}" type="slidenum">
              <a:rPr lang="en-US" altLang="en-US"/>
              <a:pPr/>
              <a:t>‹#›</a:t>
            </a:fld>
            <a:endParaRPr lang="en-US" altLang="en-US"/>
          </a:p>
        </p:txBody>
      </p:sp>
    </p:spTree>
    <p:extLst>
      <p:ext uri="{BB962C8B-B14F-4D97-AF65-F5344CB8AC3E}">
        <p14:creationId xmlns:p14="http://schemas.microsoft.com/office/powerpoint/2010/main" val="35148832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B007477-36A0-4ECB-80C4-C1AEDCA4913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8BFFBF5-168A-4FCF-A85D-1FD0D8CD14E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56605B17-4323-4FD3-A92C-C4EAB26FA4C6}"/>
              </a:ext>
            </a:extLst>
          </p:cNvPr>
          <p:cNvSpPr>
            <a:spLocks noGrp="1" noChangeArrowheads="1"/>
          </p:cNvSpPr>
          <p:nvPr>
            <p:ph type="sldNum" sz="quarter" idx="12"/>
          </p:nvPr>
        </p:nvSpPr>
        <p:spPr>
          <a:ln/>
        </p:spPr>
        <p:txBody>
          <a:bodyPr/>
          <a:lstStyle>
            <a:lvl1pPr>
              <a:defRPr/>
            </a:lvl1pPr>
          </a:lstStyle>
          <a:p>
            <a:fld id="{E8B6D169-21C4-4712-ACB7-3B3D8046B7C4}" type="slidenum">
              <a:rPr lang="en-US" altLang="en-US"/>
              <a:pPr/>
              <a:t>‹#›</a:t>
            </a:fld>
            <a:endParaRPr lang="en-US" altLang="en-US"/>
          </a:p>
        </p:txBody>
      </p:sp>
    </p:spTree>
    <p:extLst>
      <p:ext uri="{BB962C8B-B14F-4D97-AF65-F5344CB8AC3E}">
        <p14:creationId xmlns:p14="http://schemas.microsoft.com/office/powerpoint/2010/main" val="899382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8E657E4-4324-4F70-9CB5-41D2168704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F4C78BF-164D-4A78-9387-AD94DBF79A2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DD872378-401F-4320-9DA3-3D0C2D721541}"/>
              </a:ext>
            </a:extLst>
          </p:cNvPr>
          <p:cNvSpPr>
            <a:spLocks noGrp="1" noChangeArrowheads="1"/>
          </p:cNvSpPr>
          <p:nvPr>
            <p:ph type="sldNum" sz="quarter" idx="12"/>
          </p:nvPr>
        </p:nvSpPr>
        <p:spPr>
          <a:ln/>
        </p:spPr>
        <p:txBody>
          <a:bodyPr/>
          <a:lstStyle>
            <a:lvl1pPr>
              <a:defRPr/>
            </a:lvl1pPr>
          </a:lstStyle>
          <a:p>
            <a:fld id="{A1186566-7C17-4071-A853-8E32E83AA930}" type="slidenum">
              <a:rPr lang="en-US" altLang="en-US"/>
              <a:pPr/>
              <a:t>‹#›</a:t>
            </a:fld>
            <a:endParaRPr lang="en-US" altLang="en-US"/>
          </a:p>
        </p:txBody>
      </p:sp>
    </p:spTree>
    <p:extLst>
      <p:ext uri="{BB962C8B-B14F-4D97-AF65-F5344CB8AC3E}">
        <p14:creationId xmlns:p14="http://schemas.microsoft.com/office/powerpoint/2010/main" val="631189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EE89BD5-951A-49C1-91F5-FB88C2297E9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F4B0939-E682-46F6-8C3B-858F6A681CA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A326BD2F-D2BC-453E-B667-9CE71A3DC843}"/>
              </a:ext>
            </a:extLst>
          </p:cNvPr>
          <p:cNvSpPr>
            <a:spLocks noGrp="1" noChangeArrowheads="1"/>
          </p:cNvSpPr>
          <p:nvPr>
            <p:ph type="sldNum" sz="quarter" idx="12"/>
          </p:nvPr>
        </p:nvSpPr>
        <p:spPr>
          <a:ln/>
        </p:spPr>
        <p:txBody>
          <a:bodyPr/>
          <a:lstStyle>
            <a:lvl1pPr>
              <a:defRPr/>
            </a:lvl1pPr>
          </a:lstStyle>
          <a:p>
            <a:fld id="{D129FFD7-17F6-4ED6-97E4-116E142A258B}" type="slidenum">
              <a:rPr lang="en-US" altLang="en-US"/>
              <a:pPr/>
              <a:t>‹#›</a:t>
            </a:fld>
            <a:endParaRPr lang="en-US" altLang="en-US"/>
          </a:p>
        </p:txBody>
      </p:sp>
    </p:spTree>
    <p:extLst>
      <p:ext uri="{BB962C8B-B14F-4D97-AF65-F5344CB8AC3E}">
        <p14:creationId xmlns:p14="http://schemas.microsoft.com/office/powerpoint/2010/main" val="140056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A30D462-1EF2-4360-AF1E-6A6A4DA4D00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48CA7675-C485-4271-A276-DCFFBE37E65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2269C1C5-6C17-4EE6-8749-E47CD440D539}"/>
              </a:ext>
            </a:extLst>
          </p:cNvPr>
          <p:cNvSpPr>
            <a:spLocks noGrp="1" noChangeArrowheads="1"/>
          </p:cNvSpPr>
          <p:nvPr>
            <p:ph type="sldNum" sz="quarter" idx="12"/>
          </p:nvPr>
        </p:nvSpPr>
        <p:spPr>
          <a:ln/>
        </p:spPr>
        <p:txBody>
          <a:bodyPr/>
          <a:lstStyle>
            <a:lvl1pPr>
              <a:defRPr/>
            </a:lvl1pPr>
          </a:lstStyle>
          <a:p>
            <a:fld id="{FF591377-0E24-4322-A664-BF66FBBB5D33}" type="slidenum">
              <a:rPr lang="en-US" altLang="en-US"/>
              <a:pPr/>
              <a:t>‹#›</a:t>
            </a:fld>
            <a:endParaRPr lang="en-US" altLang="en-US"/>
          </a:p>
        </p:txBody>
      </p:sp>
    </p:spTree>
    <p:extLst>
      <p:ext uri="{BB962C8B-B14F-4D97-AF65-F5344CB8AC3E}">
        <p14:creationId xmlns:p14="http://schemas.microsoft.com/office/powerpoint/2010/main" val="2620164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2"/>
            <a:ext cx="4267200" cy="4983163"/>
          </a:xfrm>
        </p:spPr>
        <p:txBody>
          <a:bodyPr/>
          <a:lstStyle>
            <a:lvl1pPr>
              <a:defRPr sz="1800"/>
            </a:lvl1pPr>
            <a:lvl2pP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2"/>
            <a:ext cx="4267200" cy="4983163"/>
          </a:xfrm>
        </p:spPr>
        <p:txBody>
          <a:bodyPr/>
          <a:lstStyle>
            <a:lvl1pPr>
              <a:defRPr sz="1800"/>
            </a:lvl1pPr>
            <a:lvl2pPr>
              <a:defRPr sz="15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0896E7CA-6D64-49DC-B9FE-E4BAE5AA9D0C}"/>
              </a:ext>
            </a:extLst>
          </p:cNvPr>
          <p:cNvSpPr>
            <a:spLocks noGrp="1" noChangeArrowheads="1"/>
          </p:cNvSpPr>
          <p:nvPr>
            <p:ph type="dt" sz="half" idx="10"/>
          </p:nvPr>
        </p:nvSpPr>
        <p:spPr>
          <a:ln/>
        </p:spPr>
        <p:txBody>
          <a:bodyPr/>
          <a:lstStyle>
            <a:lvl1pPr>
              <a:defRPr/>
            </a:lvl1pPr>
          </a:lstStyle>
          <a:p>
            <a:pPr>
              <a:defRPr/>
            </a:pPr>
            <a:fld id="{6C93EAAF-2CE0-4B51-990F-41DEC77857A1}" type="datetime1">
              <a:rPr lang="en-US"/>
              <a:pPr>
                <a:defRPr/>
              </a:pPr>
              <a:t>4/14/2021</a:t>
            </a:fld>
            <a:endParaRPr lang="en-US"/>
          </a:p>
        </p:txBody>
      </p:sp>
      <p:sp>
        <p:nvSpPr>
          <p:cNvPr id="6" name="Rectangle 5">
            <a:extLst>
              <a:ext uri="{FF2B5EF4-FFF2-40B4-BE49-F238E27FC236}">
                <a16:creationId xmlns:a16="http://schemas.microsoft.com/office/drawing/2014/main" id="{6CD079EF-3348-44DE-AECC-96C1A9A098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EC3DB9D-72B0-42A4-83A7-07CBAAC8E414}"/>
              </a:ext>
            </a:extLst>
          </p:cNvPr>
          <p:cNvSpPr>
            <a:spLocks noGrp="1" noChangeArrowheads="1"/>
          </p:cNvSpPr>
          <p:nvPr>
            <p:ph type="sldNum" sz="quarter" idx="12"/>
          </p:nvPr>
        </p:nvSpPr>
        <p:spPr>
          <a:ln/>
        </p:spPr>
        <p:txBody>
          <a:bodyPr/>
          <a:lstStyle>
            <a:lvl1pPr>
              <a:defRPr/>
            </a:lvl1pPr>
          </a:lstStyle>
          <a:p>
            <a:fld id="{9DA2A950-12BA-4FD2-8ECC-A7DC11BAF966}" type="slidenum">
              <a:rPr lang="en-US" altLang="en-US"/>
              <a:pPr/>
              <a:t>‹#›</a:t>
            </a:fld>
            <a:endParaRPr lang="en-US" altLang="en-US"/>
          </a:p>
        </p:txBody>
      </p:sp>
    </p:spTree>
    <p:extLst>
      <p:ext uri="{BB962C8B-B14F-4D97-AF65-F5344CB8AC3E}">
        <p14:creationId xmlns:p14="http://schemas.microsoft.com/office/powerpoint/2010/main" val="130809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4DD7A78-37A7-437D-A779-9794F69BC1FB}"/>
              </a:ext>
            </a:extLst>
          </p:cNvPr>
          <p:cNvSpPr>
            <a:spLocks noGrp="1" noChangeArrowheads="1"/>
          </p:cNvSpPr>
          <p:nvPr>
            <p:ph type="dt" sz="half" idx="10"/>
          </p:nvPr>
        </p:nvSpPr>
        <p:spPr>
          <a:ln/>
        </p:spPr>
        <p:txBody>
          <a:bodyPr/>
          <a:lstStyle>
            <a:lvl1pPr>
              <a:defRPr/>
            </a:lvl1pPr>
          </a:lstStyle>
          <a:p>
            <a:pPr>
              <a:defRPr/>
            </a:pPr>
            <a:fld id="{B1E42D0A-BCEB-4618-B123-48982F39D822}" type="datetime1">
              <a:rPr lang="en-US"/>
              <a:pPr>
                <a:defRPr/>
              </a:pPr>
              <a:t>4/14/2021</a:t>
            </a:fld>
            <a:endParaRPr lang="en-US"/>
          </a:p>
        </p:txBody>
      </p:sp>
      <p:sp>
        <p:nvSpPr>
          <p:cNvPr id="5" name="Rectangle 5">
            <a:extLst>
              <a:ext uri="{FF2B5EF4-FFF2-40B4-BE49-F238E27FC236}">
                <a16:creationId xmlns:a16="http://schemas.microsoft.com/office/drawing/2014/main" id="{B7090CD9-5666-460C-B297-89568BE092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35F14A3-E474-4BCB-9E9E-95A830F90602}"/>
              </a:ext>
            </a:extLst>
          </p:cNvPr>
          <p:cNvSpPr>
            <a:spLocks noGrp="1" noChangeArrowheads="1"/>
          </p:cNvSpPr>
          <p:nvPr>
            <p:ph type="sldNum" sz="quarter" idx="12"/>
          </p:nvPr>
        </p:nvSpPr>
        <p:spPr>
          <a:ln/>
        </p:spPr>
        <p:txBody>
          <a:bodyPr/>
          <a:lstStyle>
            <a:lvl1pPr>
              <a:defRPr/>
            </a:lvl1pPr>
          </a:lstStyle>
          <a:p>
            <a:fld id="{24002A78-462E-49A5-8759-83A269B32951}" type="slidenum">
              <a:rPr lang="en-US" altLang="en-US"/>
              <a:pPr/>
              <a:t>‹#›</a:t>
            </a:fld>
            <a:endParaRPr lang="en-US" altLang="en-US"/>
          </a:p>
        </p:txBody>
      </p:sp>
    </p:spTree>
    <p:extLst>
      <p:ext uri="{BB962C8B-B14F-4D97-AF65-F5344CB8AC3E}">
        <p14:creationId xmlns:p14="http://schemas.microsoft.com/office/powerpoint/2010/main" val="2893293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47800" y="5715000"/>
            <a:ext cx="5867400" cy="533400"/>
          </a:xfrm>
        </p:spPr>
        <p:txBody>
          <a:bodyPr/>
          <a:lstStyle>
            <a:lvl1pPr algn="ctr">
              <a:defRPr sz="2100" baseline="0">
                <a:solidFill>
                  <a:srgbClr val="C00000"/>
                </a:solidFill>
              </a:defRPr>
            </a:lvl1pPr>
          </a:lstStyle>
          <a:p>
            <a:r>
              <a:rPr lang="en-US" dirty="0"/>
              <a:t>Click to edit Master title style</a:t>
            </a:r>
          </a:p>
        </p:txBody>
      </p:sp>
      <p:sp>
        <p:nvSpPr>
          <p:cNvPr id="3075" name="Rectangle 3"/>
          <p:cNvSpPr>
            <a:spLocks noGrp="1" noChangeArrowheads="1"/>
          </p:cNvSpPr>
          <p:nvPr>
            <p:ph type="subTitle" idx="1"/>
          </p:nvPr>
        </p:nvSpPr>
        <p:spPr>
          <a:xfrm>
            <a:off x="1447800" y="6172200"/>
            <a:ext cx="5867400" cy="533400"/>
          </a:xfrm>
        </p:spPr>
        <p:txBody>
          <a:bodyPr/>
          <a:lstStyle>
            <a:lvl1pPr marL="0" indent="0" algn="ctr">
              <a:buFontTx/>
              <a:buNone/>
              <a:defRPr sz="1500"/>
            </a:lvl1pPr>
          </a:lstStyle>
          <a:p>
            <a:r>
              <a:rPr lang="en-US" dirty="0"/>
              <a:t>Click to edit Master subtitle style</a:t>
            </a:r>
          </a:p>
        </p:txBody>
      </p:sp>
      <p:sp>
        <p:nvSpPr>
          <p:cNvPr id="4" name="Rectangle 4">
            <a:extLst>
              <a:ext uri="{FF2B5EF4-FFF2-40B4-BE49-F238E27FC236}">
                <a16:creationId xmlns:a16="http://schemas.microsoft.com/office/drawing/2014/main" id="{E4018BE9-CF9E-4349-8823-3957C51A47D4}"/>
              </a:ext>
            </a:extLst>
          </p:cNvPr>
          <p:cNvSpPr>
            <a:spLocks noGrp="1" noChangeArrowheads="1"/>
          </p:cNvSpPr>
          <p:nvPr>
            <p:ph type="dt" sz="half" idx="10"/>
          </p:nvPr>
        </p:nvSpPr>
        <p:spPr>
          <a:xfrm>
            <a:off x="457200" y="6781800"/>
            <a:ext cx="2133600" cy="76200"/>
          </a:xfrm>
        </p:spPr>
        <p:txBody>
          <a:bodyPr/>
          <a:lstStyle>
            <a:lvl1pPr>
              <a:defRPr/>
            </a:lvl1pPr>
          </a:lstStyle>
          <a:p>
            <a:pPr>
              <a:defRPr/>
            </a:pPr>
            <a:fld id="{B434B9D9-3D63-4CB0-BAC8-07A99C435AD5}" type="datetime1">
              <a:rPr lang="en-US"/>
              <a:pPr>
                <a:defRPr/>
              </a:pPr>
              <a:t>4/14/2021</a:t>
            </a:fld>
            <a:endParaRPr lang="en-US"/>
          </a:p>
        </p:txBody>
      </p:sp>
      <p:sp>
        <p:nvSpPr>
          <p:cNvPr id="5" name="Rectangle 5">
            <a:extLst>
              <a:ext uri="{FF2B5EF4-FFF2-40B4-BE49-F238E27FC236}">
                <a16:creationId xmlns:a16="http://schemas.microsoft.com/office/drawing/2014/main" id="{9ADAC03B-EB8D-40AD-911D-2EA29B0BC012}"/>
              </a:ext>
            </a:extLst>
          </p:cNvPr>
          <p:cNvSpPr>
            <a:spLocks noGrp="1" noChangeArrowheads="1"/>
          </p:cNvSpPr>
          <p:nvPr>
            <p:ph type="ftr" sz="quarter" idx="11"/>
          </p:nvPr>
        </p:nvSpPr>
        <p:spPr>
          <a:xfrm>
            <a:off x="3124200" y="6781800"/>
            <a:ext cx="2895600" cy="7620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656ACAD-1A32-437F-B30C-FECC45D782D7}"/>
              </a:ext>
            </a:extLst>
          </p:cNvPr>
          <p:cNvSpPr>
            <a:spLocks noGrp="1" noChangeArrowheads="1"/>
          </p:cNvSpPr>
          <p:nvPr>
            <p:ph type="sldNum" sz="quarter" idx="12"/>
          </p:nvPr>
        </p:nvSpPr>
        <p:spPr>
          <a:xfrm>
            <a:off x="6553200" y="6781800"/>
            <a:ext cx="2133600" cy="76200"/>
          </a:xfrm>
        </p:spPr>
        <p:txBody>
          <a:bodyPr/>
          <a:lstStyle>
            <a:lvl1pPr>
              <a:defRPr>
                <a:solidFill>
                  <a:schemeClr val="bg1"/>
                </a:solidFill>
              </a:defRPr>
            </a:lvl1pPr>
          </a:lstStyle>
          <a:p>
            <a:fld id="{53E976E3-8223-4131-88E3-8AA4809E68F8}" type="slidenum">
              <a:rPr lang="en-US" altLang="en-US"/>
              <a:pPr/>
              <a:t>‹#›</a:t>
            </a:fld>
            <a:endParaRPr lang="en-US" altLang="en-US"/>
          </a:p>
        </p:txBody>
      </p:sp>
    </p:spTree>
    <p:extLst>
      <p:ext uri="{BB962C8B-B14F-4D97-AF65-F5344CB8AC3E}">
        <p14:creationId xmlns:p14="http://schemas.microsoft.com/office/powerpoint/2010/main" val="53779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1ECF9B-5A15-438E-9FBC-B6C529A4E467}"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25C2C-8CCE-4956-A5CE-C864D0403B6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ECF9B-5A15-438E-9FBC-B6C529A4E467}"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25C2C-8CCE-4956-A5CE-C864D0403B6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ECF9B-5A15-438E-9FBC-B6C529A4E467}"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ECF9B-5A15-438E-9FBC-B6C529A4E467}"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ECF9B-5A15-438E-9FBC-B6C529A4E467}"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25C2C-8CCE-4956-A5CE-C864D0403B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ECF9B-5A15-438E-9FBC-B6C529A4E467}"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25C2C-8CCE-4956-A5CE-C864D0403B6B}"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1.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61ECF9B-5A15-438E-9FBC-B6C529A4E467}" type="datetimeFigureOut">
              <a:rPr lang="en-US" smtClean="0"/>
              <a:t>4/14/2021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8C25C2C-8CCE-4956-A5CE-C864D0403B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55B7A06-8656-453B-8418-6FFD9ADCC3D3}"/>
              </a:ext>
            </a:extLst>
          </p:cNvPr>
          <p:cNvGrpSpPr>
            <a:grpSpLocks/>
          </p:cNvGrpSpPr>
          <p:nvPr/>
        </p:nvGrpSpPr>
        <p:grpSpPr bwMode="auto">
          <a:xfrm>
            <a:off x="0" y="152400"/>
            <a:ext cx="8686800" cy="6096000"/>
            <a:chOff x="0" y="96"/>
            <a:chExt cx="5472" cy="3840"/>
          </a:xfrm>
        </p:grpSpPr>
        <p:sp>
          <p:nvSpPr>
            <p:cNvPr id="6152" name="AutoShape 3">
              <a:extLst>
                <a:ext uri="{FF2B5EF4-FFF2-40B4-BE49-F238E27FC236}">
                  <a16:creationId xmlns:a16="http://schemas.microsoft.com/office/drawing/2014/main" id="{AC16ABF4-DAF6-4940-B257-1FBD85860E9F}"/>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AutoShape 4">
              <a:extLst>
                <a:ext uri="{FF2B5EF4-FFF2-40B4-BE49-F238E27FC236}">
                  <a16:creationId xmlns:a16="http://schemas.microsoft.com/office/drawing/2014/main" id="{E263C02A-FFF5-4686-9F7A-D05A0AF89FA5}"/>
                </a:ext>
              </a:extLst>
            </p:cNvPr>
            <p:cNvSpPr>
              <a:spLocks noChangeArrowheads="1"/>
            </p:cNvSpPr>
            <p:nvPr/>
          </p:nvSpPr>
          <p:spPr bwMode="blackWhite">
            <a:xfrm>
              <a:off x="0" y="96"/>
              <a:ext cx="5376" cy="768"/>
            </a:xfrm>
            <a:custGeom>
              <a:avLst/>
              <a:gdLst>
                <a:gd name="T0" fmla="*/ 0 w 7000"/>
                <a:gd name="T1" fmla="*/ 0 h 1000"/>
                <a:gd name="T2" fmla="*/ 2261 w 7000"/>
                <a:gd name="T3" fmla="*/ 0 h 1000"/>
                <a:gd name="T4" fmla="*/ 2435 w 7000"/>
                <a:gd name="T5" fmla="*/ 174 h 1000"/>
                <a:gd name="T6" fmla="*/ 2262 w 7000"/>
                <a:gd name="T7" fmla="*/ 348 h 1000"/>
                <a:gd name="T8" fmla="*/ 0 w 7000"/>
                <a:gd name="T9" fmla="*/ 34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MY"/>
            </a:p>
          </p:txBody>
        </p:sp>
        <p:sp>
          <p:nvSpPr>
            <p:cNvPr id="1034" name="Line 5">
              <a:extLst>
                <a:ext uri="{FF2B5EF4-FFF2-40B4-BE49-F238E27FC236}">
                  <a16:creationId xmlns:a16="http://schemas.microsoft.com/office/drawing/2014/main" id="{347A1A9D-B201-4A7E-A504-D7D4B3216ABE}"/>
                </a:ext>
              </a:extLst>
            </p:cNvPr>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MY"/>
            </a:p>
          </p:txBody>
        </p:sp>
      </p:grpSp>
      <p:sp>
        <p:nvSpPr>
          <p:cNvPr id="1027" name="Rectangle 6">
            <a:extLst>
              <a:ext uri="{FF2B5EF4-FFF2-40B4-BE49-F238E27FC236}">
                <a16:creationId xmlns:a16="http://schemas.microsoft.com/office/drawing/2014/main" id="{6918E76E-1F37-4709-9530-7F2E4D4B2A5C}"/>
              </a:ext>
            </a:extLst>
          </p:cNvPr>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7">
            <a:extLst>
              <a:ext uri="{FF2B5EF4-FFF2-40B4-BE49-F238E27FC236}">
                <a16:creationId xmlns:a16="http://schemas.microsoft.com/office/drawing/2014/main" id="{0BEF6BF2-74C4-4899-AEBE-1D9A28E5E34F}"/>
              </a:ext>
            </a:extLst>
          </p:cNvPr>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6568" name="Rectangle 8">
            <a:extLst>
              <a:ext uri="{FF2B5EF4-FFF2-40B4-BE49-F238E27FC236}">
                <a16:creationId xmlns:a16="http://schemas.microsoft.com/office/drawing/2014/main" id="{F21CF192-1790-468A-B5D1-5E9012243E9D}"/>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6569" name="Rectangle 9">
            <a:extLst>
              <a:ext uri="{FF2B5EF4-FFF2-40B4-BE49-F238E27FC236}">
                <a16:creationId xmlns:a16="http://schemas.microsoft.com/office/drawing/2014/main" id="{6BE78E29-72DD-4A22-892B-957BFA7EC5A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Arial" charset="0"/>
              </a:defRPr>
            </a:lvl1pPr>
          </a:lstStyle>
          <a:p>
            <a:pPr>
              <a:defRPr/>
            </a:pPr>
            <a:endParaRPr lang="en-US"/>
          </a:p>
        </p:txBody>
      </p:sp>
      <p:sp>
        <p:nvSpPr>
          <p:cNvPr id="66570" name="Rectangle 10">
            <a:extLst>
              <a:ext uri="{FF2B5EF4-FFF2-40B4-BE49-F238E27FC236}">
                <a16:creationId xmlns:a16="http://schemas.microsoft.com/office/drawing/2014/main" id="{FCF6E088-5AAF-48BA-8935-13464DB788C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8BEAA3-D3F8-4950-9F6C-95DF0B604288}" type="slidenum">
              <a:rPr lang="en-US" altLang="en-US"/>
              <a:pPr/>
              <a:t>‹#›</a:t>
            </a:fld>
            <a:endParaRPr lang="en-US" altLang="en-US"/>
          </a:p>
        </p:txBody>
      </p:sp>
    </p:spTree>
    <p:extLst>
      <p:ext uri="{BB962C8B-B14F-4D97-AF65-F5344CB8AC3E}">
        <p14:creationId xmlns:p14="http://schemas.microsoft.com/office/powerpoint/2010/main" val="3610405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cs typeface="Arial" charset="0"/>
        </a:defRPr>
      </a:lvl2pPr>
      <a:lvl3pPr algn="l" rtl="0" eaLnBrk="0" fontAlgn="base" hangingPunct="0">
        <a:spcBef>
          <a:spcPct val="0"/>
        </a:spcBef>
        <a:spcAft>
          <a:spcPct val="0"/>
        </a:spcAft>
        <a:defRPr sz="4200">
          <a:solidFill>
            <a:schemeClr val="tx2"/>
          </a:solidFill>
          <a:latin typeface="Arial" charset="0"/>
          <a:cs typeface="Arial" charset="0"/>
        </a:defRPr>
      </a:lvl3pPr>
      <a:lvl4pPr algn="l" rtl="0" eaLnBrk="0" fontAlgn="base" hangingPunct="0">
        <a:spcBef>
          <a:spcPct val="0"/>
        </a:spcBef>
        <a:spcAft>
          <a:spcPct val="0"/>
        </a:spcAft>
        <a:defRPr sz="4200">
          <a:solidFill>
            <a:schemeClr val="tx2"/>
          </a:solidFill>
          <a:latin typeface="Arial" charset="0"/>
          <a:cs typeface="Arial" charset="0"/>
        </a:defRPr>
      </a:lvl4pPr>
      <a:lvl5pPr algn="l" rtl="0" eaLnBrk="0" fontAlgn="base" hangingPunct="0">
        <a:spcBef>
          <a:spcPct val="0"/>
        </a:spcBef>
        <a:spcAft>
          <a:spcPct val="0"/>
        </a:spcAft>
        <a:defRPr sz="4200">
          <a:solidFill>
            <a:schemeClr val="tx2"/>
          </a:solidFill>
          <a:latin typeface="Arial" charset="0"/>
          <a:cs typeface="Arial" charset="0"/>
        </a:defRPr>
      </a:lvl5pPr>
      <a:lvl6pPr marL="457200" algn="l" rtl="0" fontAlgn="base">
        <a:spcBef>
          <a:spcPct val="0"/>
        </a:spcBef>
        <a:spcAft>
          <a:spcPct val="0"/>
        </a:spcAft>
        <a:defRPr sz="4200">
          <a:solidFill>
            <a:schemeClr val="tx2"/>
          </a:solidFill>
          <a:latin typeface="Arial" charset="0"/>
          <a:cs typeface="Arial" charset="0"/>
        </a:defRPr>
      </a:lvl6pPr>
      <a:lvl7pPr marL="914400" algn="l" rtl="0" fontAlgn="base">
        <a:spcBef>
          <a:spcPct val="0"/>
        </a:spcBef>
        <a:spcAft>
          <a:spcPct val="0"/>
        </a:spcAft>
        <a:defRPr sz="4200">
          <a:solidFill>
            <a:schemeClr val="tx2"/>
          </a:solidFill>
          <a:latin typeface="Arial" charset="0"/>
          <a:cs typeface="Arial" charset="0"/>
        </a:defRPr>
      </a:lvl7pPr>
      <a:lvl8pPr marL="1371600" algn="l" rtl="0" fontAlgn="base">
        <a:spcBef>
          <a:spcPct val="0"/>
        </a:spcBef>
        <a:spcAft>
          <a:spcPct val="0"/>
        </a:spcAft>
        <a:defRPr sz="4200">
          <a:solidFill>
            <a:schemeClr val="tx2"/>
          </a:solidFill>
          <a:latin typeface="Arial" charset="0"/>
          <a:cs typeface="Arial" charset="0"/>
        </a:defRPr>
      </a:lvl8pPr>
      <a:lvl9pPr marL="1828800" algn="l" rtl="0" fontAlgn="base">
        <a:spcBef>
          <a:spcPct val="0"/>
        </a:spcBef>
        <a:spcAft>
          <a:spcPct val="0"/>
        </a:spcAft>
        <a:defRPr sz="42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BBF7E3E5-64D7-4DCC-8602-5C3755F6A969}"/>
              </a:ext>
            </a:extLst>
          </p:cNvPr>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27" name="Rectangle 3">
            <a:extLst>
              <a:ext uri="{FF2B5EF4-FFF2-40B4-BE49-F238E27FC236}">
                <a16:creationId xmlns:a16="http://schemas.microsoft.com/office/drawing/2014/main" id="{B2F1DDE7-4608-4437-8616-D92E314FA17D}"/>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634CDA1E-A209-441A-B07B-7B4360B48BF4}"/>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a:extLst>
              <a:ext uri="{FF2B5EF4-FFF2-40B4-BE49-F238E27FC236}">
                <a16:creationId xmlns:a16="http://schemas.microsoft.com/office/drawing/2014/main" id="{7A4783F0-DE99-4A49-90DB-54DE92B75376}"/>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ltLang="en-US"/>
          </a:p>
        </p:txBody>
      </p:sp>
      <p:sp>
        <p:nvSpPr>
          <p:cNvPr id="65542" name="Rectangle 6">
            <a:extLst>
              <a:ext uri="{FF2B5EF4-FFF2-40B4-BE49-F238E27FC236}">
                <a16:creationId xmlns:a16="http://schemas.microsoft.com/office/drawing/2014/main" id="{5EF93C24-EF60-46B8-8FF7-8725E956E73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en-US"/>
          </a:p>
        </p:txBody>
      </p:sp>
      <p:sp>
        <p:nvSpPr>
          <p:cNvPr id="65543" name="Rectangle 7">
            <a:extLst>
              <a:ext uri="{FF2B5EF4-FFF2-40B4-BE49-F238E27FC236}">
                <a16:creationId xmlns:a16="http://schemas.microsoft.com/office/drawing/2014/main" id="{8E010801-FEAD-4C2C-B986-9E839D57823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B1341311-26A2-459F-8C6C-DFDF9207CCA4}" type="slidenum">
              <a:rPr lang="en-US" altLang="en-US"/>
              <a:pPr/>
              <a:t>‹#›</a:t>
            </a:fld>
            <a:endParaRPr lang="en-US" altLang="en-US"/>
          </a:p>
        </p:txBody>
      </p:sp>
      <p:grpSp>
        <p:nvGrpSpPr>
          <p:cNvPr id="1032" name="Group 8">
            <a:extLst>
              <a:ext uri="{FF2B5EF4-FFF2-40B4-BE49-F238E27FC236}">
                <a16:creationId xmlns:a16="http://schemas.microsoft.com/office/drawing/2014/main" id="{54CB40FA-1530-47BE-8DAD-67965DDB1A57}"/>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A3BF4462-2A14-4B83-9814-074D03EF3CF7}"/>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4" name="Oval 10">
              <a:extLst>
                <a:ext uri="{FF2B5EF4-FFF2-40B4-BE49-F238E27FC236}">
                  <a16:creationId xmlns:a16="http://schemas.microsoft.com/office/drawing/2014/main" id="{EBD23EDD-190A-4B67-A050-136CA268848C}"/>
                </a:ext>
              </a:extLst>
            </p:cNvPr>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5" name="Oval 11">
              <a:extLst>
                <a:ext uri="{FF2B5EF4-FFF2-40B4-BE49-F238E27FC236}">
                  <a16:creationId xmlns:a16="http://schemas.microsoft.com/office/drawing/2014/main" id="{BACCF712-9BF3-4E23-A70C-398FAF88279E}"/>
                </a:ext>
              </a:extLst>
            </p:cNvPr>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6" name="Oval 12">
              <a:extLst>
                <a:ext uri="{FF2B5EF4-FFF2-40B4-BE49-F238E27FC236}">
                  <a16:creationId xmlns:a16="http://schemas.microsoft.com/office/drawing/2014/main" id="{0C6D085E-06ED-4124-BF40-132D8ECE937A}"/>
                </a:ext>
              </a:extLst>
            </p:cNvPr>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7" name="Oval 13">
              <a:extLst>
                <a:ext uri="{FF2B5EF4-FFF2-40B4-BE49-F238E27FC236}">
                  <a16:creationId xmlns:a16="http://schemas.microsoft.com/office/drawing/2014/main" id="{55ACDC55-414A-4E86-B63C-67FBEEDD4C56}"/>
                </a:ext>
              </a:extLst>
            </p:cNvPr>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8" name="Oval 14">
              <a:extLst>
                <a:ext uri="{FF2B5EF4-FFF2-40B4-BE49-F238E27FC236}">
                  <a16:creationId xmlns:a16="http://schemas.microsoft.com/office/drawing/2014/main" id="{97F56476-26E1-4710-8E03-C86691E24CB0}"/>
                </a:ext>
              </a:extLst>
            </p:cNvPr>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9" name="Oval 15">
              <a:extLst>
                <a:ext uri="{FF2B5EF4-FFF2-40B4-BE49-F238E27FC236}">
                  <a16:creationId xmlns:a16="http://schemas.microsoft.com/office/drawing/2014/main" id="{163E41B0-56ED-4254-8ACF-7D23D3EE25AA}"/>
                </a:ext>
              </a:extLst>
            </p:cNvPr>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0" name="Oval 16">
              <a:extLst>
                <a:ext uri="{FF2B5EF4-FFF2-40B4-BE49-F238E27FC236}">
                  <a16:creationId xmlns:a16="http://schemas.microsoft.com/office/drawing/2014/main" id="{78C09946-8DF5-4324-B329-38D07523E44A}"/>
                </a:ext>
              </a:extLst>
            </p:cNvPr>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1" name="Oval 17">
              <a:extLst>
                <a:ext uri="{FF2B5EF4-FFF2-40B4-BE49-F238E27FC236}">
                  <a16:creationId xmlns:a16="http://schemas.microsoft.com/office/drawing/2014/main" id="{082BACCB-5BBF-426F-B860-999F99A676A1}"/>
                </a:ext>
              </a:extLst>
            </p:cNvPr>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2" name="Oval 18">
              <a:extLst>
                <a:ext uri="{FF2B5EF4-FFF2-40B4-BE49-F238E27FC236}">
                  <a16:creationId xmlns:a16="http://schemas.microsoft.com/office/drawing/2014/main" id="{33E90D6D-493A-4FD7-93A4-3DE95FAFFA47}"/>
                </a:ext>
              </a:extLst>
            </p:cNvPr>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3" name="Oval 19">
              <a:extLst>
                <a:ext uri="{FF2B5EF4-FFF2-40B4-BE49-F238E27FC236}">
                  <a16:creationId xmlns:a16="http://schemas.microsoft.com/office/drawing/2014/main" id="{143DEBF4-34C5-4ABD-9DD4-70AAD5580082}"/>
                </a:ext>
              </a:extLst>
            </p:cNvPr>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4" name="Oval 20">
              <a:extLst>
                <a:ext uri="{FF2B5EF4-FFF2-40B4-BE49-F238E27FC236}">
                  <a16:creationId xmlns:a16="http://schemas.microsoft.com/office/drawing/2014/main" id="{8BD219F5-9088-438E-903F-08479A3E29E4}"/>
                </a:ext>
              </a:extLst>
            </p:cNvPr>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5" name="Oval 21">
              <a:extLst>
                <a:ext uri="{FF2B5EF4-FFF2-40B4-BE49-F238E27FC236}">
                  <a16:creationId xmlns:a16="http://schemas.microsoft.com/office/drawing/2014/main" id="{A681214C-8161-43E6-96F4-C7A2CEDB3C59}"/>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6" name="Oval 22">
              <a:extLst>
                <a:ext uri="{FF2B5EF4-FFF2-40B4-BE49-F238E27FC236}">
                  <a16:creationId xmlns:a16="http://schemas.microsoft.com/office/drawing/2014/main" id="{BF97271C-93A9-4947-8714-B0EA692F1CE8}"/>
                </a:ext>
              </a:extLst>
            </p:cNvPr>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7" name="Oval 23">
              <a:extLst>
                <a:ext uri="{FF2B5EF4-FFF2-40B4-BE49-F238E27FC236}">
                  <a16:creationId xmlns:a16="http://schemas.microsoft.com/office/drawing/2014/main" id="{39C2A6FB-97CC-4F31-A91A-9E85F21B7BC4}"/>
                </a:ext>
              </a:extLst>
            </p:cNvPr>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8" name="Oval 24">
              <a:extLst>
                <a:ext uri="{FF2B5EF4-FFF2-40B4-BE49-F238E27FC236}">
                  <a16:creationId xmlns:a16="http://schemas.microsoft.com/office/drawing/2014/main" id="{735DFAAB-A7C9-4239-A0C1-1DAE5562E563}"/>
                </a:ext>
              </a:extLst>
            </p:cNvPr>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9" name="Oval 25">
              <a:extLst>
                <a:ext uri="{FF2B5EF4-FFF2-40B4-BE49-F238E27FC236}">
                  <a16:creationId xmlns:a16="http://schemas.microsoft.com/office/drawing/2014/main" id="{D2B92DDE-D86B-4296-A0B9-F2342C1ED486}"/>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0" name="Oval 26">
              <a:extLst>
                <a:ext uri="{FF2B5EF4-FFF2-40B4-BE49-F238E27FC236}">
                  <a16:creationId xmlns:a16="http://schemas.microsoft.com/office/drawing/2014/main" id="{1B77BB6F-4232-442A-A51B-D54C14FF9F7A}"/>
                </a:ext>
              </a:extLst>
            </p:cNvPr>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1" name="Oval 27">
              <a:extLst>
                <a:ext uri="{FF2B5EF4-FFF2-40B4-BE49-F238E27FC236}">
                  <a16:creationId xmlns:a16="http://schemas.microsoft.com/office/drawing/2014/main" id="{F2B14922-9D5B-4BB0-B899-DBCB7C4CA749}"/>
                </a:ext>
              </a:extLst>
            </p:cNvPr>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2" name="Oval 28">
              <a:extLst>
                <a:ext uri="{FF2B5EF4-FFF2-40B4-BE49-F238E27FC236}">
                  <a16:creationId xmlns:a16="http://schemas.microsoft.com/office/drawing/2014/main" id="{2FBB50A6-0AB1-4341-8BE0-D264669D972F}"/>
                </a:ext>
              </a:extLst>
            </p:cNvPr>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3" name="Oval 29">
              <a:extLst>
                <a:ext uri="{FF2B5EF4-FFF2-40B4-BE49-F238E27FC236}">
                  <a16:creationId xmlns:a16="http://schemas.microsoft.com/office/drawing/2014/main" id="{312C8681-42A5-4226-B0BA-BDE164057DE3}"/>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4" name="Oval 30">
              <a:extLst>
                <a:ext uri="{FF2B5EF4-FFF2-40B4-BE49-F238E27FC236}">
                  <a16:creationId xmlns:a16="http://schemas.microsoft.com/office/drawing/2014/main" id="{DF84913D-2589-48E5-B432-04CDA633FA7E}"/>
                </a:ext>
              </a:extLst>
            </p:cNvPr>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5" name="Oval 31">
              <a:extLst>
                <a:ext uri="{FF2B5EF4-FFF2-40B4-BE49-F238E27FC236}">
                  <a16:creationId xmlns:a16="http://schemas.microsoft.com/office/drawing/2014/main" id="{5FB84876-EB61-45F5-9818-4F3CEDE8A354}"/>
                </a:ext>
              </a:extLst>
            </p:cNvPr>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6" name="Oval 32">
              <a:extLst>
                <a:ext uri="{FF2B5EF4-FFF2-40B4-BE49-F238E27FC236}">
                  <a16:creationId xmlns:a16="http://schemas.microsoft.com/office/drawing/2014/main" id="{FB46F9E7-27CB-47DB-8AF0-CD935207A077}"/>
                </a:ext>
              </a:extLst>
            </p:cNvPr>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7" name="Oval 33">
              <a:extLst>
                <a:ext uri="{FF2B5EF4-FFF2-40B4-BE49-F238E27FC236}">
                  <a16:creationId xmlns:a16="http://schemas.microsoft.com/office/drawing/2014/main" id="{15650154-896E-4CBD-8319-0C401B2F50C6}"/>
                </a:ext>
              </a:extLst>
            </p:cNvPr>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8" name="Oval 34">
              <a:extLst>
                <a:ext uri="{FF2B5EF4-FFF2-40B4-BE49-F238E27FC236}">
                  <a16:creationId xmlns:a16="http://schemas.microsoft.com/office/drawing/2014/main" id="{ABF1BB30-7B29-4CF2-8868-5B968ECD6C11}"/>
                </a:ext>
              </a:extLst>
            </p:cNvPr>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9" name="Oval 35">
              <a:extLst>
                <a:ext uri="{FF2B5EF4-FFF2-40B4-BE49-F238E27FC236}">
                  <a16:creationId xmlns:a16="http://schemas.microsoft.com/office/drawing/2014/main" id="{A907A938-D0D4-4451-9BD3-2D7E09FA549E}"/>
                </a:ext>
              </a:extLst>
            </p:cNvPr>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0" name="Oval 36">
              <a:extLst>
                <a:ext uri="{FF2B5EF4-FFF2-40B4-BE49-F238E27FC236}">
                  <a16:creationId xmlns:a16="http://schemas.microsoft.com/office/drawing/2014/main" id="{008531BA-EA42-4241-88EA-76982F222EFA}"/>
                </a:ext>
              </a:extLst>
            </p:cNvPr>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1" name="Oval 37">
              <a:extLst>
                <a:ext uri="{FF2B5EF4-FFF2-40B4-BE49-F238E27FC236}">
                  <a16:creationId xmlns:a16="http://schemas.microsoft.com/office/drawing/2014/main" id="{D1C67D52-CB5F-4C94-A8D1-D7EF08FBCA0B}"/>
                </a:ext>
              </a:extLst>
            </p:cNvPr>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2" name="Oval 38">
              <a:extLst>
                <a:ext uri="{FF2B5EF4-FFF2-40B4-BE49-F238E27FC236}">
                  <a16:creationId xmlns:a16="http://schemas.microsoft.com/office/drawing/2014/main" id="{09F3AA14-9BB5-4B70-A47E-5A60683F8AC5}"/>
                </a:ext>
              </a:extLst>
            </p:cNvPr>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3" name="Oval 39">
              <a:extLst>
                <a:ext uri="{FF2B5EF4-FFF2-40B4-BE49-F238E27FC236}">
                  <a16:creationId xmlns:a16="http://schemas.microsoft.com/office/drawing/2014/main" id="{5ADAF507-83DE-4CFB-B792-5A9224D28F42}"/>
                </a:ext>
              </a:extLst>
            </p:cNvPr>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Tree>
    <p:extLst>
      <p:ext uri="{BB962C8B-B14F-4D97-AF65-F5344CB8AC3E}">
        <p14:creationId xmlns:p14="http://schemas.microsoft.com/office/powerpoint/2010/main" val="90630736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B34660F-6A74-41F7-97BC-2047C0DCB642}"/>
              </a:ext>
            </a:extLst>
          </p:cNvPr>
          <p:cNvSpPr>
            <a:spLocks noGrp="1" noChangeArrowheads="1"/>
          </p:cNvSpPr>
          <p:nvPr>
            <p:ph type="title"/>
          </p:nvPr>
        </p:nvSpPr>
        <p:spPr bwMode="auto">
          <a:xfrm>
            <a:off x="1066800" y="1524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B21963-A234-4871-B207-CCDE2A2533FB}"/>
              </a:ext>
            </a:extLst>
          </p:cNvPr>
          <p:cNvSpPr>
            <a:spLocks noGrp="1" noChangeArrowheads="1"/>
          </p:cNvSpPr>
          <p:nvPr>
            <p:ph type="body" idx="1"/>
          </p:nvPr>
        </p:nvSpPr>
        <p:spPr bwMode="auto">
          <a:xfrm>
            <a:off x="228600" y="1143002"/>
            <a:ext cx="86868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911A927-E583-4EA2-9384-E40632FAF00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50">
                <a:latin typeface="+mn-lt"/>
                <a:cs typeface="+mn-cs"/>
              </a:defRPr>
            </a:lvl1pPr>
          </a:lstStyle>
          <a:p>
            <a:pPr>
              <a:defRPr/>
            </a:pPr>
            <a:fld id="{54F72712-070E-4B06-A58B-E3EA43F52E39}" type="datetime1">
              <a:rPr lang="en-US"/>
              <a:pPr>
                <a:defRPr/>
              </a:pPr>
              <a:t>4/14/2021</a:t>
            </a:fld>
            <a:endParaRPr lang="en-US"/>
          </a:p>
        </p:txBody>
      </p:sp>
      <p:sp>
        <p:nvSpPr>
          <p:cNvPr id="1029" name="Rectangle 5">
            <a:extLst>
              <a:ext uri="{FF2B5EF4-FFF2-40B4-BE49-F238E27FC236}">
                <a16:creationId xmlns:a16="http://schemas.microsoft.com/office/drawing/2014/main" id="{C9A9F305-09A5-43C6-930B-7C1623F6C6C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050">
                <a:latin typeface="+mn-lt"/>
                <a:cs typeface="+mn-cs"/>
              </a:defRPr>
            </a:lvl1pPr>
          </a:lstStyle>
          <a:p>
            <a:pPr>
              <a:defRPr/>
            </a:pPr>
            <a:endParaRPr lang="en-US"/>
          </a:p>
        </p:txBody>
      </p:sp>
      <p:sp>
        <p:nvSpPr>
          <p:cNvPr id="1030" name="Rectangle 6">
            <a:extLst>
              <a:ext uri="{FF2B5EF4-FFF2-40B4-BE49-F238E27FC236}">
                <a16:creationId xmlns:a16="http://schemas.microsoft.com/office/drawing/2014/main" id="{DCB7315A-BE1B-41D6-8128-DB85FBDD895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fld id="{328F4B01-E09D-4A0E-AFCB-9C2D6E1F082B}" type="slidenum">
              <a:rPr lang="en-US" altLang="en-US"/>
              <a:pPr/>
              <a:t>‹#›</a:t>
            </a:fld>
            <a:endParaRPr lang="en-US" altLang="en-US"/>
          </a:p>
        </p:txBody>
      </p:sp>
    </p:spTree>
    <p:extLst>
      <p:ext uri="{BB962C8B-B14F-4D97-AF65-F5344CB8AC3E}">
        <p14:creationId xmlns:p14="http://schemas.microsoft.com/office/powerpoint/2010/main" val="123537938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hf hdr="0" ftr="0" dt="0"/>
  <p:txStyles>
    <p:titleStyle>
      <a:lvl1pPr algn="l" rtl="0" eaLnBrk="0" fontAlgn="base" hangingPunct="0">
        <a:spcBef>
          <a:spcPct val="0"/>
        </a:spcBef>
        <a:spcAft>
          <a:spcPct val="0"/>
        </a:spcAft>
        <a:defRPr sz="24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defRPr>
      </a:lvl2pPr>
      <a:lvl3pPr algn="l" rtl="0" eaLnBrk="0" fontAlgn="base" hangingPunct="0">
        <a:spcBef>
          <a:spcPct val="0"/>
        </a:spcBef>
        <a:spcAft>
          <a:spcPct val="0"/>
        </a:spcAft>
        <a:defRPr sz="2400" b="1">
          <a:solidFill>
            <a:schemeClr val="accent1"/>
          </a:solidFill>
          <a:latin typeface="Arial" charset="0"/>
        </a:defRPr>
      </a:lvl3pPr>
      <a:lvl4pPr algn="l" rtl="0" eaLnBrk="0" fontAlgn="base" hangingPunct="0">
        <a:spcBef>
          <a:spcPct val="0"/>
        </a:spcBef>
        <a:spcAft>
          <a:spcPct val="0"/>
        </a:spcAft>
        <a:defRPr sz="2400" b="1">
          <a:solidFill>
            <a:schemeClr val="accent1"/>
          </a:solidFill>
          <a:latin typeface="Arial" charset="0"/>
        </a:defRPr>
      </a:lvl4pPr>
      <a:lvl5pPr algn="l" rtl="0" eaLnBrk="0" fontAlgn="base" hangingPunct="0">
        <a:spcBef>
          <a:spcPct val="0"/>
        </a:spcBef>
        <a:spcAft>
          <a:spcPct val="0"/>
        </a:spcAft>
        <a:defRPr sz="2400" b="1">
          <a:solidFill>
            <a:schemeClr val="accent1"/>
          </a:solidFill>
          <a:latin typeface="Arial" charset="0"/>
        </a:defRPr>
      </a:lvl5pPr>
      <a:lvl6pPr marL="342900" algn="l" rtl="0" eaLnBrk="1" fontAlgn="base" hangingPunct="1">
        <a:spcBef>
          <a:spcPct val="0"/>
        </a:spcBef>
        <a:spcAft>
          <a:spcPct val="0"/>
        </a:spcAft>
        <a:defRPr sz="2400" b="1">
          <a:solidFill>
            <a:schemeClr val="accent1"/>
          </a:solidFill>
          <a:latin typeface="Arial" charset="0"/>
        </a:defRPr>
      </a:lvl6pPr>
      <a:lvl7pPr marL="685800" algn="l" rtl="0" eaLnBrk="1" fontAlgn="base" hangingPunct="1">
        <a:spcBef>
          <a:spcPct val="0"/>
        </a:spcBef>
        <a:spcAft>
          <a:spcPct val="0"/>
        </a:spcAft>
        <a:defRPr sz="2400" b="1">
          <a:solidFill>
            <a:schemeClr val="accent1"/>
          </a:solidFill>
          <a:latin typeface="Arial" charset="0"/>
        </a:defRPr>
      </a:lvl7pPr>
      <a:lvl8pPr marL="1028700" algn="l" rtl="0" eaLnBrk="1" fontAlgn="base" hangingPunct="1">
        <a:spcBef>
          <a:spcPct val="0"/>
        </a:spcBef>
        <a:spcAft>
          <a:spcPct val="0"/>
        </a:spcAft>
        <a:defRPr sz="2400" b="1">
          <a:solidFill>
            <a:schemeClr val="accent1"/>
          </a:solidFill>
          <a:latin typeface="Arial" charset="0"/>
        </a:defRPr>
      </a:lvl8pPr>
      <a:lvl9pPr marL="1371600" algn="l" rtl="0" eaLnBrk="1" fontAlgn="base" hangingPunct="1">
        <a:spcBef>
          <a:spcPct val="0"/>
        </a:spcBef>
        <a:spcAft>
          <a:spcPct val="0"/>
        </a:spcAft>
        <a:defRPr sz="2400" b="1">
          <a:solidFill>
            <a:schemeClr val="accent1"/>
          </a:solidFill>
          <a:latin typeface="Arial" charset="0"/>
        </a:defRPr>
      </a:lvl9pPr>
    </p:titleStyle>
    <p:bodyStyle>
      <a:lvl1pPr marL="257175" indent="-257175" algn="l" rtl="0" eaLnBrk="0" fontAlgn="base" hangingPunct="0">
        <a:spcBef>
          <a:spcPct val="20000"/>
        </a:spcBef>
        <a:spcAft>
          <a:spcPct val="0"/>
        </a:spcAft>
        <a:buChar char="•"/>
        <a:defRPr sz="2100">
          <a:solidFill>
            <a:schemeClr val="tx1"/>
          </a:solidFill>
          <a:latin typeface="+mn-lt"/>
          <a:ea typeface="+mn-ea"/>
          <a:cs typeface="+mn-cs"/>
        </a:defRPr>
      </a:lvl1pPr>
      <a:lvl2pPr marL="557213" indent="-214313" algn="l" rtl="0" eaLnBrk="0" fontAlgn="base" hangingPunct="0">
        <a:spcBef>
          <a:spcPct val="20000"/>
        </a:spcBef>
        <a:spcAft>
          <a:spcPct val="0"/>
        </a:spcAft>
        <a:buChar char="–"/>
        <a:defRPr sz="1500">
          <a:solidFill>
            <a:schemeClr val="tx1"/>
          </a:solidFill>
          <a:latin typeface="+mn-lt"/>
        </a:defRPr>
      </a:lvl2pPr>
      <a:lvl3pPr marL="857250" indent="-171450" algn="l" rtl="0" eaLnBrk="0" fontAlgn="base" hangingPunct="0">
        <a:spcBef>
          <a:spcPct val="20000"/>
        </a:spcBef>
        <a:spcAft>
          <a:spcPct val="0"/>
        </a:spcAft>
        <a:buChar char="•"/>
        <a:defRPr>
          <a:solidFill>
            <a:schemeClr val="tx1"/>
          </a:solidFill>
          <a:latin typeface="+mn-lt"/>
        </a:defRPr>
      </a:lvl3pPr>
      <a:lvl4pPr marL="1200150" indent="-171450" algn="l" rtl="0" eaLnBrk="0" fontAlgn="base" hangingPunct="0">
        <a:spcBef>
          <a:spcPct val="20000"/>
        </a:spcBef>
        <a:spcAft>
          <a:spcPct val="0"/>
        </a:spcAft>
        <a:buChar char="–"/>
        <a:defRPr>
          <a:solidFill>
            <a:schemeClr val="tx1"/>
          </a:solidFill>
          <a:latin typeface="+mn-lt"/>
        </a:defRPr>
      </a:lvl4pPr>
      <a:lvl5pPr marL="1543050" indent="-171450" algn="l" rtl="0" eaLnBrk="0" fontAlgn="base" hangingPunct="0">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438400"/>
            <a:ext cx="8153400" cy="3124200"/>
          </a:xfrm>
        </p:spPr>
        <p:txBody>
          <a:bodyPr>
            <a:normAutofit/>
          </a:bodyPr>
          <a:lstStyle/>
          <a:p>
            <a:pPr algn="ctr"/>
            <a:r>
              <a:rPr lang="en-US" sz="2400" b="1" dirty="0">
                <a:latin typeface="Times New Roman"/>
                <a:ea typeface="Calibri"/>
              </a:rPr>
              <a:t>Lecture 7:</a:t>
            </a:r>
          </a:p>
          <a:p>
            <a:pPr algn="ctr"/>
            <a:endParaRPr lang="en-US" sz="2400" b="1" dirty="0">
              <a:latin typeface="Times New Roman"/>
              <a:ea typeface="Calibri"/>
            </a:endParaRPr>
          </a:p>
          <a:p>
            <a:pPr algn="ctr"/>
            <a:r>
              <a:rPr lang="en-US" sz="4800" b="1" dirty="0">
                <a:latin typeface="Times New Roman"/>
                <a:ea typeface="Calibri"/>
              </a:rPr>
              <a:t>Divisions of Ethics </a:t>
            </a:r>
            <a:endParaRPr lang="en-US" sz="4800" b="1" dirty="0"/>
          </a:p>
        </p:txBody>
      </p:sp>
      <p:sp>
        <p:nvSpPr>
          <p:cNvPr id="2" name="Title 1"/>
          <p:cNvSpPr>
            <a:spLocks noGrp="1"/>
          </p:cNvSpPr>
          <p:nvPr>
            <p:ph type="ctrTitle"/>
          </p:nvPr>
        </p:nvSpPr>
        <p:spPr>
          <a:xfrm>
            <a:off x="228600" y="381000"/>
            <a:ext cx="8610600" cy="1793167"/>
          </a:xfrm>
        </p:spPr>
        <p:txBody>
          <a:bodyPr/>
          <a:lstStyle/>
          <a:p>
            <a:pPr marL="182880" indent="0" algn="ctr">
              <a:buNone/>
            </a:pPr>
            <a:r>
              <a:rPr lang="en-US" dirty="0"/>
              <a:t>Science of Thinking &amp; Ethics</a:t>
            </a:r>
          </a:p>
        </p:txBody>
      </p:sp>
    </p:spTree>
    <p:extLst>
      <p:ext uri="{BB962C8B-B14F-4D97-AF65-F5344CB8AC3E}">
        <p14:creationId xmlns:p14="http://schemas.microsoft.com/office/powerpoint/2010/main" val="186020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8F57-BFB7-41B9-A1A1-5B436712217F}"/>
              </a:ext>
            </a:extLst>
          </p:cNvPr>
          <p:cNvSpPr>
            <a:spLocks noGrp="1"/>
          </p:cNvSpPr>
          <p:nvPr>
            <p:ph type="title"/>
          </p:nvPr>
        </p:nvSpPr>
        <p:spPr/>
        <p:txBody>
          <a:bodyPr/>
          <a:lstStyle/>
          <a:p>
            <a:r>
              <a:rPr lang="en-MY" dirty="0"/>
              <a:t>Main schools of ethics</a:t>
            </a:r>
          </a:p>
        </p:txBody>
      </p:sp>
      <p:sp>
        <p:nvSpPr>
          <p:cNvPr id="3" name="Content Placeholder 2">
            <a:extLst>
              <a:ext uri="{FF2B5EF4-FFF2-40B4-BE49-F238E27FC236}">
                <a16:creationId xmlns:a16="http://schemas.microsoft.com/office/drawing/2014/main" id="{FB2C5CB5-DDE4-401A-AB51-AED74DBD1AFF}"/>
              </a:ext>
            </a:extLst>
          </p:cNvPr>
          <p:cNvSpPr>
            <a:spLocks noGrp="1"/>
          </p:cNvSpPr>
          <p:nvPr>
            <p:ph idx="1"/>
          </p:nvPr>
        </p:nvSpPr>
        <p:spPr>
          <a:xfrm>
            <a:off x="381000" y="1371600"/>
            <a:ext cx="8015287" cy="4953000"/>
          </a:xfrm>
        </p:spPr>
        <p:txBody>
          <a:bodyPr/>
          <a:lstStyle/>
          <a:p>
            <a:r>
              <a:rPr lang="en-US" sz="2400" b="1" dirty="0"/>
              <a:t>Utilitarianism</a:t>
            </a:r>
            <a:r>
              <a:rPr lang="en-US" sz="2400" dirty="0"/>
              <a:t> </a:t>
            </a:r>
          </a:p>
          <a:p>
            <a:pPr marL="0" indent="0">
              <a:buNone/>
            </a:pPr>
            <a:r>
              <a:rPr lang="en-US" sz="2400" dirty="0"/>
              <a:t>• The moral good = the greatest good for the greatest number </a:t>
            </a:r>
          </a:p>
          <a:p>
            <a:pPr marL="0" indent="0">
              <a:buNone/>
            </a:pPr>
            <a:r>
              <a:rPr lang="en-US" sz="2400" dirty="0"/>
              <a:t>• Focus on the outcome of decisions </a:t>
            </a:r>
          </a:p>
          <a:p>
            <a:r>
              <a:rPr lang="en-US" sz="2400" b="1" dirty="0"/>
              <a:t>Deontology </a:t>
            </a:r>
          </a:p>
          <a:p>
            <a:pPr marL="0" indent="0">
              <a:buNone/>
            </a:pPr>
            <a:r>
              <a:rPr lang="en-US" sz="2400" dirty="0"/>
              <a:t>• The moral good = abiding by universal fundamental principles </a:t>
            </a:r>
          </a:p>
          <a:p>
            <a:pPr marL="0" indent="0">
              <a:buNone/>
            </a:pPr>
            <a:r>
              <a:rPr lang="en-US" sz="2400" dirty="0"/>
              <a:t>• Focus on the process of decisions </a:t>
            </a:r>
          </a:p>
          <a:p>
            <a:r>
              <a:rPr lang="en-US" sz="2400" b="1" dirty="0"/>
              <a:t>Virtue ethics</a:t>
            </a:r>
            <a:r>
              <a:rPr lang="en-US" sz="2400" dirty="0"/>
              <a:t> </a:t>
            </a:r>
          </a:p>
          <a:p>
            <a:pPr marL="0" indent="0">
              <a:buNone/>
            </a:pPr>
            <a:r>
              <a:rPr lang="en-US" sz="2400" dirty="0"/>
              <a:t>• The moral good = doing your best in your role </a:t>
            </a:r>
          </a:p>
          <a:p>
            <a:pPr marL="0" indent="0">
              <a:buNone/>
            </a:pPr>
            <a:r>
              <a:rPr lang="en-US" sz="2400" dirty="0"/>
              <a:t>• Focus on human character</a:t>
            </a:r>
            <a:endParaRPr lang="en-MY" sz="2400" dirty="0"/>
          </a:p>
        </p:txBody>
      </p:sp>
    </p:spTree>
    <p:extLst>
      <p:ext uri="{BB962C8B-B14F-4D97-AF65-F5344CB8AC3E}">
        <p14:creationId xmlns:p14="http://schemas.microsoft.com/office/powerpoint/2010/main" val="171580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572BCED-DA09-41E9-94B9-E71D7A414C6B}"/>
              </a:ext>
            </a:extLst>
          </p:cNvPr>
          <p:cNvSpPr txBox="1">
            <a:spLocks noChangeArrowheads="1"/>
          </p:cNvSpPr>
          <p:nvPr/>
        </p:nvSpPr>
        <p:spPr bwMode="auto">
          <a:xfrm>
            <a:off x="1066800" y="152400"/>
            <a:ext cx="716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Black" pitchFamily="34" charset="0"/>
              </a:defRPr>
            </a:lvl2pPr>
            <a:lvl3pPr algn="l" rtl="0" eaLnBrk="1" fontAlgn="base" hangingPunct="1">
              <a:spcBef>
                <a:spcPct val="0"/>
              </a:spcBef>
              <a:spcAft>
                <a:spcPct val="0"/>
              </a:spcAft>
              <a:defRPr sz="3200">
                <a:solidFill>
                  <a:schemeClr val="tx2"/>
                </a:solidFill>
                <a:latin typeface="Arial Black" pitchFamily="34" charset="0"/>
              </a:defRPr>
            </a:lvl3pPr>
            <a:lvl4pPr algn="l" rtl="0" eaLnBrk="1" fontAlgn="base" hangingPunct="1">
              <a:spcBef>
                <a:spcPct val="0"/>
              </a:spcBef>
              <a:spcAft>
                <a:spcPct val="0"/>
              </a:spcAft>
              <a:defRPr sz="3200">
                <a:solidFill>
                  <a:schemeClr val="tx2"/>
                </a:solidFill>
                <a:latin typeface="Arial Black" pitchFamily="34" charset="0"/>
              </a:defRPr>
            </a:lvl4pPr>
            <a:lvl5pPr algn="l" rtl="0" eaLnBrk="1" fontAlgn="base" hangingPunct="1">
              <a:spcBef>
                <a:spcPct val="0"/>
              </a:spcBef>
              <a:spcAft>
                <a:spcPct val="0"/>
              </a:spcAft>
              <a:defRPr sz="3200">
                <a:solidFill>
                  <a:schemeClr val="tx2"/>
                </a:solidFill>
                <a:latin typeface="Arial Black" pitchFamily="34" charset="0"/>
              </a:defRPr>
            </a:lvl5pPr>
            <a:lvl6pPr marL="457200" algn="l" rtl="0" eaLnBrk="1" fontAlgn="base" hangingPunct="1">
              <a:spcBef>
                <a:spcPct val="0"/>
              </a:spcBef>
              <a:spcAft>
                <a:spcPct val="0"/>
              </a:spcAft>
              <a:defRPr sz="3200">
                <a:solidFill>
                  <a:schemeClr val="tx2"/>
                </a:solidFill>
                <a:latin typeface="Arial Black" pitchFamily="34" charset="0"/>
              </a:defRPr>
            </a:lvl6pPr>
            <a:lvl7pPr marL="914400" algn="l" rtl="0" eaLnBrk="1" fontAlgn="base" hangingPunct="1">
              <a:spcBef>
                <a:spcPct val="0"/>
              </a:spcBef>
              <a:spcAft>
                <a:spcPct val="0"/>
              </a:spcAft>
              <a:defRPr sz="3200">
                <a:solidFill>
                  <a:schemeClr val="tx2"/>
                </a:solidFill>
                <a:latin typeface="Arial Black" pitchFamily="34" charset="0"/>
              </a:defRPr>
            </a:lvl7pPr>
            <a:lvl8pPr marL="1371600" algn="l" rtl="0" eaLnBrk="1" fontAlgn="base" hangingPunct="1">
              <a:spcBef>
                <a:spcPct val="0"/>
              </a:spcBef>
              <a:spcAft>
                <a:spcPct val="0"/>
              </a:spcAft>
              <a:defRPr sz="3200">
                <a:solidFill>
                  <a:schemeClr val="tx2"/>
                </a:solidFill>
                <a:latin typeface="Arial Black" pitchFamily="34" charset="0"/>
              </a:defRPr>
            </a:lvl8pPr>
            <a:lvl9pPr marL="1828800" algn="l" rtl="0" eaLnBrk="1" fontAlgn="base" hangingPunct="1">
              <a:spcBef>
                <a:spcPct val="0"/>
              </a:spcBef>
              <a:spcAft>
                <a:spcPct val="0"/>
              </a:spcAft>
              <a:defRPr sz="3200">
                <a:solidFill>
                  <a:schemeClr val="tx2"/>
                </a:solidFill>
                <a:latin typeface="Arial Black"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a:ln>
                  <a:noFill/>
                </a:ln>
                <a:solidFill>
                  <a:srgbClr val="686B5D">
                    <a:lumMod val="75000"/>
                  </a:srgbClr>
                </a:solidFill>
                <a:effectLst/>
                <a:uLnTx/>
                <a:uFillTx/>
                <a:latin typeface="Arial Black"/>
                <a:ea typeface="+mj-ea"/>
                <a:cs typeface="+mj-cs"/>
              </a:rPr>
              <a:t>Theory of Ethics</a:t>
            </a:r>
            <a:endParaRPr kumimoji="0" lang="en-US" sz="3200" b="0" i="0" u="none" strike="noStrike" kern="0" cap="none" spc="0" normalizeH="0" baseline="0" noProof="0" dirty="0">
              <a:ln>
                <a:noFill/>
              </a:ln>
              <a:solidFill>
                <a:srgbClr val="686B5D">
                  <a:lumMod val="75000"/>
                </a:srgbClr>
              </a:solidFill>
              <a:effectLst/>
              <a:uLnTx/>
              <a:uFillTx/>
              <a:latin typeface="Arial Black"/>
              <a:ea typeface="+mj-ea"/>
              <a:cs typeface="+mj-cs"/>
            </a:endParaRPr>
          </a:p>
        </p:txBody>
      </p:sp>
      <p:sp>
        <p:nvSpPr>
          <p:cNvPr id="5" name="Rectangle 3">
            <a:extLst>
              <a:ext uri="{FF2B5EF4-FFF2-40B4-BE49-F238E27FC236}">
                <a16:creationId xmlns:a16="http://schemas.microsoft.com/office/drawing/2014/main" id="{88D6D34C-FDF7-4D4F-BF19-F6D163B12CC7}"/>
              </a:ext>
            </a:extLst>
          </p:cNvPr>
          <p:cNvSpPr txBox="1">
            <a:spLocks noChangeArrowheads="1"/>
          </p:cNvSpPr>
          <p:nvPr/>
        </p:nvSpPr>
        <p:spPr bwMode="auto">
          <a:xfrm>
            <a:off x="228600" y="1676400"/>
            <a:ext cx="8534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000" b="1">
                <a:solidFill>
                  <a:schemeClr val="tx1"/>
                </a:solidFill>
                <a:latin typeface="+mn-lt"/>
              </a:defRPr>
            </a:lvl3pPr>
            <a:lvl4pPr marL="1600200" indent="-228600" algn="l" rtl="0" eaLnBrk="1" fontAlgn="base" hangingPunct="1">
              <a:spcBef>
                <a:spcPct val="20000"/>
              </a:spcBef>
              <a:spcAft>
                <a:spcPct val="0"/>
              </a:spcAft>
              <a:buChar char="–"/>
              <a:defRPr b="1">
                <a:solidFill>
                  <a:schemeClr val="tx1"/>
                </a:solidFill>
                <a:latin typeface="+mn-lt"/>
              </a:defRPr>
            </a:lvl4pPr>
            <a:lvl5pPr marL="2057400" indent="-228600" algn="l" rtl="0" eaLnBrk="1" fontAlgn="base" hangingPunct="1">
              <a:spcBef>
                <a:spcPct val="20000"/>
              </a:spcBef>
              <a:spcAft>
                <a:spcPct val="0"/>
              </a:spcAft>
              <a:buChar char="»"/>
              <a:defRPr b="1">
                <a:solidFill>
                  <a:schemeClr val="tx1"/>
                </a:solidFill>
                <a:latin typeface="+mn-lt"/>
              </a:defRPr>
            </a:lvl5pPr>
            <a:lvl6pPr marL="2514600" indent="-228600" algn="l" rtl="0" eaLnBrk="1" fontAlgn="base" hangingPunct="1">
              <a:spcBef>
                <a:spcPct val="20000"/>
              </a:spcBef>
              <a:spcAft>
                <a:spcPct val="0"/>
              </a:spcAft>
              <a:buChar char="»"/>
              <a:defRPr b="1">
                <a:solidFill>
                  <a:schemeClr val="tx1"/>
                </a:solidFill>
                <a:latin typeface="+mn-lt"/>
              </a:defRPr>
            </a:lvl6pPr>
            <a:lvl7pPr marL="2971800" indent="-228600" algn="l" rtl="0" eaLnBrk="1" fontAlgn="base" hangingPunct="1">
              <a:spcBef>
                <a:spcPct val="20000"/>
              </a:spcBef>
              <a:spcAft>
                <a:spcPct val="0"/>
              </a:spcAft>
              <a:buChar char="»"/>
              <a:defRPr b="1">
                <a:solidFill>
                  <a:schemeClr val="tx1"/>
                </a:solidFill>
                <a:latin typeface="+mn-lt"/>
              </a:defRPr>
            </a:lvl7pPr>
            <a:lvl8pPr marL="3429000" indent="-228600" algn="l" rtl="0" eaLnBrk="1" fontAlgn="base" hangingPunct="1">
              <a:spcBef>
                <a:spcPct val="20000"/>
              </a:spcBef>
              <a:spcAft>
                <a:spcPct val="0"/>
              </a:spcAft>
              <a:buChar char="»"/>
              <a:defRPr b="1">
                <a:solidFill>
                  <a:schemeClr val="tx1"/>
                </a:solidFill>
                <a:latin typeface="+mn-lt"/>
              </a:defRPr>
            </a:lvl8pPr>
            <a:lvl9pPr marL="3886200" indent="-228600" algn="l" rtl="0" eaLnBrk="1" fontAlgn="base" hangingPunct="1">
              <a:spcBef>
                <a:spcPct val="20000"/>
              </a:spcBef>
              <a:spcAft>
                <a:spcPct val="0"/>
              </a:spcAft>
              <a:buChar char="»"/>
              <a:defRPr b="1">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sng" strike="noStrike" kern="0" cap="none" spc="0" normalizeH="0" baseline="0" noProof="0" dirty="0">
                <a:ln>
                  <a:noFill/>
                </a:ln>
                <a:solidFill>
                  <a:prstClr val="black"/>
                </a:solidFill>
                <a:effectLst/>
                <a:uLnTx/>
                <a:uFillTx/>
                <a:latin typeface="Tahoma"/>
                <a:ea typeface="+mn-ea"/>
                <a:cs typeface="+mn-cs"/>
              </a:rPr>
              <a:t>Deontological Ethics</a:t>
            </a:r>
            <a:r>
              <a:rPr kumimoji="0" lang="en-US" sz="2800" b="0" i="0" u="none" strike="noStrike" kern="0" cap="none" spc="0" normalizeH="0" baseline="0" noProof="0" dirty="0">
                <a:ln>
                  <a:noFill/>
                </a:ln>
                <a:solidFill>
                  <a:prstClr val="black"/>
                </a:solidFill>
                <a:effectLst/>
                <a:uLnTx/>
                <a:uFillTx/>
                <a:latin typeface="Tahoma"/>
                <a:ea typeface="+mn-ea"/>
                <a:cs typeface="+mn-cs"/>
              </a:rPr>
              <a:t> - from the Greek words for duty (</a:t>
            </a:r>
            <a:r>
              <a:rPr kumimoji="0" lang="en-US" sz="2800" b="0" i="1" u="none" strike="noStrike" kern="0" cap="none" spc="0" normalizeH="0" baseline="0" noProof="0" dirty="0" err="1">
                <a:ln>
                  <a:noFill/>
                </a:ln>
                <a:solidFill>
                  <a:prstClr val="black"/>
                </a:solidFill>
                <a:effectLst/>
                <a:uLnTx/>
                <a:uFillTx/>
                <a:latin typeface="Tahoma"/>
                <a:ea typeface="+mn-ea"/>
                <a:cs typeface="+mn-cs"/>
              </a:rPr>
              <a:t>deon</a:t>
            </a:r>
            <a:r>
              <a:rPr kumimoji="0" lang="en-US" sz="2800" b="0" i="0" u="none" strike="noStrike" kern="0" cap="none" spc="0" normalizeH="0" baseline="0" noProof="0" dirty="0">
                <a:ln>
                  <a:noFill/>
                </a:ln>
                <a:solidFill>
                  <a:prstClr val="black"/>
                </a:solidFill>
                <a:effectLst/>
                <a:uLnTx/>
                <a:uFillTx/>
                <a:latin typeface="Tahoma"/>
                <a:ea typeface="+mn-ea"/>
                <a:cs typeface="+mn-cs"/>
              </a:rPr>
              <a:t>) and science (or study) of (</a:t>
            </a:r>
            <a:r>
              <a:rPr kumimoji="0" lang="en-US" sz="2800" b="0" i="1" u="none" strike="noStrike" kern="0" cap="none" spc="0" normalizeH="0" baseline="0" noProof="0" dirty="0">
                <a:ln>
                  <a:noFill/>
                </a:ln>
                <a:solidFill>
                  <a:prstClr val="black"/>
                </a:solidFill>
                <a:effectLst/>
                <a:uLnTx/>
                <a:uFillTx/>
                <a:latin typeface="Tahoma"/>
                <a:ea typeface="+mn-ea"/>
                <a:cs typeface="+mn-cs"/>
              </a:rPr>
              <a:t>logos</a:t>
            </a:r>
            <a:r>
              <a:rPr kumimoji="0" lang="en-US" sz="2800" b="0" i="0" u="none" strike="noStrike" kern="0" cap="none" spc="0" normalizeH="0" baseline="0" noProof="0" dirty="0">
                <a:ln>
                  <a:noFill/>
                </a:ln>
                <a:solidFill>
                  <a:prstClr val="black"/>
                </a:solidFill>
                <a:effectLst/>
                <a:uLnTx/>
                <a:uFillTx/>
                <a:latin typeface="Tahoma"/>
                <a:ea typeface="+mn-ea"/>
                <a:cs typeface="+mn-cs"/>
              </a:rPr>
              <a:t>). Falls within the domain of moral theories that guide and assess our choices of what we ought to do (Immanuel Kant)</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800" b="0" i="0" u="none" strike="noStrike" kern="0" cap="none" spc="0" normalizeH="0" baseline="0" noProof="0" dirty="0">
              <a:ln>
                <a:noFill/>
              </a:ln>
              <a:solidFill>
                <a:prstClr val="black"/>
              </a:solidFill>
              <a:effectLst/>
              <a:uLnTx/>
              <a:uFillTx/>
              <a:latin typeface="Tahom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800" b="0" i="0" u="sng" strike="noStrike" kern="0" cap="none" spc="0" normalizeH="0" baseline="0" noProof="0" dirty="0">
                <a:ln>
                  <a:noFill/>
                </a:ln>
                <a:solidFill>
                  <a:prstClr val="black"/>
                </a:solidFill>
                <a:effectLst/>
                <a:uLnTx/>
                <a:uFillTx/>
                <a:latin typeface="Tahoma"/>
                <a:ea typeface="+mn-ea"/>
                <a:cs typeface="+mn-cs"/>
              </a:rPr>
              <a:t>Teleological Ethics</a:t>
            </a:r>
            <a:r>
              <a:rPr kumimoji="0" lang="en-US" sz="2800" b="0" i="0" u="none" strike="noStrike" kern="0" cap="none" spc="0" normalizeH="0" baseline="0" noProof="0" dirty="0">
                <a:ln>
                  <a:noFill/>
                </a:ln>
                <a:solidFill>
                  <a:prstClr val="black"/>
                </a:solidFill>
                <a:effectLst/>
                <a:uLnTx/>
                <a:uFillTx/>
                <a:latin typeface="Tahoma"/>
                <a:ea typeface="+mn-ea"/>
                <a:cs typeface="+mn-cs"/>
              </a:rPr>
              <a:t> – (consequentialism) from the Greek words for end (telos) and science (or study) of (logos). The fact or quality of being directed toward a definite end or of having an ultimate purpose (Niccolò Machiavelli)</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800" b="1" i="0" u="none" strike="noStrike" kern="0" cap="none" spc="0" normalizeH="0" baseline="0" noProof="0" dirty="0">
              <a:ln>
                <a:noFill/>
              </a:ln>
              <a:solidFill>
                <a:srgbClr val="969696"/>
              </a:solidFill>
              <a:effectLst/>
              <a:uLnTx/>
              <a:uFillTx/>
              <a:latin typeface="Tahoma"/>
              <a:ea typeface="+mn-ea"/>
              <a:cs typeface="+mn-cs"/>
            </a:endParaRPr>
          </a:p>
        </p:txBody>
      </p:sp>
    </p:spTree>
    <p:extLst>
      <p:ext uri="{BB962C8B-B14F-4D97-AF65-F5344CB8AC3E}">
        <p14:creationId xmlns:p14="http://schemas.microsoft.com/office/powerpoint/2010/main" val="29467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AC602530-AD35-4C2C-96DB-A5DB76370175}"/>
              </a:ext>
            </a:extLst>
          </p:cNvPr>
          <p:cNvSpPr>
            <a:spLocks noGrp="1" noChangeArrowheads="1"/>
          </p:cNvSpPr>
          <p:nvPr>
            <p:ph type="body" idx="1"/>
          </p:nvPr>
        </p:nvSpPr>
        <p:spPr>
          <a:xfrm>
            <a:off x="457200" y="533400"/>
            <a:ext cx="8229600" cy="5592763"/>
          </a:xfrm>
        </p:spPr>
        <p:txBody>
          <a:bodyPr/>
          <a:lstStyle/>
          <a:p>
            <a:pPr eaLnBrk="1" hangingPunct="1">
              <a:lnSpc>
                <a:spcPct val="80000"/>
              </a:lnSpc>
              <a:buFont typeface="Wingdings" panose="05000000000000000000" pitchFamily="2" charset="2"/>
              <a:buNone/>
            </a:pPr>
            <a:r>
              <a:rPr lang="it-IT" altLang="en-US" sz="3200" b="1" dirty="0"/>
              <a:t>Theories of Deontological Ethics – by Immanuel Kant (1724 - 1804) </a:t>
            </a:r>
          </a:p>
          <a:p>
            <a:pPr eaLnBrk="1" hangingPunct="1">
              <a:lnSpc>
                <a:spcPct val="80000"/>
              </a:lnSpc>
            </a:pPr>
            <a:endParaRPr lang="it-IT" altLang="en-US" sz="1900" b="1" dirty="0">
              <a:solidFill>
                <a:srgbClr val="FF3300"/>
              </a:solidFill>
            </a:endParaRPr>
          </a:p>
          <a:p>
            <a:pPr eaLnBrk="1" hangingPunct="1">
              <a:lnSpc>
                <a:spcPct val="80000"/>
              </a:lnSpc>
            </a:pPr>
            <a:r>
              <a:rPr lang="it-IT" altLang="en-US" sz="3200" b="1" dirty="0"/>
              <a:t>a) </a:t>
            </a:r>
            <a:r>
              <a:rPr lang="it-IT" altLang="en-US" sz="3200" b="1" dirty="0">
                <a:solidFill>
                  <a:srgbClr val="002060"/>
                </a:solidFill>
              </a:rPr>
              <a:t>Principle of Obligation (Duty). </a:t>
            </a:r>
          </a:p>
          <a:p>
            <a:pPr eaLnBrk="1" hangingPunct="1">
              <a:lnSpc>
                <a:spcPct val="80000"/>
              </a:lnSpc>
            </a:pPr>
            <a:endParaRPr lang="it-IT" altLang="en-US" sz="3200" dirty="0"/>
          </a:p>
          <a:p>
            <a:pPr eaLnBrk="1" hangingPunct="1">
              <a:lnSpc>
                <a:spcPct val="80000"/>
              </a:lnSpc>
            </a:pPr>
            <a:r>
              <a:rPr lang="it-IT" altLang="en-US" sz="3200" dirty="0"/>
              <a:t>Principle of duty is one of the principles of morality in the theory of ‘deontological rules’, asserting that ‘a task is done solely for the sake of the task itself’.</a:t>
            </a:r>
            <a:endParaRPr lang="fi-FI" altLang="en-US" sz="3200" dirty="0"/>
          </a:p>
          <a:p>
            <a:pPr eaLnBrk="1" hangingPunct="1">
              <a:lnSpc>
                <a:spcPct val="80000"/>
              </a:lnSpc>
            </a:pPr>
            <a:endParaRPr lang="fi-FI" altLang="en-US" sz="1900" dirty="0"/>
          </a:p>
          <a:p>
            <a:pPr eaLnBrk="1" hangingPunct="1">
              <a:lnSpc>
                <a:spcPct val="80000"/>
              </a:lnSpc>
            </a:pPr>
            <a:endParaRPr lang="en-US" alt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897C6B-093C-43E0-9340-4ADB132E3BE3}"/>
              </a:ext>
            </a:extLst>
          </p:cNvPr>
          <p:cNvSpPr>
            <a:spLocks noGrp="1" noChangeArrowheads="1"/>
          </p:cNvSpPr>
          <p:nvPr>
            <p:ph type="body" idx="1"/>
          </p:nvPr>
        </p:nvSpPr>
        <p:spPr>
          <a:xfrm>
            <a:off x="457200" y="609600"/>
            <a:ext cx="8229600" cy="5516563"/>
          </a:xfrm>
        </p:spPr>
        <p:txBody>
          <a:bodyPr/>
          <a:lstStyle/>
          <a:p>
            <a:pPr eaLnBrk="1" hangingPunct="1"/>
            <a:r>
              <a:rPr lang="sv-SE" altLang="en-US" sz="2000" b="1" dirty="0"/>
              <a:t>DEONTOLOGICAL WELL KNOWN FIGURE</a:t>
            </a:r>
          </a:p>
          <a:p>
            <a:pPr eaLnBrk="1" hangingPunct="1"/>
            <a:r>
              <a:rPr lang="sv-SE" altLang="en-US" sz="2000" b="1" dirty="0"/>
              <a:t>Immanuel Kant (1724-1804)</a:t>
            </a:r>
            <a:endParaRPr lang="sv-SE" altLang="en-US" sz="2000" dirty="0"/>
          </a:p>
          <a:p>
            <a:pPr eaLnBrk="1" hangingPunct="1"/>
            <a:r>
              <a:rPr lang="sv-SE" altLang="en-US" sz="2000" dirty="0"/>
              <a:t>Name				: 	Immanuel Kant</a:t>
            </a:r>
          </a:p>
          <a:p>
            <a:pPr eaLnBrk="1" hangingPunct="1"/>
            <a:r>
              <a:rPr lang="sv-SE" altLang="en-US" sz="2000" dirty="0"/>
              <a:t>Date of birth				: 	1724</a:t>
            </a:r>
          </a:p>
          <a:p>
            <a:pPr eaLnBrk="1" hangingPunct="1"/>
            <a:r>
              <a:rPr lang="sv-SE" altLang="en-US" sz="2000" dirty="0"/>
              <a:t>Place of birth				: 	Konigsberg in Prussia</a:t>
            </a:r>
          </a:p>
          <a:p>
            <a:pPr eaLnBrk="1" hangingPunct="1"/>
            <a:r>
              <a:rPr lang="sv-SE" altLang="en-US" sz="2000" dirty="0"/>
              <a:t>Date of death			:	1804</a:t>
            </a:r>
            <a:endParaRPr lang="en-US" altLang="en-US" sz="2000" dirty="0"/>
          </a:p>
        </p:txBody>
      </p:sp>
      <p:pic>
        <p:nvPicPr>
          <p:cNvPr id="6147" name="Picture 3" descr="kant">
            <a:extLst>
              <a:ext uri="{FF2B5EF4-FFF2-40B4-BE49-F238E27FC236}">
                <a16:creationId xmlns:a16="http://schemas.microsoft.com/office/drawing/2014/main" id="{B036A64C-7394-4D82-97A4-6D90520C0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25" y="3505200"/>
            <a:ext cx="2006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6A8ED91-E5D1-4176-97C0-F109C195F72D}"/>
              </a:ext>
            </a:extLst>
          </p:cNvPr>
          <p:cNvSpPr>
            <a:spLocks noGrp="1"/>
          </p:cNvSpPr>
          <p:nvPr>
            <p:ph type="title"/>
          </p:nvPr>
        </p:nvSpPr>
        <p:spPr/>
        <p:txBody>
          <a:bodyPr/>
          <a:lstStyle/>
          <a:p>
            <a:r>
              <a:rPr lang="it-IT" altLang="en-US" sz="4000">
                <a:solidFill>
                  <a:srgbClr val="002060"/>
                </a:solidFill>
              </a:rPr>
              <a:t>Principle of duty</a:t>
            </a:r>
            <a:endParaRPr lang="en-US" altLang="en-US"/>
          </a:p>
        </p:txBody>
      </p:sp>
      <p:sp>
        <p:nvSpPr>
          <p:cNvPr id="7171" name="Content Placeholder 2">
            <a:extLst>
              <a:ext uri="{FF2B5EF4-FFF2-40B4-BE49-F238E27FC236}">
                <a16:creationId xmlns:a16="http://schemas.microsoft.com/office/drawing/2014/main" id="{FB0CAA14-DB3F-4B2B-9267-E576C1A3A182}"/>
              </a:ext>
            </a:extLst>
          </p:cNvPr>
          <p:cNvSpPr>
            <a:spLocks noGrp="1"/>
          </p:cNvSpPr>
          <p:nvPr>
            <p:ph idx="1"/>
          </p:nvPr>
        </p:nvSpPr>
        <p:spPr/>
        <p:txBody>
          <a:bodyPr/>
          <a:lstStyle/>
          <a:p>
            <a:pPr eaLnBrk="1" hangingPunct="1">
              <a:lnSpc>
                <a:spcPct val="80000"/>
              </a:lnSpc>
            </a:pPr>
            <a:r>
              <a:rPr lang="fi-FI" altLang="en-US" sz="3200">
                <a:solidFill>
                  <a:srgbClr val="002060"/>
                </a:solidFill>
              </a:rPr>
              <a:t>Consideration of action should refer to universal moral rules. Individuals do not need to anticipate and assess the impact of individual action.</a:t>
            </a:r>
            <a:r>
              <a:rPr lang="en-US" altLang="en-US" sz="3200">
                <a:solidFill>
                  <a:srgbClr val="002060"/>
                </a:solidFill>
              </a:rPr>
              <a:t> </a:t>
            </a:r>
          </a:p>
          <a:p>
            <a:pPr eaLnBrk="1" hangingPunct="1">
              <a:lnSpc>
                <a:spcPct val="80000"/>
              </a:lnSpc>
            </a:pPr>
            <a:r>
              <a:rPr lang="en-US" altLang="en-US" sz="3200">
                <a:solidFill>
                  <a:srgbClr val="002060"/>
                </a:solidFill>
              </a:rPr>
              <a:t>Individuals should take into consideration freedom, justice, wisdom and options for moral action. </a:t>
            </a:r>
          </a:p>
          <a:p>
            <a:pPr eaLnBrk="1" hangingPunct="1">
              <a:lnSpc>
                <a:spcPct val="80000"/>
              </a:lnSpc>
            </a:pPr>
            <a:r>
              <a:rPr lang="en-US" altLang="en-US" sz="3200">
                <a:solidFill>
                  <a:srgbClr val="002060"/>
                </a:solidFill>
              </a:rPr>
              <a:t>An action is considered moral because of the concept universal rules govern the action.</a:t>
            </a:r>
            <a:endParaRPr lang="en-US" altLang="en-US">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29B6DA5-2F6E-4B12-8174-59E3D5F9CD95}"/>
              </a:ext>
            </a:extLst>
          </p:cNvPr>
          <p:cNvSpPr>
            <a:spLocks noGrp="1"/>
          </p:cNvSpPr>
          <p:nvPr>
            <p:ph type="title"/>
          </p:nvPr>
        </p:nvSpPr>
        <p:spPr/>
        <p:txBody>
          <a:bodyPr/>
          <a:lstStyle/>
          <a:p>
            <a:endParaRPr lang="en-US" altLang="en-US" dirty="0"/>
          </a:p>
        </p:txBody>
      </p:sp>
      <p:sp>
        <p:nvSpPr>
          <p:cNvPr id="30723" name="Content Placeholder 2">
            <a:extLst>
              <a:ext uri="{FF2B5EF4-FFF2-40B4-BE49-F238E27FC236}">
                <a16:creationId xmlns:a16="http://schemas.microsoft.com/office/drawing/2014/main" id="{8FB0AE47-605F-4823-B3FE-392F5975D217}"/>
              </a:ext>
            </a:extLst>
          </p:cNvPr>
          <p:cNvSpPr>
            <a:spLocks noGrp="1"/>
          </p:cNvSpPr>
          <p:nvPr>
            <p:ph idx="1"/>
          </p:nvPr>
        </p:nvSpPr>
        <p:spPr/>
        <p:txBody>
          <a:bodyPr/>
          <a:lstStyle/>
          <a:p>
            <a:pPr eaLnBrk="1" hangingPunct="1">
              <a:lnSpc>
                <a:spcPct val="80000"/>
              </a:lnSpc>
            </a:pPr>
            <a:r>
              <a:rPr lang="en-US" altLang="en-US"/>
              <a:t>Teleological measures human ethics of harmful and benefits effects, while deontological measure benefits and harms during act occurrence.</a:t>
            </a:r>
          </a:p>
          <a:p>
            <a:pPr eaLnBrk="1" hangingPunct="1">
              <a:lnSpc>
                <a:spcPct val="80000"/>
              </a:lnSpc>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9CE6448-D7EF-4D26-981B-F8629DE78566}"/>
              </a:ext>
            </a:extLst>
          </p:cNvPr>
          <p:cNvSpPr>
            <a:spLocks noGrp="1"/>
          </p:cNvSpPr>
          <p:nvPr>
            <p:ph type="title"/>
          </p:nvPr>
        </p:nvSpPr>
        <p:spPr/>
        <p:txBody>
          <a:bodyPr/>
          <a:lstStyle/>
          <a:p>
            <a:endParaRPr lang="en-US" altLang="en-US"/>
          </a:p>
        </p:txBody>
      </p:sp>
      <p:sp>
        <p:nvSpPr>
          <p:cNvPr id="31747" name="Content Placeholder 2">
            <a:extLst>
              <a:ext uri="{FF2B5EF4-FFF2-40B4-BE49-F238E27FC236}">
                <a16:creationId xmlns:a16="http://schemas.microsoft.com/office/drawing/2014/main" id="{134C7A88-63EA-4C9F-B5A4-44EC684DF66B}"/>
              </a:ext>
            </a:extLst>
          </p:cNvPr>
          <p:cNvSpPr>
            <a:spLocks noGrp="1"/>
          </p:cNvSpPr>
          <p:nvPr>
            <p:ph idx="1"/>
          </p:nvPr>
        </p:nvSpPr>
        <p:spPr/>
        <p:txBody>
          <a:bodyPr/>
          <a:lstStyle/>
          <a:p>
            <a:pPr eaLnBrk="1" hangingPunct="1">
              <a:lnSpc>
                <a:spcPct val="80000"/>
              </a:lnSpc>
            </a:pPr>
            <a:r>
              <a:rPr lang="en-US" altLang="en-US" dirty="0"/>
              <a:t>Teleological is known as “consequentialism” action, what is morally right or wrong depends entirely on the result or outcome of act. </a:t>
            </a:r>
          </a:p>
          <a:p>
            <a:pPr eaLnBrk="1" hangingPunct="1">
              <a:lnSpc>
                <a:spcPct val="80000"/>
              </a:lnSpc>
            </a:pPr>
            <a:r>
              <a:rPr lang="en-US" altLang="en-US" dirty="0"/>
              <a:t>Deontological believes on “Ethics of Beginners” written by Dave Robinson &amp; Chris Garratt, stating utilitarianism and deontological always disagreed over what is the right ethics. </a:t>
            </a:r>
          </a:p>
          <a:p>
            <a:endParaRPr lang="en-US" altLang="en-US" dirty="0"/>
          </a:p>
          <a:p>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340D0F9-B756-4EA2-AA89-AC3FF6808C63}"/>
              </a:ext>
            </a:extLst>
          </p:cNvPr>
          <p:cNvSpPr>
            <a:spLocks noGrp="1" noChangeArrowheads="1"/>
          </p:cNvSpPr>
          <p:nvPr>
            <p:ph type="body" idx="1"/>
          </p:nvPr>
        </p:nvSpPr>
        <p:spPr>
          <a:xfrm>
            <a:off x="457200" y="457200"/>
            <a:ext cx="8229600" cy="5668963"/>
          </a:xfrm>
        </p:spPr>
        <p:txBody>
          <a:bodyPr/>
          <a:lstStyle/>
          <a:p>
            <a:pPr eaLnBrk="1" hangingPunct="1">
              <a:lnSpc>
                <a:spcPct val="80000"/>
              </a:lnSpc>
            </a:pPr>
            <a:r>
              <a:rPr lang="sv-SE" altLang="en-US" b="1"/>
              <a:t>Examples of Teleological &amp; Deontological approaches</a:t>
            </a:r>
            <a:endParaRPr lang="sv-SE" altLang="en-US"/>
          </a:p>
          <a:p>
            <a:pPr eaLnBrk="1" hangingPunct="1">
              <a:lnSpc>
                <a:spcPct val="80000"/>
              </a:lnSpc>
            </a:pPr>
            <a:endParaRPr lang="sv-SE" altLang="en-US" sz="2000"/>
          </a:p>
          <a:p>
            <a:pPr eaLnBrk="1" hangingPunct="1">
              <a:lnSpc>
                <a:spcPct val="80000"/>
              </a:lnSpc>
            </a:pPr>
            <a:r>
              <a:rPr lang="sv-SE" altLang="en-US"/>
              <a:t>Ali stole money from the rich to help the poor.</a:t>
            </a:r>
          </a:p>
          <a:p>
            <a:pPr eaLnBrk="1" hangingPunct="1">
              <a:lnSpc>
                <a:spcPct val="80000"/>
              </a:lnSpc>
            </a:pPr>
            <a:endParaRPr lang="sv-SE" altLang="en-US"/>
          </a:p>
          <a:p>
            <a:pPr eaLnBrk="1" hangingPunct="1">
              <a:lnSpc>
                <a:spcPct val="80000"/>
              </a:lnSpc>
            </a:pPr>
            <a:r>
              <a:rPr lang="sv-SE" altLang="en-US"/>
              <a:t>Teleological views stealing as correct because the intention or end goal of helping poor people so that they do not suffer from hunger and starvation.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4B79581-5155-4A38-B229-04771ECEE212}"/>
              </a:ext>
            </a:extLst>
          </p:cNvPr>
          <p:cNvSpPr>
            <a:spLocks noGrp="1"/>
          </p:cNvSpPr>
          <p:nvPr>
            <p:ph type="title"/>
          </p:nvPr>
        </p:nvSpPr>
        <p:spPr/>
        <p:txBody>
          <a:bodyPr/>
          <a:lstStyle/>
          <a:p>
            <a:endParaRPr lang="en-US" altLang="en-US"/>
          </a:p>
        </p:txBody>
      </p:sp>
      <p:sp>
        <p:nvSpPr>
          <p:cNvPr id="33795" name="Content Placeholder 2">
            <a:extLst>
              <a:ext uri="{FF2B5EF4-FFF2-40B4-BE49-F238E27FC236}">
                <a16:creationId xmlns:a16="http://schemas.microsoft.com/office/drawing/2014/main" id="{7455BF0A-9B7C-4A9A-A2CE-F116C2E22617}"/>
              </a:ext>
            </a:extLst>
          </p:cNvPr>
          <p:cNvSpPr>
            <a:spLocks noGrp="1"/>
          </p:cNvSpPr>
          <p:nvPr>
            <p:ph idx="1"/>
          </p:nvPr>
        </p:nvSpPr>
        <p:spPr/>
        <p:txBody>
          <a:bodyPr/>
          <a:lstStyle/>
          <a:p>
            <a:r>
              <a:rPr lang="sv-SE" altLang="en-US" dirty="0"/>
              <a:t>Deontological sees stealing is wrong because of the badness of stealing.</a:t>
            </a:r>
          </a:p>
          <a:p>
            <a:r>
              <a:rPr lang="sv-SE" altLang="en-US" dirty="0"/>
              <a:t>Taking a person’s property without his knowledge is an action that is not allowed by society or law. </a:t>
            </a:r>
          </a:p>
          <a:p>
            <a:r>
              <a:rPr lang="sv-SE" altLang="en-US" dirty="0"/>
              <a:t>According to deontological right or wrong of an action is determined by the nature of the act itself at the beginning, not the effect. </a:t>
            </a:r>
            <a:endParaRPr lang="en-US" altLang="en-US" dirty="0"/>
          </a:p>
          <a:p>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225EB81-87FA-4C02-9A1C-FFF6E6CD39D6}"/>
              </a:ext>
            </a:extLst>
          </p:cNvPr>
          <p:cNvSpPr>
            <a:spLocks noGrp="1"/>
          </p:cNvSpPr>
          <p:nvPr>
            <p:ph type="title"/>
          </p:nvPr>
        </p:nvSpPr>
        <p:spPr/>
        <p:txBody>
          <a:bodyPr/>
          <a:lstStyle/>
          <a:p>
            <a:r>
              <a:rPr lang="en-US" altLang="en-US" sz="4400"/>
              <a:t>Methods of Philosophy of Ethics</a:t>
            </a:r>
            <a:endParaRPr lang="en-US" altLang="en-US"/>
          </a:p>
        </p:txBody>
      </p:sp>
      <p:grpSp>
        <p:nvGrpSpPr>
          <p:cNvPr id="34819" name="Organization Chart 7">
            <a:extLst>
              <a:ext uri="{FF2B5EF4-FFF2-40B4-BE49-F238E27FC236}">
                <a16:creationId xmlns:a16="http://schemas.microsoft.com/office/drawing/2014/main" id="{DD1C8574-9872-4222-9A4A-0F0A30682AC4}"/>
              </a:ext>
            </a:extLst>
          </p:cNvPr>
          <p:cNvGrpSpPr>
            <a:grpSpLocks noChangeAspect="1"/>
          </p:cNvGrpSpPr>
          <p:nvPr/>
        </p:nvGrpSpPr>
        <p:grpSpPr bwMode="auto">
          <a:xfrm>
            <a:off x="838200" y="1600200"/>
            <a:ext cx="7924800" cy="4419600"/>
            <a:chOff x="288" y="1019"/>
            <a:chExt cx="3168" cy="2016"/>
          </a:xfrm>
        </p:grpSpPr>
        <p:cxnSp>
          <p:nvCxnSpPr>
            <p:cNvPr id="34820" name="_s5124">
              <a:extLst>
                <a:ext uri="{FF2B5EF4-FFF2-40B4-BE49-F238E27FC236}">
                  <a16:creationId xmlns:a16="http://schemas.microsoft.com/office/drawing/2014/main" id="{668881EF-D5D5-48ED-B134-0AF299C2F309}"/>
                </a:ext>
              </a:extLst>
            </p:cNvPr>
            <p:cNvCxnSpPr>
              <a:cxnSpLocks noChangeShapeType="1"/>
              <a:stCxn id="34836" idx="1"/>
              <a:endCxn id="34834" idx="2"/>
            </p:cNvCxnSpPr>
            <p:nvPr/>
          </p:nvCxnSpPr>
          <p:spPr bwMode="auto">
            <a:xfrm rot="10800000">
              <a:off x="2448" y="2603"/>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4821" name="_s5125">
              <a:extLst>
                <a:ext uri="{FF2B5EF4-FFF2-40B4-BE49-F238E27FC236}">
                  <a16:creationId xmlns:a16="http://schemas.microsoft.com/office/drawing/2014/main" id="{5402F093-3211-40D7-A47B-0EFFB81F8C8B}"/>
                </a:ext>
              </a:extLst>
            </p:cNvPr>
            <p:cNvCxnSpPr>
              <a:cxnSpLocks noChangeShapeType="1"/>
              <a:stCxn id="34835" idx="1"/>
              <a:endCxn id="34833" idx="2"/>
            </p:cNvCxnSpPr>
            <p:nvPr/>
          </p:nvCxnSpPr>
          <p:spPr bwMode="auto">
            <a:xfrm rot="10800000">
              <a:off x="1296" y="2603"/>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4822" name="_s5126">
              <a:extLst>
                <a:ext uri="{FF2B5EF4-FFF2-40B4-BE49-F238E27FC236}">
                  <a16:creationId xmlns:a16="http://schemas.microsoft.com/office/drawing/2014/main" id="{9B9A9F40-8DD7-45A9-ADE2-4A891DC76CC3}"/>
                </a:ext>
              </a:extLst>
            </p:cNvPr>
            <p:cNvCxnSpPr>
              <a:cxnSpLocks noChangeShapeType="1"/>
              <a:stCxn id="34834" idx="1"/>
              <a:endCxn id="34832" idx="2"/>
            </p:cNvCxnSpPr>
            <p:nvPr/>
          </p:nvCxnSpPr>
          <p:spPr bwMode="auto">
            <a:xfrm rot="10800000">
              <a:off x="1872" y="2171"/>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4823" name="_s5127">
              <a:extLst>
                <a:ext uri="{FF2B5EF4-FFF2-40B4-BE49-F238E27FC236}">
                  <a16:creationId xmlns:a16="http://schemas.microsoft.com/office/drawing/2014/main" id="{17F79DEA-1B08-4787-966F-D981C6C40B73}"/>
                </a:ext>
              </a:extLst>
            </p:cNvPr>
            <p:cNvCxnSpPr>
              <a:cxnSpLocks noChangeShapeType="1"/>
              <a:stCxn id="34833" idx="1"/>
              <a:endCxn id="34831" idx="2"/>
            </p:cNvCxnSpPr>
            <p:nvPr/>
          </p:nvCxnSpPr>
          <p:spPr bwMode="auto">
            <a:xfrm rot="10800000">
              <a:off x="720" y="2171"/>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4824" name="_s5128">
              <a:extLst>
                <a:ext uri="{FF2B5EF4-FFF2-40B4-BE49-F238E27FC236}">
                  <a16:creationId xmlns:a16="http://schemas.microsoft.com/office/drawing/2014/main" id="{54814AC6-0513-4265-A007-F26F4AF704CB}"/>
                </a:ext>
              </a:extLst>
            </p:cNvPr>
            <p:cNvCxnSpPr>
              <a:cxnSpLocks noChangeShapeType="1"/>
              <a:stCxn id="34832" idx="0"/>
              <a:endCxn id="34830" idx="2"/>
            </p:cNvCxnSpPr>
            <p:nvPr/>
          </p:nvCxnSpPr>
          <p:spPr bwMode="auto">
            <a:xfrm rot="-5400000">
              <a:off x="1801" y="1810"/>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25" name="_s5129">
              <a:extLst>
                <a:ext uri="{FF2B5EF4-FFF2-40B4-BE49-F238E27FC236}">
                  <a16:creationId xmlns:a16="http://schemas.microsoft.com/office/drawing/2014/main" id="{A9E5C40F-0460-4F08-9B5E-2E385C3547E0}"/>
                </a:ext>
              </a:extLst>
            </p:cNvPr>
            <p:cNvCxnSpPr>
              <a:cxnSpLocks noChangeShapeType="1"/>
              <a:stCxn id="34831" idx="0"/>
              <a:endCxn id="34829" idx="2"/>
            </p:cNvCxnSpPr>
            <p:nvPr/>
          </p:nvCxnSpPr>
          <p:spPr bwMode="auto">
            <a:xfrm rot="-5400000">
              <a:off x="649" y="1810"/>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26" name="_s5130">
              <a:extLst>
                <a:ext uri="{FF2B5EF4-FFF2-40B4-BE49-F238E27FC236}">
                  <a16:creationId xmlns:a16="http://schemas.microsoft.com/office/drawing/2014/main" id="{AF72F174-8E49-4BB6-A8EF-6A983F6FF53A}"/>
                </a:ext>
              </a:extLst>
            </p:cNvPr>
            <p:cNvCxnSpPr>
              <a:cxnSpLocks noChangeShapeType="1"/>
              <a:stCxn id="34830" idx="0"/>
              <a:endCxn id="34828" idx="2"/>
            </p:cNvCxnSpPr>
            <p:nvPr/>
          </p:nvCxnSpPr>
          <p:spPr bwMode="auto">
            <a:xfrm rot="5400000" flipH="1">
              <a:off x="1512" y="1091"/>
              <a:ext cx="144" cy="576"/>
            </a:xfrm>
            <a:prstGeom prst="bentConnector3">
              <a:avLst>
                <a:gd name="adj1" fmla="val 2627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4827" name="_s5131">
              <a:extLst>
                <a:ext uri="{FF2B5EF4-FFF2-40B4-BE49-F238E27FC236}">
                  <a16:creationId xmlns:a16="http://schemas.microsoft.com/office/drawing/2014/main" id="{4FC4ABD4-4FB0-4A06-977B-2E280187CD51}"/>
                </a:ext>
              </a:extLst>
            </p:cNvPr>
            <p:cNvCxnSpPr>
              <a:cxnSpLocks noChangeShapeType="1"/>
              <a:stCxn id="34829" idx="0"/>
              <a:endCxn id="34828" idx="2"/>
            </p:cNvCxnSpPr>
            <p:nvPr/>
          </p:nvCxnSpPr>
          <p:spPr bwMode="auto">
            <a:xfrm rot="-5400000">
              <a:off x="936" y="1091"/>
              <a:ext cx="144" cy="576"/>
            </a:xfrm>
            <a:prstGeom prst="bentConnector3">
              <a:avLst>
                <a:gd name="adj1" fmla="val 2627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4828" name="_s5132">
              <a:extLst>
                <a:ext uri="{FF2B5EF4-FFF2-40B4-BE49-F238E27FC236}">
                  <a16:creationId xmlns:a16="http://schemas.microsoft.com/office/drawing/2014/main" id="{01584EA4-13B5-4186-A617-35162959140E}"/>
                </a:ext>
              </a:extLst>
            </p:cNvPr>
            <p:cNvSpPr>
              <a:spLocks noChangeArrowheads="1"/>
            </p:cNvSpPr>
            <p:nvPr/>
          </p:nvSpPr>
          <p:spPr bwMode="auto">
            <a:xfrm>
              <a:off x="864" y="1019"/>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Two methods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Motional measures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Human behavior </a:t>
              </a:r>
            </a:p>
          </p:txBody>
        </p:sp>
        <p:sp>
          <p:nvSpPr>
            <p:cNvPr id="34829" name="_s5133">
              <a:extLst>
                <a:ext uri="{FF2B5EF4-FFF2-40B4-BE49-F238E27FC236}">
                  <a16:creationId xmlns:a16="http://schemas.microsoft.com/office/drawing/2014/main" id="{CE22D189-E333-4F9D-A167-FED07141A5B8}"/>
                </a:ext>
              </a:extLst>
            </p:cNvPr>
            <p:cNvSpPr>
              <a:spLocks noChangeArrowheads="1"/>
            </p:cNvSpPr>
            <p:nvPr/>
          </p:nvSpPr>
          <p:spPr bwMode="auto">
            <a:xfrm>
              <a:off x="288" y="1451"/>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Deontological method </a:t>
              </a:r>
            </a:p>
          </p:txBody>
        </p:sp>
        <p:sp>
          <p:nvSpPr>
            <p:cNvPr id="34830" name="_s5134">
              <a:extLst>
                <a:ext uri="{FF2B5EF4-FFF2-40B4-BE49-F238E27FC236}">
                  <a16:creationId xmlns:a16="http://schemas.microsoft.com/office/drawing/2014/main" id="{49652EB7-49AA-4150-B9C9-585E8CF9B190}"/>
                </a:ext>
              </a:extLst>
            </p:cNvPr>
            <p:cNvSpPr>
              <a:spLocks noChangeArrowheads="1"/>
            </p:cNvSpPr>
            <p:nvPr/>
          </p:nvSpPr>
          <p:spPr bwMode="auto">
            <a:xfrm>
              <a:off x="1440" y="1451"/>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Teleological method</a:t>
              </a:r>
            </a:p>
          </p:txBody>
        </p:sp>
        <p:sp>
          <p:nvSpPr>
            <p:cNvPr id="34831" name="_s5135">
              <a:extLst>
                <a:ext uri="{FF2B5EF4-FFF2-40B4-BE49-F238E27FC236}">
                  <a16:creationId xmlns:a16="http://schemas.microsoft.com/office/drawing/2014/main" id="{2F1F8BF0-A06B-4F16-A8D6-0902EDF90086}"/>
                </a:ext>
              </a:extLst>
            </p:cNvPr>
            <p:cNvSpPr>
              <a:spLocks noChangeArrowheads="1"/>
            </p:cNvSpPr>
            <p:nvPr/>
          </p:nvSpPr>
          <p:spPr bwMode="auto">
            <a:xfrm>
              <a:off x="288" y="1883"/>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Act-oriented Approach</a:t>
              </a: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4832" name="_s5136">
              <a:extLst>
                <a:ext uri="{FF2B5EF4-FFF2-40B4-BE49-F238E27FC236}">
                  <a16:creationId xmlns:a16="http://schemas.microsoft.com/office/drawing/2014/main" id="{931675E5-75B8-4467-8012-752F557FB837}"/>
                </a:ext>
              </a:extLst>
            </p:cNvPr>
            <p:cNvSpPr>
              <a:spLocks noChangeArrowheads="1"/>
            </p:cNvSpPr>
            <p:nvPr/>
          </p:nvSpPr>
          <p:spPr bwMode="auto">
            <a:xfrm>
              <a:off x="1440" y="1883"/>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Consequentialist</a:t>
              </a: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4833" name="_s5137">
              <a:extLst>
                <a:ext uri="{FF2B5EF4-FFF2-40B4-BE49-F238E27FC236}">
                  <a16:creationId xmlns:a16="http://schemas.microsoft.com/office/drawing/2014/main" id="{85E2DCFD-D685-414A-908E-A092270D4C4C}"/>
                </a:ext>
              </a:extLst>
            </p:cNvPr>
            <p:cNvSpPr>
              <a:spLocks noChangeArrowheads="1"/>
            </p:cNvSpPr>
            <p:nvPr/>
          </p:nvSpPr>
          <p:spPr bwMode="auto">
            <a:xfrm>
              <a:off x="864" y="2315"/>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Non-Consequentialist</a:t>
              </a:r>
            </a:p>
          </p:txBody>
        </p:sp>
        <p:sp>
          <p:nvSpPr>
            <p:cNvPr id="34834" name="_s5138">
              <a:extLst>
                <a:ext uri="{FF2B5EF4-FFF2-40B4-BE49-F238E27FC236}">
                  <a16:creationId xmlns:a16="http://schemas.microsoft.com/office/drawing/2014/main" id="{E5F97FFB-730A-42E1-8E4D-D0DFA677684F}"/>
                </a:ext>
              </a:extLst>
            </p:cNvPr>
            <p:cNvSpPr>
              <a:spLocks noChangeArrowheads="1"/>
            </p:cNvSpPr>
            <p:nvPr/>
          </p:nvSpPr>
          <p:spPr bwMode="auto">
            <a:xfrm>
              <a:off x="2016" y="2315"/>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Result-oriented</a:t>
              </a: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en-US" sz="1600" b="0" i="1"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4835" name="_s5139">
              <a:extLst>
                <a:ext uri="{FF2B5EF4-FFF2-40B4-BE49-F238E27FC236}">
                  <a16:creationId xmlns:a16="http://schemas.microsoft.com/office/drawing/2014/main" id="{539C240C-53A1-4489-8130-2DBDFB0FAF47}"/>
                </a:ext>
              </a:extLst>
            </p:cNvPr>
            <p:cNvSpPr>
              <a:spLocks noChangeArrowheads="1"/>
            </p:cNvSpPr>
            <p:nvPr/>
          </p:nvSpPr>
          <p:spPr bwMode="auto">
            <a:xfrm>
              <a:off x="1440" y="2747"/>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Animated process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conduct</a:t>
              </a:r>
            </a:p>
          </p:txBody>
        </p:sp>
        <p:sp>
          <p:nvSpPr>
            <p:cNvPr id="34836" name="_s5140">
              <a:extLst>
                <a:ext uri="{FF2B5EF4-FFF2-40B4-BE49-F238E27FC236}">
                  <a16:creationId xmlns:a16="http://schemas.microsoft.com/office/drawing/2014/main" id="{2DAD7050-236D-4E8D-832B-B52EC97237BE}"/>
                </a:ext>
              </a:extLst>
            </p:cNvPr>
            <p:cNvSpPr>
              <a:spLocks noChangeArrowheads="1"/>
            </p:cNvSpPr>
            <p:nvPr/>
          </p:nvSpPr>
          <p:spPr bwMode="auto">
            <a:xfrm>
              <a:off x="2592" y="2747"/>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Effects &amp;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consequences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2F29F8-192C-42A3-A760-AEC64D02E7A2}"/>
              </a:ext>
            </a:extLst>
          </p:cNvPr>
          <p:cNvSpPr txBox="1">
            <a:spLocks/>
          </p:cNvSpPr>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cs typeface="Arial" charset="0"/>
              </a:defRPr>
            </a:lvl2pPr>
            <a:lvl3pPr algn="l" rtl="0" eaLnBrk="0" fontAlgn="base" hangingPunct="0">
              <a:spcBef>
                <a:spcPct val="0"/>
              </a:spcBef>
              <a:spcAft>
                <a:spcPct val="0"/>
              </a:spcAft>
              <a:defRPr sz="4200">
                <a:solidFill>
                  <a:schemeClr val="tx2"/>
                </a:solidFill>
                <a:latin typeface="Arial" charset="0"/>
                <a:cs typeface="Arial" charset="0"/>
              </a:defRPr>
            </a:lvl3pPr>
            <a:lvl4pPr algn="l" rtl="0" eaLnBrk="0" fontAlgn="base" hangingPunct="0">
              <a:spcBef>
                <a:spcPct val="0"/>
              </a:spcBef>
              <a:spcAft>
                <a:spcPct val="0"/>
              </a:spcAft>
              <a:defRPr sz="4200">
                <a:solidFill>
                  <a:schemeClr val="tx2"/>
                </a:solidFill>
                <a:latin typeface="Arial" charset="0"/>
                <a:cs typeface="Arial" charset="0"/>
              </a:defRPr>
            </a:lvl4pPr>
            <a:lvl5pPr algn="l" rtl="0" eaLnBrk="0" fontAlgn="base" hangingPunct="0">
              <a:spcBef>
                <a:spcPct val="0"/>
              </a:spcBef>
              <a:spcAft>
                <a:spcPct val="0"/>
              </a:spcAft>
              <a:defRPr sz="4200">
                <a:solidFill>
                  <a:schemeClr val="tx2"/>
                </a:solidFill>
                <a:latin typeface="Arial" charset="0"/>
                <a:cs typeface="Arial" charset="0"/>
              </a:defRPr>
            </a:lvl5pPr>
            <a:lvl6pPr marL="457200" algn="l" rtl="0" fontAlgn="base">
              <a:spcBef>
                <a:spcPct val="0"/>
              </a:spcBef>
              <a:spcAft>
                <a:spcPct val="0"/>
              </a:spcAft>
              <a:defRPr sz="4200">
                <a:solidFill>
                  <a:schemeClr val="tx2"/>
                </a:solidFill>
                <a:latin typeface="Arial" charset="0"/>
                <a:cs typeface="Arial" charset="0"/>
              </a:defRPr>
            </a:lvl6pPr>
            <a:lvl7pPr marL="914400" algn="l" rtl="0" fontAlgn="base">
              <a:spcBef>
                <a:spcPct val="0"/>
              </a:spcBef>
              <a:spcAft>
                <a:spcPct val="0"/>
              </a:spcAft>
              <a:defRPr sz="4200">
                <a:solidFill>
                  <a:schemeClr val="tx2"/>
                </a:solidFill>
                <a:latin typeface="Arial" charset="0"/>
                <a:cs typeface="Arial" charset="0"/>
              </a:defRPr>
            </a:lvl7pPr>
            <a:lvl8pPr marL="1371600" algn="l" rtl="0" fontAlgn="base">
              <a:spcBef>
                <a:spcPct val="0"/>
              </a:spcBef>
              <a:spcAft>
                <a:spcPct val="0"/>
              </a:spcAft>
              <a:defRPr sz="4200">
                <a:solidFill>
                  <a:schemeClr val="tx2"/>
                </a:solidFill>
                <a:latin typeface="Arial" charset="0"/>
                <a:cs typeface="Arial" charset="0"/>
              </a:defRPr>
            </a:lvl8pPr>
            <a:lvl9pPr marL="1828800" algn="l" rtl="0" fontAlgn="base">
              <a:spcBef>
                <a:spcPct val="0"/>
              </a:spcBef>
              <a:spcAft>
                <a:spcPct val="0"/>
              </a:spcAft>
              <a:defRPr sz="4200">
                <a:solidFill>
                  <a:schemeClr val="tx2"/>
                </a:solidFill>
                <a:latin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ms-MY" altLang="en-US" sz="4200" b="1" i="0" u="none" strike="noStrike" kern="0" cap="none" spc="0" normalizeH="0" baseline="0" noProof="0" dirty="0">
                <a:ln>
                  <a:noFill/>
                </a:ln>
                <a:solidFill>
                  <a:schemeClr val="tx1"/>
                </a:solidFill>
                <a:effectLst/>
                <a:uLnTx/>
                <a:uFillTx/>
                <a:latin typeface="Arial"/>
                <a:ea typeface="+mj-ea"/>
                <a:cs typeface="Arial"/>
              </a:rPr>
              <a:t>DIVISION OF ETHICS</a:t>
            </a:r>
            <a:endParaRPr kumimoji="0" lang="en-US" altLang="en-US" sz="4200" b="0" i="0" u="none" strike="noStrike" kern="0" cap="none" spc="0" normalizeH="0" baseline="0" noProof="0" dirty="0">
              <a:ln>
                <a:noFill/>
              </a:ln>
              <a:solidFill>
                <a:schemeClr val="tx1"/>
              </a:solidFill>
              <a:effectLst/>
              <a:uLnTx/>
              <a:uFillTx/>
              <a:latin typeface="Arial"/>
              <a:ea typeface="+mj-ea"/>
              <a:cs typeface="Arial"/>
            </a:endParaRPr>
          </a:p>
        </p:txBody>
      </p:sp>
      <p:grpSp>
        <p:nvGrpSpPr>
          <p:cNvPr id="5" name="Organization Chart 7">
            <a:extLst>
              <a:ext uri="{FF2B5EF4-FFF2-40B4-BE49-F238E27FC236}">
                <a16:creationId xmlns:a16="http://schemas.microsoft.com/office/drawing/2014/main" id="{DBB0403D-D4DD-4522-B8BD-12741B0ABB15}"/>
              </a:ext>
            </a:extLst>
          </p:cNvPr>
          <p:cNvGrpSpPr>
            <a:grpSpLocks noChangeAspect="1"/>
          </p:cNvGrpSpPr>
          <p:nvPr/>
        </p:nvGrpSpPr>
        <p:grpSpPr bwMode="auto">
          <a:xfrm>
            <a:off x="609600" y="1600200"/>
            <a:ext cx="7924800" cy="4419600"/>
            <a:chOff x="288" y="1019"/>
            <a:chExt cx="1872" cy="720"/>
          </a:xfrm>
        </p:grpSpPr>
        <p:cxnSp>
          <p:nvCxnSpPr>
            <p:cNvPr id="6" name="_s2052">
              <a:extLst>
                <a:ext uri="{FF2B5EF4-FFF2-40B4-BE49-F238E27FC236}">
                  <a16:creationId xmlns:a16="http://schemas.microsoft.com/office/drawing/2014/main" id="{831728E0-5857-49DB-B6A5-C433A602C438}"/>
                </a:ext>
              </a:extLst>
            </p:cNvPr>
            <p:cNvCxnSpPr>
              <a:cxnSpLocks noChangeShapeType="1"/>
              <a:stCxn id="10" idx="0"/>
              <a:endCxn id="8" idx="2"/>
            </p:cNvCxnSpPr>
            <p:nvPr/>
          </p:nvCxnSpPr>
          <p:spPr bwMode="auto">
            <a:xfrm rot="5400000" flipH="1">
              <a:off x="1404" y="1127"/>
              <a:ext cx="144" cy="504"/>
            </a:xfrm>
            <a:prstGeom prst="bentConnector3">
              <a:avLst>
                <a:gd name="adj1" fmla="val 1272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cxnSp>
          <p:nvCxnSpPr>
            <p:cNvPr id="7" name="_s2053">
              <a:extLst>
                <a:ext uri="{FF2B5EF4-FFF2-40B4-BE49-F238E27FC236}">
                  <a16:creationId xmlns:a16="http://schemas.microsoft.com/office/drawing/2014/main" id="{9120FB19-9D41-43D9-97CB-5475F2BC19BF}"/>
                </a:ext>
              </a:extLst>
            </p:cNvPr>
            <p:cNvCxnSpPr>
              <a:cxnSpLocks noChangeShapeType="1"/>
              <a:stCxn id="9" idx="0"/>
              <a:endCxn id="8" idx="2"/>
            </p:cNvCxnSpPr>
            <p:nvPr/>
          </p:nvCxnSpPr>
          <p:spPr bwMode="auto">
            <a:xfrm rot="-5400000">
              <a:off x="900" y="1127"/>
              <a:ext cx="144" cy="504"/>
            </a:xfrm>
            <a:prstGeom prst="bentConnector3">
              <a:avLst>
                <a:gd name="adj1" fmla="val 12722"/>
              </a:avLst>
            </a:prstGeom>
            <a:noFill/>
            <a:ln w="28575">
              <a:solidFill>
                <a:srgbClr val="000000"/>
              </a:solidFill>
              <a:miter lim="800000"/>
              <a:headEnd/>
              <a:tailEnd/>
            </a:ln>
            <a:extLst>
              <a:ext uri="{909E8E84-426E-40DD-AFC4-6F175D3DCCD1}">
                <a14:hiddenFill xmlns:a14="http://schemas.microsoft.com/office/drawing/2010/main">
                  <a:noFill/>
                </a14:hiddenFill>
              </a:ext>
            </a:extLst>
          </p:spPr>
        </p:cxnSp>
        <p:sp>
          <p:nvSpPr>
            <p:cNvPr id="8" name="_s2054">
              <a:extLst>
                <a:ext uri="{FF2B5EF4-FFF2-40B4-BE49-F238E27FC236}">
                  <a16:creationId xmlns:a16="http://schemas.microsoft.com/office/drawing/2014/main" id="{11B9ACF0-6C76-41B5-91C2-8A818A2E5B27}"/>
                </a:ext>
              </a:extLst>
            </p:cNvPr>
            <p:cNvSpPr>
              <a:spLocks noChangeArrowheads="1"/>
            </p:cNvSpPr>
            <p:nvPr/>
          </p:nvSpPr>
          <p:spPr bwMode="auto">
            <a:xfrm>
              <a:off x="792" y="1019"/>
              <a:ext cx="864" cy="288"/>
            </a:xfrm>
            <a:prstGeom prst="roundRect">
              <a:avLst>
                <a:gd name="adj" fmla="val 16667"/>
              </a:avLst>
            </a:prstGeom>
            <a:solidFill>
              <a:srgbClr val="99CCFF"/>
            </a:solidFill>
            <a:ln w="9525">
              <a:solidFill>
                <a:srgbClr val="000000"/>
              </a:solidFill>
              <a:round/>
              <a:headEnd/>
              <a:tailEnd/>
            </a:ln>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ms-MY" altLang="en-US" sz="33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ahoma" panose="020B0604030504040204" pitchFamily="34" charset="0"/>
                  <a:cs typeface="Arial" panose="020B0604020202020204" pitchFamily="34" charset="0"/>
                </a:rPr>
                <a:t>Philosophers classify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ms-MY" altLang="en-US" sz="33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ahoma" panose="020B0604030504040204" pitchFamily="34" charset="0"/>
                  <a:cs typeface="Arial" panose="020B0604020202020204" pitchFamily="34" charset="0"/>
                </a:rPr>
                <a:t>Ethics into</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ms-MY" altLang="en-US" sz="33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ahoma" panose="020B0604030504040204" pitchFamily="34" charset="0"/>
                  <a:cs typeface="Arial" panose="020B0604020202020204" pitchFamily="34" charset="0"/>
                </a:rPr>
                <a:t>2 types</a:t>
              </a:r>
            </a:p>
          </p:txBody>
        </p:sp>
        <p:sp>
          <p:nvSpPr>
            <p:cNvPr id="9" name="_s2055">
              <a:extLst>
                <a:ext uri="{FF2B5EF4-FFF2-40B4-BE49-F238E27FC236}">
                  <a16:creationId xmlns:a16="http://schemas.microsoft.com/office/drawing/2014/main" id="{4F8A9BF3-B534-438B-83E1-4877D00C6172}"/>
                </a:ext>
              </a:extLst>
            </p:cNvPr>
            <p:cNvSpPr>
              <a:spLocks noChangeArrowheads="1"/>
            </p:cNvSpPr>
            <p:nvPr/>
          </p:nvSpPr>
          <p:spPr bwMode="auto">
            <a:xfrm>
              <a:off x="288" y="1451"/>
              <a:ext cx="864" cy="288"/>
            </a:xfrm>
            <a:prstGeom prst="roundRect">
              <a:avLst>
                <a:gd name="adj" fmla="val 16667"/>
              </a:avLst>
            </a:prstGeom>
            <a:solidFill>
              <a:srgbClr val="99CCFF"/>
            </a:solidFill>
            <a:ln w="9525">
              <a:solidFill>
                <a:srgbClr val="000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3300" b="0" i="0" u="none" strike="noStrike" kern="0" cap="none" spc="0" normalizeH="0" baseline="0" noProof="0" dirty="0">
                  <a:ln>
                    <a:noFill/>
                  </a:ln>
                  <a:solidFill>
                    <a:srgbClr val="000000"/>
                  </a:solidFill>
                  <a:effectLst/>
                  <a:uLnTx/>
                  <a:uFillTx/>
                  <a:latin typeface="Tahoma" panose="020B0604030504040204" pitchFamily="34" charset="0"/>
                  <a:cs typeface="Arial" panose="020B0604020202020204" pitchFamily="34" charset="0"/>
                </a:rPr>
                <a:t>Descriptive</a:t>
              </a:r>
            </a:p>
          </p:txBody>
        </p:sp>
        <p:sp>
          <p:nvSpPr>
            <p:cNvPr id="10" name="_s2056">
              <a:extLst>
                <a:ext uri="{FF2B5EF4-FFF2-40B4-BE49-F238E27FC236}">
                  <a16:creationId xmlns:a16="http://schemas.microsoft.com/office/drawing/2014/main" id="{26B17DD0-B140-4FD7-9FE0-985A3E0BE3D2}"/>
                </a:ext>
              </a:extLst>
            </p:cNvPr>
            <p:cNvSpPr>
              <a:spLocks noChangeArrowheads="1"/>
            </p:cNvSpPr>
            <p:nvPr/>
          </p:nvSpPr>
          <p:spPr bwMode="auto">
            <a:xfrm>
              <a:off x="1296" y="1451"/>
              <a:ext cx="864" cy="288"/>
            </a:xfrm>
            <a:prstGeom prst="roundRect">
              <a:avLst>
                <a:gd name="adj" fmla="val 16667"/>
              </a:avLst>
            </a:prstGeom>
            <a:solidFill>
              <a:srgbClr val="99CCFF"/>
            </a:solidFill>
            <a:ln w="9525">
              <a:solidFill>
                <a:srgbClr val="000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3300" b="0" i="0" u="none" strike="noStrike" kern="0" cap="none" spc="0" normalizeH="0" baseline="0" noProof="0">
                  <a:ln>
                    <a:noFill/>
                  </a:ln>
                  <a:solidFill>
                    <a:srgbClr val="000000"/>
                  </a:solidFill>
                  <a:effectLst/>
                  <a:uLnTx/>
                  <a:uFillTx/>
                  <a:latin typeface="Tahoma" panose="020B0604030504040204" pitchFamily="34" charset="0"/>
                  <a:cs typeface="Arial" panose="020B0604020202020204" pitchFamily="34" charset="0"/>
                </a:rPr>
                <a:t>Normative</a:t>
              </a:r>
            </a:p>
          </p:txBody>
        </p:sp>
      </p:grpSp>
    </p:spTree>
    <p:extLst>
      <p:ext uri="{BB962C8B-B14F-4D97-AF65-F5344CB8AC3E}">
        <p14:creationId xmlns:p14="http://schemas.microsoft.com/office/powerpoint/2010/main" val="1783949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F877C43-821C-4C26-AE78-BB067BC066A8}"/>
              </a:ext>
            </a:extLst>
          </p:cNvPr>
          <p:cNvSpPr>
            <a:spLocks noGrp="1"/>
          </p:cNvSpPr>
          <p:nvPr>
            <p:ph type="title"/>
          </p:nvPr>
        </p:nvSpPr>
        <p:spPr/>
        <p:txBody>
          <a:bodyPr/>
          <a:lstStyle/>
          <a:p>
            <a:r>
              <a:rPr lang="en-US" altLang="en-US"/>
              <a:t>Theories that “right” exists</a:t>
            </a:r>
          </a:p>
        </p:txBody>
      </p:sp>
      <p:graphicFrame>
        <p:nvGraphicFramePr>
          <p:cNvPr id="4" name="Content Placeholder 3">
            <a:extLst>
              <a:ext uri="{FF2B5EF4-FFF2-40B4-BE49-F238E27FC236}">
                <a16:creationId xmlns:a16="http://schemas.microsoft.com/office/drawing/2014/main" id="{C7C8FA45-DE19-4615-8A32-BEE6A09E3988}"/>
              </a:ext>
            </a:extLst>
          </p:cNvPr>
          <p:cNvGraphicFramePr>
            <a:graphicFrameLocks noGrp="1"/>
          </p:cNvGraphicFramePr>
          <p:nvPr>
            <p:ph idx="1"/>
          </p:nvPr>
        </p:nvGraphicFramePr>
        <p:xfrm>
          <a:off x="1143000" y="857250"/>
          <a:ext cx="6858001" cy="4914903"/>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20000"/>
                    </a:ext>
                  </a:extLst>
                </a:gridCol>
                <a:gridCol w="1864895">
                  <a:extLst>
                    <a:ext uri="{9D8B030D-6E8A-4147-A177-3AD203B41FA5}">
                      <a16:colId xmlns:a16="http://schemas.microsoft.com/office/drawing/2014/main" val="20001"/>
                    </a:ext>
                  </a:extLst>
                </a:gridCol>
                <a:gridCol w="1925053">
                  <a:extLst>
                    <a:ext uri="{9D8B030D-6E8A-4147-A177-3AD203B41FA5}">
                      <a16:colId xmlns:a16="http://schemas.microsoft.com/office/drawing/2014/main" val="20002"/>
                    </a:ext>
                  </a:extLst>
                </a:gridCol>
                <a:gridCol w="1864895">
                  <a:extLst>
                    <a:ext uri="{9D8B030D-6E8A-4147-A177-3AD203B41FA5}">
                      <a16:colId xmlns:a16="http://schemas.microsoft.com/office/drawing/2014/main" val="20003"/>
                    </a:ext>
                  </a:extLst>
                </a:gridCol>
              </a:tblGrid>
              <a:tr h="1101167">
                <a:tc>
                  <a:txBody>
                    <a:bodyPr/>
                    <a:lstStyle/>
                    <a:p>
                      <a:r>
                        <a:rPr lang="en-US" sz="1800" b="0" dirty="0">
                          <a:solidFill>
                            <a:srgbClr val="FF0000"/>
                          </a:solidFill>
                        </a:rPr>
                        <a:t>Moral</a:t>
                      </a:r>
                      <a:r>
                        <a:rPr lang="en-US" sz="1800" b="0" baseline="0" dirty="0">
                          <a:solidFill>
                            <a:srgbClr val="FF0000"/>
                          </a:solidFill>
                        </a:rPr>
                        <a:t> </a:t>
                      </a:r>
                      <a:r>
                        <a:rPr lang="en-US" sz="1800" b="0" dirty="0">
                          <a:solidFill>
                            <a:srgbClr val="FF0000"/>
                          </a:solidFill>
                        </a:rPr>
                        <a:t> theories:</a:t>
                      </a:r>
                    </a:p>
                  </a:txBody>
                  <a:tcPr marL="68580" marR="68580" marT="34290" marB="34290"/>
                </a:tc>
                <a:tc>
                  <a:txBody>
                    <a:bodyPr/>
                    <a:lstStyle/>
                    <a:p>
                      <a:r>
                        <a:rPr lang="en-US" sz="1800" dirty="0">
                          <a:solidFill>
                            <a:srgbClr val="FF0000"/>
                          </a:solidFill>
                        </a:rPr>
                        <a:t>Deontological (of the “Right”)</a:t>
                      </a:r>
                    </a:p>
                  </a:txBody>
                  <a:tcPr marL="68580" marR="68580" marT="34290" marB="34290"/>
                </a:tc>
                <a:tc>
                  <a:txBody>
                    <a:bodyPr/>
                    <a:lstStyle/>
                    <a:p>
                      <a:r>
                        <a:rPr lang="en-US" sz="1800" dirty="0">
                          <a:solidFill>
                            <a:srgbClr val="FF0000"/>
                          </a:solidFill>
                        </a:rPr>
                        <a:t>Consequential</a:t>
                      </a:r>
                      <a:r>
                        <a:rPr lang="en-US" sz="1800" baseline="0" dirty="0">
                          <a:solidFill>
                            <a:srgbClr val="FF0000"/>
                          </a:solidFill>
                        </a:rPr>
                        <a:t> (of the “Good”)</a:t>
                      </a:r>
                      <a:endParaRPr lang="en-US" sz="1800" dirty="0">
                        <a:solidFill>
                          <a:srgbClr val="FF0000"/>
                        </a:solidFill>
                      </a:endParaRPr>
                    </a:p>
                  </a:txBody>
                  <a:tcPr marL="68580" marR="68580" marT="34290" marB="34290"/>
                </a:tc>
                <a:tc>
                  <a:txBody>
                    <a:bodyPr/>
                    <a:lstStyle/>
                    <a:p>
                      <a:r>
                        <a:rPr lang="en-US" sz="1800" dirty="0">
                          <a:solidFill>
                            <a:srgbClr val="FF0000"/>
                          </a:solidFill>
                        </a:rPr>
                        <a:t>Virtue, Character</a:t>
                      </a:r>
                    </a:p>
                  </a:txBody>
                  <a:tcPr marL="68580" marR="68580" marT="34290" marB="34290"/>
                </a:tc>
                <a:extLst>
                  <a:ext uri="{0D108BD9-81ED-4DB2-BD59-A6C34878D82A}">
                    <a16:rowId xmlns:a16="http://schemas.microsoft.com/office/drawing/2014/main" val="10000"/>
                  </a:ext>
                </a:extLst>
              </a:tr>
              <a:tr h="592678">
                <a:tc>
                  <a:txBody>
                    <a:bodyPr/>
                    <a:lstStyle/>
                    <a:p>
                      <a:r>
                        <a:rPr lang="en-US" sz="1800" b="0" dirty="0">
                          <a:solidFill>
                            <a:srgbClr val="FF0000"/>
                          </a:solidFill>
                        </a:rPr>
                        <a:t>Basis:</a:t>
                      </a:r>
                    </a:p>
                  </a:txBody>
                  <a:tcPr marL="68580" marR="68580" marT="34290" marB="34290"/>
                </a:tc>
                <a:tc>
                  <a:txBody>
                    <a:bodyPr/>
                    <a:lstStyle/>
                    <a:p>
                      <a:r>
                        <a:rPr lang="en-US" sz="2100" dirty="0"/>
                        <a:t>Absolutes</a:t>
                      </a:r>
                    </a:p>
                  </a:txBody>
                  <a:tcPr marL="68580" marR="68580" marT="34290" marB="34290"/>
                </a:tc>
                <a:tc>
                  <a:txBody>
                    <a:bodyPr/>
                    <a:lstStyle/>
                    <a:p>
                      <a:r>
                        <a:rPr lang="en-US" sz="2100" dirty="0"/>
                        <a:t>Consequence</a:t>
                      </a:r>
                    </a:p>
                  </a:txBody>
                  <a:tcPr marL="68580" marR="68580" marT="34290" marB="34290"/>
                </a:tc>
                <a:tc>
                  <a:txBody>
                    <a:bodyPr/>
                    <a:lstStyle/>
                    <a:p>
                      <a:r>
                        <a:rPr lang="en-US" sz="2100" dirty="0"/>
                        <a:t>Character</a:t>
                      </a:r>
                    </a:p>
                  </a:txBody>
                  <a:tcPr marL="68580" marR="68580" marT="34290" marB="34290"/>
                </a:tc>
                <a:extLst>
                  <a:ext uri="{0D108BD9-81ED-4DB2-BD59-A6C34878D82A}">
                    <a16:rowId xmlns:a16="http://schemas.microsoft.com/office/drawing/2014/main" val="10001"/>
                  </a:ext>
                </a:extLst>
              </a:tr>
              <a:tr h="592678">
                <a:tc>
                  <a:txBody>
                    <a:bodyPr/>
                    <a:lstStyle/>
                    <a:p>
                      <a:r>
                        <a:rPr lang="en-US" sz="1800" b="0" dirty="0">
                          <a:solidFill>
                            <a:srgbClr val="FF0000"/>
                          </a:solidFill>
                        </a:rPr>
                        <a:t>Activity:</a:t>
                      </a:r>
                    </a:p>
                  </a:txBody>
                  <a:tcPr marL="68580" marR="68580" marT="34290" marB="34290"/>
                </a:tc>
                <a:tc>
                  <a:txBody>
                    <a:bodyPr/>
                    <a:lstStyle/>
                    <a:p>
                      <a:r>
                        <a:rPr lang="en-US" sz="2100" dirty="0"/>
                        <a:t>Obeying</a:t>
                      </a:r>
                    </a:p>
                  </a:txBody>
                  <a:tcPr marL="68580" marR="68580" marT="34290" marB="34290"/>
                </a:tc>
                <a:tc>
                  <a:txBody>
                    <a:bodyPr/>
                    <a:lstStyle/>
                    <a:p>
                      <a:r>
                        <a:rPr lang="en-US" sz="2100" dirty="0"/>
                        <a:t>Weighing</a:t>
                      </a:r>
                    </a:p>
                  </a:txBody>
                  <a:tcPr marL="68580" marR="68580" marT="34290" marB="34290"/>
                </a:tc>
                <a:tc>
                  <a:txBody>
                    <a:bodyPr/>
                    <a:lstStyle/>
                    <a:p>
                      <a:r>
                        <a:rPr lang="en-US" sz="2100" dirty="0"/>
                        <a:t>Being</a:t>
                      </a:r>
                    </a:p>
                  </a:txBody>
                  <a:tcPr marL="68580" marR="68580" marT="34290" marB="34290"/>
                </a:tc>
                <a:extLst>
                  <a:ext uri="{0D108BD9-81ED-4DB2-BD59-A6C34878D82A}">
                    <a16:rowId xmlns:a16="http://schemas.microsoft.com/office/drawing/2014/main" val="10002"/>
                  </a:ext>
                </a:extLst>
              </a:tr>
              <a:tr h="1051352">
                <a:tc>
                  <a:txBody>
                    <a:bodyPr/>
                    <a:lstStyle/>
                    <a:p>
                      <a:r>
                        <a:rPr lang="en-US" sz="1800" b="0" dirty="0">
                          <a:solidFill>
                            <a:srgbClr val="FF0000"/>
                          </a:solidFill>
                        </a:rPr>
                        <a:t>Example:</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b="0" dirty="0"/>
                        <a:t>Universal</a:t>
                      </a:r>
                      <a:r>
                        <a:rPr lang="en-US" sz="2100" dirty="0"/>
                        <a:t> prescriptivism (Kant)</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     Utilitarianism</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Greek (Plato)</a:t>
                      </a:r>
                    </a:p>
                    <a:p>
                      <a:pPr marL="0" marR="0" indent="0" algn="r" defTabSz="914400" rtl="0" eaLnBrk="1" fontAlgn="auto" latinLnBrk="0" hangingPunct="1">
                        <a:lnSpc>
                          <a:spcPct val="100000"/>
                        </a:lnSpc>
                        <a:spcBef>
                          <a:spcPts val="0"/>
                        </a:spcBef>
                        <a:spcAft>
                          <a:spcPts val="0"/>
                        </a:spcAft>
                        <a:buClrTx/>
                        <a:buSzTx/>
                        <a:buFontTx/>
                        <a:buNone/>
                        <a:tabLst/>
                        <a:defRPr/>
                      </a:pPr>
                      <a:r>
                        <a:rPr lang="en-US" sz="2100" dirty="0"/>
                        <a:t>Aquinas</a:t>
                      </a:r>
                    </a:p>
                  </a:txBody>
                  <a:tcPr marL="68580" marR="68580" marT="34290" marB="34290"/>
                </a:tc>
                <a:extLst>
                  <a:ext uri="{0D108BD9-81ED-4DB2-BD59-A6C34878D82A}">
                    <a16:rowId xmlns:a16="http://schemas.microsoft.com/office/drawing/2014/main" val="10003"/>
                  </a:ext>
                </a:extLst>
              </a:tr>
              <a:tr h="1051352">
                <a:tc>
                  <a:txBody>
                    <a:bodyPr/>
                    <a:lstStyle/>
                    <a:p>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t>Natural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100" dirty="0"/>
                    </a:p>
                  </a:txBody>
                  <a:tcPr marL="68580" marR="68580" marT="34290" marB="34290"/>
                </a:tc>
                <a:tc>
                  <a:txBody>
                    <a:bodyPr/>
                    <a:lstStyle/>
                    <a:p>
                      <a:pPr algn="r"/>
                      <a:r>
                        <a:rPr lang="en-US" sz="2100" dirty="0"/>
                        <a:t>          Egoism</a:t>
                      </a:r>
                    </a:p>
                    <a:p>
                      <a:pPr algn="r"/>
                      <a:r>
                        <a:rPr lang="en-US" sz="2100" dirty="0"/>
                        <a:t>          Hedonism</a:t>
                      </a:r>
                    </a:p>
                  </a:txBody>
                  <a:tcPr marL="68580" marR="68580" marT="34290" marB="34290"/>
                </a:tc>
                <a:tc>
                  <a:txBody>
                    <a:bodyPr/>
                    <a:lstStyle/>
                    <a:p>
                      <a:r>
                        <a:rPr lang="en-US" sz="2100" dirty="0"/>
                        <a:t>Humanistic</a:t>
                      </a:r>
                    </a:p>
                    <a:p>
                      <a:pPr algn="r"/>
                      <a:r>
                        <a:rPr lang="en-US" sz="2100" dirty="0"/>
                        <a:t>Franklin</a:t>
                      </a:r>
                    </a:p>
                  </a:txBody>
                  <a:tcPr marL="68580" marR="68580" marT="34290" marB="34290"/>
                </a:tc>
                <a:extLst>
                  <a:ext uri="{0D108BD9-81ED-4DB2-BD59-A6C34878D82A}">
                    <a16:rowId xmlns:a16="http://schemas.microsoft.com/office/drawing/2014/main" val="10004"/>
                  </a:ext>
                </a:extLst>
              </a:tr>
              <a:tr h="525676">
                <a:tc>
                  <a:txBody>
                    <a:bodyPr/>
                    <a:lstStyle/>
                    <a:p>
                      <a:endParaRPr lang="en-US" sz="1400" dirty="0"/>
                    </a:p>
                  </a:txBody>
                  <a:tcPr marL="68580" marR="68580" marT="34290" marB="34290"/>
                </a:tc>
                <a:tc>
                  <a:txBody>
                    <a:bodyPr/>
                    <a:lstStyle/>
                    <a:p>
                      <a:endParaRPr lang="en-US" sz="2100" dirty="0"/>
                    </a:p>
                  </a:txBody>
                  <a:tcPr marL="68580" marR="68580" marT="34290" marB="34290"/>
                </a:tc>
                <a:tc>
                  <a:txBody>
                    <a:bodyPr/>
                    <a:lstStyle/>
                    <a:p>
                      <a:r>
                        <a:rPr lang="en-US" sz="2100" dirty="0"/>
                        <a:t>Naturalism</a:t>
                      </a:r>
                    </a:p>
                  </a:txBody>
                  <a:tcPr marL="68580" marR="68580" marT="34290" marB="34290"/>
                </a:tc>
                <a:tc>
                  <a:txBody>
                    <a:bodyPr/>
                    <a:lstStyle/>
                    <a:p>
                      <a:r>
                        <a:rPr lang="en-US" sz="2100" dirty="0"/>
                        <a:t>Biblical</a:t>
                      </a:r>
                    </a:p>
                  </a:txBody>
                  <a:tcPr marL="68580" marR="68580" marT="34290" marB="34290"/>
                </a:tc>
                <a:extLst>
                  <a:ext uri="{0D108BD9-81ED-4DB2-BD59-A6C34878D82A}">
                    <a16:rowId xmlns:a16="http://schemas.microsoft.com/office/drawing/2014/main" val="10005"/>
                  </a:ext>
                </a:extLst>
              </a:tr>
            </a:tbl>
          </a:graphicData>
        </a:graphic>
      </p:graphicFrame>
      <p:sp>
        <p:nvSpPr>
          <p:cNvPr id="5" name="Slide Number Placeholder 4">
            <a:extLst>
              <a:ext uri="{FF2B5EF4-FFF2-40B4-BE49-F238E27FC236}">
                <a16:creationId xmlns:a16="http://schemas.microsoft.com/office/drawing/2014/main" id="{3152B7B2-EA21-4150-B5EA-0D50A8A2C76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1" hangingPunct="1"/>
            <a:fld id="{370190EB-C3A4-4558-8ABE-8CBA1C756FB7}" type="slidenum">
              <a:rPr lang="en-US" altLang="en-US">
                <a:solidFill>
                  <a:srgbClr val="000000"/>
                </a:solidFill>
              </a:rPr>
              <a:pPr defTabSz="685800" eaLnBrk="1" hangingPunct="1"/>
              <a:t>20</a:t>
            </a:fld>
            <a:endParaRPr lang="en-US" altLang="en-US">
              <a:solidFill>
                <a:srgbClr val="000000"/>
              </a:solidFill>
            </a:endParaRPr>
          </a:p>
        </p:txBody>
      </p:sp>
    </p:spTree>
    <p:extLst>
      <p:ext uri="{BB962C8B-B14F-4D97-AF65-F5344CB8AC3E}">
        <p14:creationId xmlns:p14="http://schemas.microsoft.com/office/powerpoint/2010/main" val="8461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1284D4A-10E3-480C-AE8D-CE5044710F0B}"/>
              </a:ext>
            </a:extLst>
          </p:cNvPr>
          <p:cNvSpPr>
            <a:spLocks noGrp="1" noChangeArrowheads="1"/>
          </p:cNvSpPr>
          <p:nvPr>
            <p:ph type="body" idx="1"/>
          </p:nvPr>
        </p:nvSpPr>
        <p:spPr>
          <a:xfrm>
            <a:off x="457200" y="533400"/>
            <a:ext cx="8229600" cy="5592763"/>
          </a:xfrm>
        </p:spPr>
        <p:txBody>
          <a:bodyPr/>
          <a:lstStyle/>
          <a:p>
            <a:pPr eaLnBrk="1" hangingPunct="1">
              <a:buFont typeface="Wingdings" panose="05000000000000000000" pitchFamily="2" charset="2"/>
              <a:buNone/>
            </a:pPr>
            <a:r>
              <a:rPr lang="sv-SE" altLang="en-US" dirty="0"/>
              <a:t>Descriptive Ethics</a:t>
            </a:r>
          </a:p>
          <a:p>
            <a:pPr eaLnBrk="1" hangingPunct="1">
              <a:buFont typeface="Wingdings" panose="05000000000000000000" pitchFamily="2" charset="2"/>
              <a:buNone/>
            </a:pPr>
            <a:endParaRPr lang="sv-SE" altLang="en-US" dirty="0"/>
          </a:p>
          <a:p>
            <a:pPr eaLnBrk="1" hangingPunct="1"/>
            <a:r>
              <a:rPr lang="sv-SE" altLang="en-US" dirty="0"/>
              <a:t>It is a discipline that deals with history of moral system. This type explains more on the history of moral system viewed by certain individuals or groups. </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30C8BD8-A877-49D9-A252-D0244C2F802D}"/>
              </a:ext>
            </a:extLst>
          </p:cNvPr>
          <p:cNvSpPr>
            <a:spLocks noGrp="1" noChangeArrowheads="1"/>
          </p:cNvSpPr>
          <p:nvPr>
            <p:ph type="title"/>
          </p:nvPr>
        </p:nvSpPr>
        <p:spPr>
          <a:xfrm>
            <a:off x="457200" y="277813"/>
            <a:ext cx="8229600" cy="636587"/>
          </a:xfrm>
        </p:spPr>
        <p:txBody>
          <a:bodyPr/>
          <a:lstStyle/>
          <a:p>
            <a:pPr eaLnBrk="1" hangingPunct="1"/>
            <a:r>
              <a:rPr lang="en-US" altLang="en-US" sz="3800" dirty="0"/>
              <a:t>Descriptive Ethics</a:t>
            </a:r>
          </a:p>
        </p:txBody>
      </p:sp>
      <p:sp>
        <p:nvSpPr>
          <p:cNvPr id="9219" name="Rectangle 5">
            <a:extLst>
              <a:ext uri="{FF2B5EF4-FFF2-40B4-BE49-F238E27FC236}">
                <a16:creationId xmlns:a16="http://schemas.microsoft.com/office/drawing/2014/main" id="{6AFE213F-187A-43B1-8218-7406307D0D58}"/>
              </a:ext>
            </a:extLst>
          </p:cNvPr>
          <p:cNvSpPr>
            <a:spLocks noGrp="1" noChangeArrowheads="1"/>
          </p:cNvSpPr>
          <p:nvPr>
            <p:ph type="body" sz="half" idx="2"/>
          </p:nvPr>
        </p:nvSpPr>
        <p:spPr>
          <a:xfrm>
            <a:off x="457200" y="4495800"/>
            <a:ext cx="8229600" cy="1635125"/>
          </a:xfrm>
        </p:spPr>
        <p:txBody>
          <a:bodyPr/>
          <a:lstStyle/>
          <a:p>
            <a:pPr eaLnBrk="1" hangingPunct="1">
              <a:lnSpc>
                <a:spcPct val="80000"/>
              </a:lnSpc>
            </a:pPr>
            <a:r>
              <a:rPr lang="sv-SE" altLang="en-US" sz="2000"/>
              <a:t>Ethics is a discipline that discusses history of moral system. It teaches us that there are various morla systems. Muslims, Christians, Buddhists, and Hindus have their understanding based on individual differences, time, place and circumstances. </a:t>
            </a:r>
          </a:p>
          <a:p>
            <a:pPr eaLnBrk="1" hangingPunct="1">
              <a:lnSpc>
                <a:spcPct val="80000"/>
              </a:lnSpc>
              <a:buFont typeface="Wingdings" panose="05000000000000000000" pitchFamily="2" charset="2"/>
              <a:buNone/>
            </a:pPr>
            <a:endParaRPr lang="en-US" altLang="en-US" sz="1800"/>
          </a:p>
        </p:txBody>
      </p:sp>
      <p:grpSp>
        <p:nvGrpSpPr>
          <p:cNvPr id="9220" name="Diagram 7">
            <a:extLst>
              <a:ext uri="{FF2B5EF4-FFF2-40B4-BE49-F238E27FC236}">
                <a16:creationId xmlns:a16="http://schemas.microsoft.com/office/drawing/2014/main" id="{F92DB92D-BE01-46D1-832D-ACB518C27BA6}"/>
              </a:ext>
            </a:extLst>
          </p:cNvPr>
          <p:cNvGrpSpPr>
            <a:grpSpLocks noChangeAspect="1"/>
          </p:cNvGrpSpPr>
          <p:nvPr/>
        </p:nvGrpSpPr>
        <p:grpSpPr bwMode="auto">
          <a:xfrm>
            <a:off x="304800" y="1066800"/>
            <a:ext cx="8229600" cy="3048000"/>
            <a:chOff x="288" y="1025"/>
            <a:chExt cx="5184" cy="1344"/>
          </a:xfrm>
        </p:grpSpPr>
        <p:sp>
          <p:nvSpPr>
            <p:cNvPr id="9221" name="AutoShape 6">
              <a:extLst>
                <a:ext uri="{FF2B5EF4-FFF2-40B4-BE49-F238E27FC236}">
                  <a16:creationId xmlns:a16="http://schemas.microsoft.com/office/drawing/2014/main" id="{99FA52C0-D069-4AF1-95FE-42EC30749FA0}"/>
                </a:ext>
              </a:extLst>
            </p:cNvPr>
            <p:cNvSpPr>
              <a:spLocks noChangeAspect="1" noChangeArrowheads="1" noTextEdit="1"/>
            </p:cNvSpPr>
            <p:nvPr/>
          </p:nvSpPr>
          <p:spPr bwMode="auto">
            <a:xfrm>
              <a:off x="288" y="1025"/>
              <a:ext cx="5184" cy="1344"/>
            </a:xfrm>
            <a:prstGeom prst="rect">
              <a:avLst/>
            </a:prstGeom>
            <a:solidFill>
              <a:srgbClr val="00FFFF"/>
            </a:solidFill>
            <a:ln w="9525">
              <a:solidFill>
                <a:srgbClr val="FF00FF"/>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22" name="_s3076">
              <a:extLst>
                <a:ext uri="{FF2B5EF4-FFF2-40B4-BE49-F238E27FC236}">
                  <a16:creationId xmlns:a16="http://schemas.microsoft.com/office/drawing/2014/main" id="{83080449-2573-41F7-BCED-B2B135CCDB9F}"/>
                </a:ext>
              </a:extLst>
            </p:cNvPr>
            <p:cNvSpPr>
              <a:spLocks noChangeShapeType="1"/>
            </p:cNvSpPr>
            <p:nvPr/>
          </p:nvSpPr>
          <p:spPr bwMode="auto">
            <a:xfrm flipH="1" flipV="1">
              <a:off x="2575" y="1598"/>
              <a:ext cx="154" cy="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23" name="_s3077">
              <a:extLst>
                <a:ext uri="{FF2B5EF4-FFF2-40B4-BE49-F238E27FC236}">
                  <a16:creationId xmlns:a16="http://schemas.microsoft.com/office/drawing/2014/main" id="{33867BF2-089A-49DA-AB69-A13EF7EA1064}"/>
                </a:ext>
              </a:extLst>
            </p:cNvPr>
            <p:cNvSpPr>
              <a:spLocks noChangeArrowheads="1"/>
            </p:cNvSpPr>
            <p:nvPr/>
          </p:nvSpPr>
          <p:spPr bwMode="auto">
            <a:xfrm>
              <a:off x="2266" y="1390"/>
              <a:ext cx="319" cy="319"/>
            </a:xfrm>
            <a:prstGeom prst="ellipse">
              <a:avLst/>
            </a:prstGeom>
            <a:solidFill>
              <a:schemeClr val="folHlink">
                <a:alpha val="50195"/>
              </a:schemeClr>
            </a:solidFill>
            <a:ln w="57150">
              <a:solidFill>
                <a:schemeClr val="folHlink"/>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Individu</a:t>
              </a:r>
            </a:p>
          </p:txBody>
        </p:sp>
        <p:sp>
          <p:nvSpPr>
            <p:cNvPr id="9224" name="_s3078">
              <a:extLst>
                <a:ext uri="{FF2B5EF4-FFF2-40B4-BE49-F238E27FC236}">
                  <a16:creationId xmlns:a16="http://schemas.microsoft.com/office/drawing/2014/main" id="{F86EDE5A-1507-4063-9396-7C8D875346CA}"/>
                </a:ext>
              </a:extLst>
            </p:cNvPr>
            <p:cNvSpPr>
              <a:spLocks noChangeShapeType="1"/>
            </p:cNvSpPr>
            <p:nvPr/>
          </p:nvSpPr>
          <p:spPr bwMode="auto">
            <a:xfrm flipH="1">
              <a:off x="2692" y="1825"/>
              <a:ext cx="95" cy="1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25" name="_s3079">
              <a:extLst>
                <a:ext uri="{FF2B5EF4-FFF2-40B4-BE49-F238E27FC236}">
                  <a16:creationId xmlns:a16="http://schemas.microsoft.com/office/drawing/2014/main" id="{7E5DB032-B9EA-4E51-9645-8633D3CDD1E5}"/>
                </a:ext>
              </a:extLst>
            </p:cNvPr>
            <p:cNvSpPr>
              <a:spLocks noChangeArrowheads="1"/>
            </p:cNvSpPr>
            <p:nvPr/>
          </p:nvSpPr>
          <p:spPr bwMode="auto">
            <a:xfrm>
              <a:off x="2440" y="1925"/>
              <a:ext cx="319" cy="319"/>
            </a:xfrm>
            <a:prstGeom prst="ellipse">
              <a:avLst/>
            </a:prstGeom>
            <a:solidFill>
              <a:schemeClr val="accent1">
                <a:alpha val="50195"/>
              </a:schemeClr>
            </a:solidFill>
            <a:ln w="57150">
              <a:solidFill>
                <a:schemeClr val="accent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Meta</a:t>
              </a:r>
            </a:p>
          </p:txBody>
        </p:sp>
        <p:sp>
          <p:nvSpPr>
            <p:cNvPr id="9226" name="_s3080">
              <a:extLst>
                <a:ext uri="{FF2B5EF4-FFF2-40B4-BE49-F238E27FC236}">
                  <a16:creationId xmlns:a16="http://schemas.microsoft.com/office/drawing/2014/main" id="{26DB2B5E-295E-459E-BD75-CD55D9DC1349}"/>
                </a:ext>
              </a:extLst>
            </p:cNvPr>
            <p:cNvSpPr>
              <a:spLocks noChangeShapeType="1"/>
            </p:cNvSpPr>
            <p:nvPr/>
          </p:nvSpPr>
          <p:spPr bwMode="auto">
            <a:xfrm>
              <a:off x="2974" y="1825"/>
              <a:ext cx="95" cy="1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27" name="_s3081">
              <a:extLst>
                <a:ext uri="{FF2B5EF4-FFF2-40B4-BE49-F238E27FC236}">
                  <a16:creationId xmlns:a16="http://schemas.microsoft.com/office/drawing/2014/main" id="{6EDDAD07-1597-4821-B2FE-B6CC9FEDABE5}"/>
                </a:ext>
              </a:extLst>
            </p:cNvPr>
            <p:cNvSpPr>
              <a:spLocks noChangeArrowheads="1"/>
            </p:cNvSpPr>
            <p:nvPr/>
          </p:nvSpPr>
          <p:spPr bwMode="auto">
            <a:xfrm>
              <a:off x="3003" y="1925"/>
              <a:ext cx="319" cy="319"/>
            </a:xfrm>
            <a:prstGeom prst="ellipse">
              <a:avLst/>
            </a:prstGeom>
            <a:solidFill>
              <a:schemeClr val="accent2">
                <a:alpha val="50195"/>
              </a:schemeClr>
            </a:solidFill>
            <a:ln w="57150">
              <a:solidFill>
                <a:schemeClr val="accent2"/>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work</a:t>
              </a:r>
            </a:p>
          </p:txBody>
        </p:sp>
        <p:sp>
          <p:nvSpPr>
            <p:cNvPr id="9228" name="_s3082">
              <a:extLst>
                <a:ext uri="{FF2B5EF4-FFF2-40B4-BE49-F238E27FC236}">
                  <a16:creationId xmlns:a16="http://schemas.microsoft.com/office/drawing/2014/main" id="{50D040C6-B4AE-43C1-AE7D-B804627716F7}"/>
                </a:ext>
              </a:extLst>
            </p:cNvPr>
            <p:cNvSpPr>
              <a:spLocks noChangeShapeType="1"/>
            </p:cNvSpPr>
            <p:nvPr/>
          </p:nvSpPr>
          <p:spPr bwMode="auto">
            <a:xfrm flipV="1">
              <a:off x="3031" y="1597"/>
              <a:ext cx="154" cy="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29" name="_s3083">
              <a:extLst>
                <a:ext uri="{FF2B5EF4-FFF2-40B4-BE49-F238E27FC236}">
                  <a16:creationId xmlns:a16="http://schemas.microsoft.com/office/drawing/2014/main" id="{C251DD5D-9704-49A3-B862-F51F7FD0B0BF}"/>
                </a:ext>
              </a:extLst>
            </p:cNvPr>
            <p:cNvSpPr>
              <a:spLocks noChangeArrowheads="1"/>
            </p:cNvSpPr>
            <p:nvPr/>
          </p:nvSpPr>
          <p:spPr bwMode="auto">
            <a:xfrm>
              <a:off x="3177" y="1389"/>
              <a:ext cx="318" cy="319"/>
            </a:xfrm>
            <a:prstGeom prst="ellipse">
              <a:avLst/>
            </a:prstGeom>
            <a:solidFill>
              <a:schemeClr val="bg2">
                <a:alpha val="50195"/>
              </a:schemeClr>
            </a:solidFill>
            <a:ln w="57150">
              <a:solidFill>
                <a:schemeClr val="bg2"/>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Applied</a:t>
              </a:r>
            </a:p>
          </p:txBody>
        </p:sp>
        <p:sp>
          <p:nvSpPr>
            <p:cNvPr id="9230" name="_s3084">
              <a:extLst>
                <a:ext uri="{FF2B5EF4-FFF2-40B4-BE49-F238E27FC236}">
                  <a16:creationId xmlns:a16="http://schemas.microsoft.com/office/drawing/2014/main" id="{A58812C0-2AE8-4E12-9B24-ACDECA42640A}"/>
                </a:ext>
              </a:extLst>
            </p:cNvPr>
            <p:cNvSpPr>
              <a:spLocks noChangeShapeType="1"/>
            </p:cNvSpPr>
            <p:nvPr/>
          </p:nvSpPr>
          <p:spPr bwMode="auto">
            <a:xfrm flipV="1">
              <a:off x="2880" y="1376"/>
              <a:ext cx="0" cy="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31" name="_s3085">
              <a:extLst>
                <a:ext uri="{FF2B5EF4-FFF2-40B4-BE49-F238E27FC236}">
                  <a16:creationId xmlns:a16="http://schemas.microsoft.com/office/drawing/2014/main" id="{97BBC6C8-0139-47E8-9C97-C3D2DD7A8CA2}"/>
                </a:ext>
              </a:extLst>
            </p:cNvPr>
            <p:cNvSpPr>
              <a:spLocks noChangeArrowheads="1"/>
            </p:cNvSpPr>
            <p:nvPr/>
          </p:nvSpPr>
          <p:spPr bwMode="auto">
            <a:xfrm>
              <a:off x="2721" y="1058"/>
              <a:ext cx="319" cy="319"/>
            </a:xfrm>
            <a:prstGeom prst="ellipse">
              <a:avLst/>
            </a:prstGeom>
            <a:solidFill>
              <a:schemeClr val="hlink">
                <a:alpha val="50195"/>
              </a:schemeClr>
            </a:solidFill>
            <a:ln w="57150">
              <a:solidFill>
                <a:schemeClr val="hlink"/>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Social</a:t>
              </a:r>
            </a:p>
          </p:txBody>
        </p:sp>
        <p:sp>
          <p:nvSpPr>
            <p:cNvPr id="9232" name="_s3086">
              <a:extLst>
                <a:ext uri="{FF2B5EF4-FFF2-40B4-BE49-F238E27FC236}">
                  <a16:creationId xmlns:a16="http://schemas.microsoft.com/office/drawing/2014/main" id="{1855BB22-B30F-4C31-A3D0-071A2E15544F}"/>
                </a:ext>
              </a:extLst>
            </p:cNvPr>
            <p:cNvSpPr>
              <a:spLocks noChangeArrowheads="1"/>
            </p:cNvSpPr>
            <p:nvPr/>
          </p:nvSpPr>
          <p:spPr bwMode="auto">
            <a:xfrm>
              <a:off x="2721" y="1538"/>
              <a:ext cx="319" cy="319"/>
            </a:xfrm>
            <a:prstGeom prst="ellipse">
              <a:avLst/>
            </a:prstGeom>
            <a:solidFill>
              <a:schemeClr val="bg1">
                <a:alpha val="50195"/>
              </a:schemeClr>
            </a:solidFill>
            <a:ln w="57150">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ahoma" panose="020B0604030504040204" pitchFamily="34" charset="0"/>
                  <a:ea typeface="+mn-ea"/>
                  <a:cs typeface="Arial" panose="020B0604020202020204" pitchFamily="34" charset="0"/>
                </a:rPr>
                <a:t>Descriptive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BC50667E-C68C-4D3B-872F-BC64BCBE9A55}"/>
              </a:ext>
            </a:extLst>
          </p:cNvPr>
          <p:cNvSpPr>
            <a:spLocks noGrp="1" noChangeArrowheads="1"/>
          </p:cNvSpPr>
          <p:nvPr>
            <p:ph type="title"/>
          </p:nvPr>
        </p:nvSpPr>
        <p:spPr/>
        <p:txBody>
          <a:bodyPr/>
          <a:lstStyle/>
          <a:p>
            <a:pPr eaLnBrk="1" hangingPunct="1"/>
            <a:r>
              <a:rPr lang="en-US" altLang="en-US"/>
              <a:t>Descriptive Ethics </a:t>
            </a:r>
          </a:p>
        </p:txBody>
      </p:sp>
      <p:graphicFrame>
        <p:nvGraphicFramePr>
          <p:cNvPr id="159780" name="Group 36">
            <a:extLst>
              <a:ext uri="{FF2B5EF4-FFF2-40B4-BE49-F238E27FC236}">
                <a16:creationId xmlns:a16="http://schemas.microsoft.com/office/drawing/2014/main" id="{25AAB06A-DB2F-47A3-BBA8-6D6DA6A03F5E}"/>
              </a:ext>
            </a:extLst>
          </p:cNvPr>
          <p:cNvGraphicFramePr>
            <a:graphicFrameLocks noGrp="1"/>
          </p:cNvGraphicFramePr>
          <p:nvPr>
            <p:ph type="tbl" idx="1"/>
            <p:extLst>
              <p:ext uri="{D42A27DB-BD31-4B8C-83A1-F6EECF244321}">
                <p14:modId xmlns:p14="http://schemas.microsoft.com/office/powerpoint/2010/main" val="3957644000"/>
              </p:ext>
            </p:extLst>
          </p:nvPr>
        </p:nvGraphicFramePr>
        <p:xfrm>
          <a:off x="457200" y="1219200"/>
          <a:ext cx="8229600" cy="5875338"/>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8">
                  <a:extLst>
                    <a:ext uri="{9D8B030D-6E8A-4147-A177-3AD203B41FA5}">
                      <a16:colId xmlns:a16="http://schemas.microsoft.com/office/drawing/2014/main" val="20003"/>
                    </a:ext>
                  </a:extLst>
                </a:gridCol>
                <a:gridCol w="1646237">
                  <a:extLst>
                    <a:ext uri="{9D8B030D-6E8A-4147-A177-3AD203B41FA5}">
                      <a16:colId xmlns:a16="http://schemas.microsoft.com/office/drawing/2014/main" val="20004"/>
                    </a:ext>
                  </a:extLst>
                </a:gridCol>
              </a:tblGrid>
              <a:tr h="106528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Individual</a:t>
                      </a:r>
                      <a:endParaRPr kumimoji="0" lang="en-US" sz="20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Social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Applied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Work</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cs typeface="Arial" charset="0"/>
                        </a:rPr>
                        <a:t>Meta</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056">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Looking at the nature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 of the persons in their daily life, one would have a simple life, without neglecting worship, not to waste time, doing good by observing &amp; reading religious books.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Individual behavior is to be correlated between </a:t>
                      </a:r>
                      <a:r>
                        <a:rPr kumimoji="0" lang="en-US" sz="1400" b="0" i="0" u="none" strike="noStrike" cap="none" normalizeH="0" baseline="0" dirty="0" err="1">
                          <a:ln>
                            <a:noFill/>
                          </a:ln>
                          <a:solidFill>
                            <a:schemeClr val="tx1"/>
                          </a:solidFill>
                          <a:effectLst>
                            <a:outerShdw blurRad="38100" dist="38100" dir="2700000" algn="tl">
                              <a:srgbClr val="000000"/>
                            </a:outerShdw>
                          </a:effectLst>
                          <a:latin typeface="Tahoma" pitchFamily="34" charset="0"/>
                          <a:cs typeface="Arial" charset="0"/>
                        </a:rPr>
                        <a:t>indiv</a:t>
                      </a: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 &amp; social environ.</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Relation to social ethics describes the relations with social environment like </a:t>
                      </a:r>
                      <a:r>
                        <a:rPr kumimoji="0" lang="en-US" sz="1400" b="0" i="0" u="none" strike="noStrike" cap="none" normalizeH="0" baseline="0" dirty="0" err="1">
                          <a:ln>
                            <a:noFill/>
                          </a:ln>
                          <a:solidFill>
                            <a:schemeClr val="tx1"/>
                          </a:solidFill>
                          <a:effectLst>
                            <a:outerShdw blurRad="38100" dist="38100" dir="2700000" algn="tl">
                              <a:srgbClr val="000000"/>
                            </a:outerShdw>
                          </a:effectLst>
                          <a:latin typeface="Tahoma" pitchFamily="34" charset="0"/>
                          <a:cs typeface="Arial" charset="0"/>
                        </a:rPr>
                        <a:t>neighbourhood</a:t>
                      </a: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 and friendly relations with others.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Analysis of issues in various fields like business, medicine, and environment trying to find solutions for the problems using variety of concepts in both “meta &amp; normative ethics”.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Behavior as a guide in managing life systematically. At work place is important to ensure that the duties are carried on in accordance with predetermined plan of working organization.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Meta means “beyond” the ethical concepts through the human expressions &amp; emotions. It focuses on </a:t>
                      </a:r>
                      <a:r>
                        <a:rPr kumimoji="0" lang="en-US" sz="1200" b="0" i="0" u="none" strike="noStrike" cap="none" normalizeH="0" baseline="0" dirty="0" err="1">
                          <a:ln>
                            <a:noFill/>
                          </a:ln>
                          <a:solidFill>
                            <a:schemeClr val="tx1"/>
                          </a:solidFill>
                          <a:effectLst>
                            <a:outerShdw blurRad="38100" dist="38100" dir="2700000" algn="tl">
                              <a:srgbClr val="000000"/>
                            </a:outerShdw>
                          </a:effectLst>
                          <a:latin typeface="Tahoma" pitchFamily="34" charset="0"/>
                          <a:cs typeface="Arial" charset="0"/>
                        </a:rPr>
                        <a:t>inssues</a:t>
                      </a:r>
                      <a:r>
                        <a:rPr kumimoji="0" lang="en-US" sz="12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rPr>
                        <a:t> of the universal truth, God’s power, role of reasons and meaning of ethical terms.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dirty="0">
                        <a:ln>
                          <a:noFill/>
                        </a:ln>
                        <a:solidFill>
                          <a:schemeClr val="tx1"/>
                        </a:solidFill>
                        <a:effectLst>
                          <a:outerShdw blurRad="38100" dist="38100" dir="2700000" algn="tl">
                            <a:srgbClr val="000000"/>
                          </a:outerShdw>
                        </a:effectLst>
                        <a:latin typeface="Tahoma" pitchFamily="34" charset="0"/>
                        <a:cs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F16D831-BF1B-49C9-969F-7ECCE1A4E7FA}"/>
              </a:ext>
            </a:extLst>
          </p:cNvPr>
          <p:cNvSpPr>
            <a:spLocks noGrp="1" noChangeArrowheads="1"/>
          </p:cNvSpPr>
          <p:nvPr>
            <p:ph type="body" idx="1"/>
          </p:nvPr>
        </p:nvSpPr>
        <p:spPr>
          <a:xfrm>
            <a:off x="457200" y="381000"/>
            <a:ext cx="8229600" cy="5745163"/>
          </a:xfrm>
        </p:spPr>
        <p:txBody>
          <a:bodyPr/>
          <a:lstStyle/>
          <a:p>
            <a:pPr eaLnBrk="1" hangingPunct="1">
              <a:buFont typeface="Wingdings" panose="05000000000000000000" pitchFamily="2" charset="2"/>
              <a:buNone/>
            </a:pPr>
            <a:r>
              <a:rPr lang="sv-SE" altLang="en-US" sz="2800" dirty="0"/>
              <a:t>Normative Ethics</a:t>
            </a:r>
          </a:p>
          <a:p>
            <a:pPr eaLnBrk="1" hangingPunct="1">
              <a:buFont typeface="Wingdings" panose="05000000000000000000" pitchFamily="2" charset="2"/>
              <a:buNone/>
            </a:pPr>
            <a:endParaRPr lang="sv-SE" altLang="en-US" sz="2800" dirty="0"/>
          </a:p>
          <a:p>
            <a:pPr eaLnBrk="1" hangingPunct="1"/>
            <a:r>
              <a:rPr lang="sv-SE" altLang="en-US" sz="2800" dirty="0"/>
              <a:t>The functions are to evaluate, criticize and make decisions on moral system available. </a:t>
            </a:r>
          </a:p>
          <a:p>
            <a:pPr eaLnBrk="1" hangingPunct="1"/>
            <a:endParaRPr lang="sv-SE" altLang="en-US" sz="2800" dirty="0"/>
          </a:p>
          <a:p>
            <a:pPr eaLnBrk="1" hangingPunct="1"/>
            <a:r>
              <a:rPr lang="sv-SE" altLang="en-US" sz="2800" dirty="0"/>
              <a:t>Suggest a moral law, based on standards such as forming a system of medical ethics involved with the profession. </a:t>
            </a:r>
          </a:p>
          <a:p>
            <a:pPr eaLnBrk="1" hangingPunct="1">
              <a:buFont typeface="Wingdings" panose="05000000000000000000" pitchFamily="2" charset="2"/>
              <a:buNone/>
            </a:pPr>
            <a:endParaRPr lang="sv-SE"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E03AAE-E851-486F-A403-273FA16E0960}"/>
              </a:ext>
            </a:extLst>
          </p:cNvPr>
          <p:cNvSpPr>
            <a:spLocks noGrp="1" noChangeArrowheads="1"/>
          </p:cNvSpPr>
          <p:nvPr>
            <p:ph type="body" idx="1"/>
          </p:nvPr>
        </p:nvSpPr>
        <p:spPr>
          <a:xfrm>
            <a:off x="381000" y="1752600"/>
            <a:ext cx="8229600" cy="4830763"/>
          </a:xfrm>
        </p:spPr>
        <p:txBody>
          <a:bodyPr/>
          <a:lstStyle/>
          <a:p>
            <a:pPr marL="609600" indent="-609600" eaLnBrk="1" hangingPunct="1">
              <a:lnSpc>
                <a:spcPct val="90000"/>
              </a:lnSpc>
            </a:pPr>
            <a:r>
              <a:rPr lang="en-US" altLang="en-US" dirty="0"/>
              <a:t>Normative ethical theory produces a lot of deals on human behavior, whether good or bad. </a:t>
            </a:r>
          </a:p>
          <a:p>
            <a:pPr marL="609600" indent="-609600" eaLnBrk="1" hangingPunct="1">
              <a:lnSpc>
                <a:spcPct val="90000"/>
              </a:lnSpc>
              <a:buFont typeface="Wingdings" panose="05000000000000000000" pitchFamily="2" charset="2"/>
              <a:buNone/>
            </a:pPr>
            <a:endParaRPr lang="en-US" altLang="en-US" dirty="0"/>
          </a:p>
          <a:p>
            <a:pPr marL="609600" indent="-609600" eaLnBrk="1" hangingPunct="1">
              <a:lnSpc>
                <a:spcPct val="90000"/>
              </a:lnSpc>
            </a:pPr>
            <a:r>
              <a:rPr lang="en-US" altLang="en-US" dirty="0"/>
              <a:t>Most ethical theories used today are based on deontological and teleological theories.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23D5876-E4EA-4731-A5A3-13249042B7F0}"/>
              </a:ext>
            </a:extLst>
          </p:cNvPr>
          <p:cNvSpPr>
            <a:spLocks noGrp="1" noChangeArrowheads="1"/>
          </p:cNvSpPr>
          <p:nvPr>
            <p:ph type="body" idx="1"/>
          </p:nvPr>
        </p:nvSpPr>
        <p:spPr>
          <a:xfrm>
            <a:off x="457200" y="457200"/>
            <a:ext cx="8229600" cy="5668963"/>
          </a:xfrm>
        </p:spPr>
        <p:txBody>
          <a:bodyPr/>
          <a:lstStyle/>
          <a:p>
            <a:pPr eaLnBrk="1" hangingPunct="1">
              <a:lnSpc>
                <a:spcPct val="80000"/>
              </a:lnSpc>
              <a:buFont typeface="Wingdings" panose="05000000000000000000" pitchFamily="2" charset="2"/>
              <a:buNone/>
            </a:pPr>
            <a:r>
              <a:rPr lang="sv-SE" altLang="en-US" sz="3600" b="1"/>
              <a:t>DIVISION OF ETHICS.</a:t>
            </a:r>
            <a:endParaRPr lang="sv-SE" altLang="en-US" sz="3600"/>
          </a:p>
          <a:p>
            <a:pPr eaLnBrk="1" hangingPunct="1">
              <a:lnSpc>
                <a:spcPct val="80000"/>
              </a:lnSpc>
            </a:pPr>
            <a:endParaRPr lang="sv-SE" altLang="en-US" sz="2400" b="1"/>
          </a:p>
          <a:p>
            <a:pPr eaLnBrk="1" hangingPunct="1">
              <a:lnSpc>
                <a:spcPct val="80000"/>
              </a:lnSpc>
              <a:buFont typeface="Wingdings" panose="05000000000000000000" pitchFamily="2" charset="2"/>
              <a:buNone/>
            </a:pPr>
            <a:r>
              <a:rPr lang="sv-SE" altLang="en-US" sz="2400" b="1"/>
              <a:t>	</a:t>
            </a:r>
            <a:r>
              <a:rPr lang="sv-SE" altLang="en-US" sz="2800" b="1"/>
              <a:t>Religious ethics.</a:t>
            </a:r>
            <a:endParaRPr lang="sv-SE" altLang="en-US" sz="2800"/>
          </a:p>
          <a:p>
            <a:pPr eaLnBrk="1" hangingPunct="1">
              <a:lnSpc>
                <a:spcPct val="80000"/>
              </a:lnSpc>
              <a:buFont typeface="Wingdings" panose="05000000000000000000" pitchFamily="2" charset="2"/>
              <a:buNone/>
            </a:pPr>
            <a:r>
              <a:rPr lang="sv-SE" altLang="en-US" sz="2800"/>
              <a:t>	Religion provides instructions as the basis of ethics. Religion determines an action is good or bad.</a:t>
            </a:r>
            <a:endParaRPr lang="sv-SE" altLang="en-US" sz="2800" b="1"/>
          </a:p>
          <a:p>
            <a:pPr eaLnBrk="1" hangingPunct="1">
              <a:lnSpc>
                <a:spcPct val="80000"/>
              </a:lnSpc>
              <a:buFont typeface="Wingdings" panose="05000000000000000000" pitchFamily="2" charset="2"/>
              <a:buNone/>
            </a:pPr>
            <a:r>
              <a:rPr lang="sv-SE" altLang="en-US" sz="2800" b="1"/>
              <a:t>	Rational ethics</a:t>
            </a:r>
            <a:endParaRPr lang="sv-SE" altLang="en-US" sz="2800"/>
          </a:p>
          <a:p>
            <a:pPr eaLnBrk="1" hangingPunct="1">
              <a:lnSpc>
                <a:spcPct val="80000"/>
              </a:lnSpc>
              <a:buFont typeface="Wingdings" panose="05000000000000000000" pitchFamily="2" charset="2"/>
              <a:buNone/>
            </a:pPr>
            <a:r>
              <a:rPr lang="sv-SE" altLang="en-US" sz="2800"/>
              <a:t>	Focus on the human mind and the common sense that consider the best treatment for soul. </a:t>
            </a:r>
            <a:endParaRPr lang="sv-SE" altLang="en-US" sz="2800" b="1"/>
          </a:p>
          <a:p>
            <a:pPr eaLnBrk="1" hangingPunct="1">
              <a:lnSpc>
                <a:spcPct val="80000"/>
              </a:lnSpc>
              <a:buFont typeface="Wingdings" panose="05000000000000000000" pitchFamily="2" charset="2"/>
              <a:buNone/>
            </a:pPr>
            <a:r>
              <a:rPr lang="sv-SE" altLang="en-US" sz="2800" b="1"/>
              <a:t>	Professional ethics</a:t>
            </a:r>
            <a:endParaRPr lang="sv-SE" altLang="en-US" sz="2800"/>
          </a:p>
          <a:p>
            <a:pPr eaLnBrk="1" hangingPunct="1">
              <a:lnSpc>
                <a:spcPct val="80000"/>
              </a:lnSpc>
              <a:buFont typeface="Wingdings" panose="05000000000000000000" pitchFamily="2" charset="2"/>
              <a:buNone/>
            </a:pPr>
            <a:r>
              <a:rPr lang="sv-SE" altLang="en-US" sz="2800"/>
              <a:t>	Ethics relates to the workers employed either by public or private institutions. </a:t>
            </a:r>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891BA52-DF9B-4A2C-80A1-4A55B062BEBC}"/>
              </a:ext>
            </a:extLst>
          </p:cNvPr>
          <p:cNvSpPr>
            <a:spLocks noGrp="1"/>
          </p:cNvSpPr>
          <p:nvPr>
            <p:ph type="title"/>
          </p:nvPr>
        </p:nvSpPr>
        <p:spPr>
          <a:xfrm>
            <a:off x="195263" y="190500"/>
            <a:ext cx="8015287" cy="914400"/>
          </a:xfrm>
        </p:spPr>
        <p:txBody>
          <a:bodyPr/>
          <a:lstStyle/>
          <a:p>
            <a:r>
              <a:rPr lang="en-US" altLang="en-US" dirty="0"/>
              <a:t>Division of ethics</a:t>
            </a:r>
          </a:p>
        </p:txBody>
      </p:sp>
      <p:grpSp>
        <p:nvGrpSpPr>
          <p:cNvPr id="28675" name="Organization Chart 7">
            <a:extLst>
              <a:ext uri="{FF2B5EF4-FFF2-40B4-BE49-F238E27FC236}">
                <a16:creationId xmlns:a16="http://schemas.microsoft.com/office/drawing/2014/main" id="{24B41F30-77A4-4DCB-A1B9-5CAB194D73F0}"/>
              </a:ext>
            </a:extLst>
          </p:cNvPr>
          <p:cNvGrpSpPr>
            <a:grpSpLocks noChangeAspect="1"/>
          </p:cNvGrpSpPr>
          <p:nvPr/>
        </p:nvGrpSpPr>
        <p:grpSpPr bwMode="auto">
          <a:xfrm>
            <a:off x="609600" y="1600200"/>
            <a:ext cx="7924800" cy="4419600"/>
            <a:chOff x="288" y="1019"/>
            <a:chExt cx="1872" cy="720"/>
          </a:xfrm>
        </p:grpSpPr>
        <p:cxnSp>
          <p:nvCxnSpPr>
            <p:cNvPr id="28676" name="_s4100">
              <a:extLst>
                <a:ext uri="{FF2B5EF4-FFF2-40B4-BE49-F238E27FC236}">
                  <a16:creationId xmlns:a16="http://schemas.microsoft.com/office/drawing/2014/main" id="{FC9D63CF-7522-4944-BEEC-3C1FCE677A4E}"/>
                </a:ext>
              </a:extLst>
            </p:cNvPr>
            <p:cNvCxnSpPr>
              <a:cxnSpLocks noChangeShapeType="1"/>
              <a:stCxn id="28680" idx="0"/>
              <a:endCxn id="28678" idx="2"/>
            </p:cNvCxnSpPr>
            <p:nvPr/>
          </p:nvCxnSpPr>
          <p:spPr bwMode="auto">
            <a:xfrm rot="5400000" flipH="1">
              <a:off x="1404" y="1127"/>
              <a:ext cx="144" cy="504"/>
            </a:xfrm>
            <a:prstGeom prst="bentConnector3">
              <a:avLst>
                <a:gd name="adj1" fmla="val 1294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8677" name="_s4101">
              <a:extLst>
                <a:ext uri="{FF2B5EF4-FFF2-40B4-BE49-F238E27FC236}">
                  <a16:creationId xmlns:a16="http://schemas.microsoft.com/office/drawing/2014/main" id="{025AD3A5-DDF2-4BFF-AB77-CACFE49363CB}"/>
                </a:ext>
              </a:extLst>
            </p:cNvPr>
            <p:cNvCxnSpPr>
              <a:cxnSpLocks noChangeShapeType="1"/>
              <a:stCxn id="28679" idx="0"/>
              <a:endCxn id="28678" idx="2"/>
            </p:cNvCxnSpPr>
            <p:nvPr/>
          </p:nvCxnSpPr>
          <p:spPr bwMode="auto">
            <a:xfrm rot="-5400000">
              <a:off x="900" y="1127"/>
              <a:ext cx="144" cy="504"/>
            </a:xfrm>
            <a:prstGeom prst="bentConnector3">
              <a:avLst>
                <a:gd name="adj1" fmla="val 1294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8678" name="_s4102">
              <a:extLst>
                <a:ext uri="{FF2B5EF4-FFF2-40B4-BE49-F238E27FC236}">
                  <a16:creationId xmlns:a16="http://schemas.microsoft.com/office/drawing/2014/main" id="{93E64BF6-E61C-4E8A-9AE9-47C92D1BA3B3}"/>
                </a:ext>
              </a:extLst>
            </p:cNvPr>
            <p:cNvSpPr>
              <a:spLocks noChangeArrowheads="1"/>
            </p:cNvSpPr>
            <p:nvPr/>
          </p:nvSpPr>
          <p:spPr bwMode="auto">
            <a:xfrm>
              <a:off x="792" y="1019"/>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3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Reasonable Ethics</a:t>
              </a:r>
            </a:p>
          </p:txBody>
        </p:sp>
        <p:sp>
          <p:nvSpPr>
            <p:cNvPr id="28679" name="_s4103">
              <a:extLst>
                <a:ext uri="{FF2B5EF4-FFF2-40B4-BE49-F238E27FC236}">
                  <a16:creationId xmlns:a16="http://schemas.microsoft.com/office/drawing/2014/main" id="{C157EEE4-0923-4DFF-9C82-6512ED9CE408}"/>
                </a:ext>
              </a:extLst>
            </p:cNvPr>
            <p:cNvSpPr>
              <a:spLocks noChangeArrowheads="1"/>
            </p:cNvSpPr>
            <p:nvPr/>
          </p:nvSpPr>
          <p:spPr bwMode="auto">
            <a:xfrm>
              <a:off x="288" y="1451"/>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3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Deontological</a:t>
              </a:r>
            </a:p>
          </p:txBody>
        </p:sp>
        <p:sp>
          <p:nvSpPr>
            <p:cNvPr id="28680" name="_s4104">
              <a:extLst>
                <a:ext uri="{FF2B5EF4-FFF2-40B4-BE49-F238E27FC236}">
                  <a16:creationId xmlns:a16="http://schemas.microsoft.com/office/drawing/2014/main" id="{853C08E0-E282-44C9-9C23-218D1997374C}"/>
                </a:ext>
              </a:extLst>
            </p:cNvPr>
            <p:cNvSpPr>
              <a:spLocks noChangeArrowheads="1"/>
            </p:cNvSpPr>
            <p:nvPr/>
          </p:nvSpPr>
          <p:spPr bwMode="auto">
            <a:xfrm>
              <a:off x="1296" y="1451"/>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3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Teleological</a:t>
              </a:r>
            </a:p>
          </p:txBody>
        </p:sp>
      </p:grpSp>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oorway_je_03 PowerPlugs Templates for PowerPoint">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2371</TotalTime>
  <Words>1004</Words>
  <Application>Microsoft Office PowerPoint</Application>
  <PresentationFormat>On-screen Show (4:3)</PresentationFormat>
  <Paragraphs>135</Paragraphs>
  <Slides>20</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Arial</vt:lpstr>
      <vt:lpstr>Arial Black</vt:lpstr>
      <vt:lpstr>Calibri</vt:lpstr>
      <vt:lpstr>Georgia</vt:lpstr>
      <vt:lpstr>Tahoma</vt:lpstr>
      <vt:lpstr>Times New Roman</vt:lpstr>
      <vt:lpstr>Trebuchet MS</vt:lpstr>
      <vt:lpstr>Verdana</vt:lpstr>
      <vt:lpstr>Wingdings</vt:lpstr>
      <vt:lpstr>Slipstream</vt:lpstr>
      <vt:lpstr>Radial</vt:lpstr>
      <vt:lpstr>Network</vt:lpstr>
      <vt:lpstr>doorway_je_03 PowerPlugs Templates for PowerPoint</vt:lpstr>
      <vt:lpstr>Science of Thinking &amp; Ethics</vt:lpstr>
      <vt:lpstr>PowerPoint Presentation</vt:lpstr>
      <vt:lpstr>PowerPoint Presentation</vt:lpstr>
      <vt:lpstr>Descriptive Ethics</vt:lpstr>
      <vt:lpstr>Descriptive Ethics </vt:lpstr>
      <vt:lpstr>PowerPoint Presentation</vt:lpstr>
      <vt:lpstr>PowerPoint Presentation</vt:lpstr>
      <vt:lpstr>PowerPoint Presentation</vt:lpstr>
      <vt:lpstr>Division of ethics</vt:lpstr>
      <vt:lpstr>Main schools of ethics</vt:lpstr>
      <vt:lpstr>PowerPoint Presentation</vt:lpstr>
      <vt:lpstr>PowerPoint Presentation</vt:lpstr>
      <vt:lpstr>PowerPoint Presentation</vt:lpstr>
      <vt:lpstr>Principle of duty</vt:lpstr>
      <vt:lpstr>PowerPoint Presentation</vt:lpstr>
      <vt:lpstr>PowerPoint Presentation</vt:lpstr>
      <vt:lpstr>PowerPoint Presentation</vt:lpstr>
      <vt:lpstr>PowerPoint Presentation</vt:lpstr>
      <vt:lpstr>Methods of Philosophy of Ethics</vt:lpstr>
      <vt:lpstr>Theories that “right” exists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of Thinking &amp; Ethics</dc:title>
  <dc:creator>user</dc:creator>
  <cp:lastModifiedBy>Abderrahim Benlahcene</cp:lastModifiedBy>
  <cp:revision>43</cp:revision>
  <dcterms:created xsi:type="dcterms:W3CDTF">2016-10-10T03:06:45Z</dcterms:created>
  <dcterms:modified xsi:type="dcterms:W3CDTF">2021-04-14T01:27:17Z</dcterms:modified>
</cp:coreProperties>
</file>