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7" r:id="rId3"/>
    <p:sldId id="304" r:id="rId4"/>
    <p:sldId id="306" r:id="rId5"/>
    <p:sldId id="307" r:id="rId6"/>
    <p:sldId id="305" r:id="rId7"/>
    <p:sldId id="308"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anbo Miao" initials="Miao" lastIdx="1" clrIdx="0">
    <p:extLst>
      <p:ext uri="{19B8F6BF-5375-455C-9EA6-DF929625EA0E}">
        <p15:presenceInfo xmlns:p15="http://schemas.microsoft.com/office/powerpoint/2012/main" userId="Xuanbo Mi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6388A"/>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8" autoAdjust="0"/>
    <p:restoredTop sz="94660"/>
  </p:normalViewPr>
  <p:slideViewPr>
    <p:cSldViewPr snapToGrid="0">
      <p:cViewPr>
        <p:scale>
          <a:sx n="100" d="100"/>
          <a:sy n="100" d="100"/>
        </p:scale>
        <p:origin x="4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anbo" userId="52a29cb4-095e-4b88-8e5b-abe65ecae15b" providerId="ADAL" clId="{65123C54-3A2B-497A-B4DF-AA9B011C3E82}"/>
    <pc:docChg chg="undo redo custSel addSld delSld modSld sldOrd addSection delSection">
      <pc:chgData name="Xuanbo" userId="52a29cb4-095e-4b88-8e5b-abe65ecae15b" providerId="ADAL" clId="{65123C54-3A2B-497A-B4DF-AA9B011C3E82}" dt="2023-02-25T05:33:40.699" v="2374" actId="20577"/>
      <pc:docMkLst>
        <pc:docMk/>
      </pc:docMkLst>
      <pc:sldChg chg="addSp delSp modSp mod">
        <pc:chgData name="Xuanbo" userId="52a29cb4-095e-4b88-8e5b-abe65ecae15b" providerId="ADAL" clId="{65123C54-3A2B-497A-B4DF-AA9B011C3E82}" dt="2023-02-25T05:09:55.594" v="1863" actId="1076"/>
        <pc:sldMkLst>
          <pc:docMk/>
          <pc:sldMk cId="552668685" sldId="257"/>
        </pc:sldMkLst>
        <pc:spChg chg="mod">
          <ac:chgData name="Xuanbo" userId="52a29cb4-095e-4b88-8e5b-abe65ecae15b" providerId="ADAL" clId="{65123C54-3A2B-497A-B4DF-AA9B011C3E82}" dt="2023-02-25T04:42:14.154" v="1360" actId="1076"/>
          <ac:spMkLst>
            <pc:docMk/>
            <pc:sldMk cId="552668685" sldId="257"/>
            <ac:spMk id="7" creationId="{8A8512DB-3D28-7985-AF73-D35B05BD1D43}"/>
          </ac:spMkLst>
        </pc:spChg>
        <pc:spChg chg="mod">
          <ac:chgData name="Xuanbo" userId="52a29cb4-095e-4b88-8e5b-abe65ecae15b" providerId="ADAL" clId="{65123C54-3A2B-497A-B4DF-AA9B011C3E82}" dt="2023-02-25T04:42:14.154" v="1360" actId="1076"/>
          <ac:spMkLst>
            <pc:docMk/>
            <pc:sldMk cId="552668685" sldId="257"/>
            <ac:spMk id="9" creationId="{4536A1E2-19E5-85F2-60D0-8CF11F284471}"/>
          </ac:spMkLst>
        </pc:spChg>
        <pc:spChg chg="mod">
          <ac:chgData name="Xuanbo" userId="52a29cb4-095e-4b88-8e5b-abe65ecae15b" providerId="ADAL" clId="{65123C54-3A2B-497A-B4DF-AA9B011C3E82}" dt="2023-02-25T04:42:14.154" v="1360" actId="1076"/>
          <ac:spMkLst>
            <pc:docMk/>
            <pc:sldMk cId="552668685" sldId="257"/>
            <ac:spMk id="11" creationId="{8870D315-40E3-0EC2-6D56-E03037F01BA6}"/>
          </ac:spMkLst>
        </pc:spChg>
        <pc:spChg chg="mod">
          <ac:chgData name="Xuanbo" userId="52a29cb4-095e-4b88-8e5b-abe65ecae15b" providerId="ADAL" clId="{65123C54-3A2B-497A-B4DF-AA9B011C3E82}" dt="2023-02-25T05:09:55.594" v="1863" actId="1076"/>
          <ac:spMkLst>
            <pc:docMk/>
            <pc:sldMk cId="552668685" sldId="257"/>
            <ac:spMk id="17" creationId="{A38F9D7A-3D85-442F-B4DE-D086862C6FF7}"/>
          </ac:spMkLst>
        </pc:spChg>
        <pc:spChg chg="mod">
          <ac:chgData name="Xuanbo" userId="52a29cb4-095e-4b88-8e5b-abe65ecae15b" providerId="ADAL" clId="{65123C54-3A2B-497A-B4DF-AA9B011C3E82}" dt="2023-02-25T04:42:18.543" v="1363" actId="1076"/>
          <ac:spMkLst>
            <pc:docMk/>
            <pc:sldMk cId="552668685" sldId="257"/>
            <ac:spMk id="18" creationId="{1EAA9979-C218-4DFA-A67E-9A56C9789E18}"/>
          </ac:spMkLst>
        </pc:spChg>
        <pc:spChg chg="add mod">
          <ac:chgData name="Xuanbo" userId="52a29cb4-095e-4b88-8e5b-abe65ecae15b" providerId="ADAL" clId="{65123C54-3A2B-497A-B4DF-AA9B011C3E82}" dt="2023-02-25T04:41:51.551" v="1354" actId="1076"/>
          <ac:spMkLst>
            <pc:docMk/>
            <pc:sldMk cId="552668685" sldId="257"/>
            <ac:spMk id="20" creationId="{717F7E5E-9D5E-4C1E-9239-B05747CD9A74}"/>
          </ac:spMkLst>
        </pc:spChg>
        <pc:spChg chg="add mod">
          <ac:chgData name="Xuanbo" userId="52a29cb4-095e-4b88-8e5b-abe65ecae15b" providerId="ADAL" clId="{65123C54-3A2B-497A-B4DF-AA9B011C3E82}" dt="2023-02-25T04:41:49.015" v="1353" actId="1076"/>
          <ac:spMkLst>
            <pc:docMk/>
            <pc:sldMk cId="552668685" sldId="257"/>
            <ac:spMk id="21" creationId="{724DB35E-DC21-4C2A-8FCF-E69414DAB07F}"/>
          </ac:spMkLst>
        </pc:spChg>
        <pc:spChg chg="add mod">
          <ac:chgData name="Xuanbo" userId="52a29cb4-095e-4b88-8e5b-abe65ecae15b" providerId="ADAL" clId="{65123C54-3A2B-497A-B4DF-AA9B011C3E82}" dt="2023-02-25T04:41:46.038" v="1352" actId="1076"/>
          <ac:spMkLst>
            <pc:docMk/>
            <pc:sldMk cId="552668685" sldId="257"/>
            <ac:spMk id="23" creationId="{3593989F-6325-4E48-BE51-71339184B96F}"/>
          </ac:spMkLst>
        </pc:spChg>
        <pc:spChg chg="del">
          <ac:chgData name="Xuanbo" userId="52a29cb4-095e-4b88-8e5b-abe65ecae15b" providerId="ADAL" clId="{65123C54-3A2B-497A-B4DF-AA9B011C3E82}" dt="2023-02-25T02:52:26.165" v="5" actId="21"/>
          <ac:spMkLst>
            <pc:docMk/>
            <pc:sldMk cId="552668685" sldId="257"/>
            <ac:spMk id="26" creationId="{0407B3E5-CE7A-401C-A1CE-1519C4DA8793}"/>
          </ac:spMkLst>
        </pc:spChg>
        <pc:spChg chg="del">
          <ac:chgData name="Xuanbo" userId="52a29cb4-095e-4b88-8e5b-abe65ecae15b" providerId="ADAL" clId="{65123C54-3A2B-497A-B4DF-AA9B011C3E82}" dt="2023-02-25T02:52:26.165" v="5" actId="21"/>
          <ac:spMkLst>
            <pc:docMk/>
            <pc:sldMk cId="552668685" sldId="257"/>
            <ac:spMk id="28" creationId="{CC0E7717-3020-4A18-BC55-99C5EEDFAACD}"/>
          </ac:spMkLst>
        </pc:spChg>
        <pc:spChg chg="del">
          <ac:chgData name="Xuanbo" userId="52a29cb4-095e-4b88-8e5b-abe65ecae15b" providerId="ADAL" clId="{65123C54-3A2B-497A-B4DF-AA9B011C3E82}" dt="2023-02-25T02:52:26.165" v="5" actId="21"/>
          <ac:spMkLst>
            <pc:docMk/>
            <pc:sldMk cId="552668685" sldId="257"/>
            <ac:spMk id="29" creationId="{ACB66BD8-7374-4491-900C-0E255A8CA2F0}"/>
          </ac:spMkLst>
        </pc:spChg>
        <pc:grpChg chg="mod">
          <ac:chgData name="Xuanbo" userId="52a29cb4-095e-4b88-8e5b-abe65ecae15b" providerId="ADAL" clId="{65123C54-3A2B-497A-B4DF-AA9B011C3E82}" dt="2023-02-25T04:42:14.154" v="1360" actId="1076"/>
          <ac:grpSpMkLst>
            <pc:docMk/>
            <pc:sldMk cId="552668685" sldId="257"/>
            <ac:grpSpMk id="2" creationId="{89DA59E5-C499-C8AA-1580-49E9A24F5B35}"/>
          </ac:grpSpMkLst>
        </pc:grpChg>
        <pc:grpChg chg="add del mod">
          <ac:chgData name="Xuanbo" userId="52a29cb4-095e-4b88-8e5b-abe65ecae15b" providerId="ADAL" clId="{65123C54-3A2B-497A-B4DF-AA9B011C3E82}" dt="2023-02-25T04:39:47.617" v="1295" actId="165"/>
          <ac:grpSpMkLst>
            <pc:docMk/>
            <pc:sldMk cId="552668685" sldId="257"/>
            <ac:grpSpMk id="3" creationId="{60EEC91E-D491-48BB-8674-88A983C04CA8}"/>
          </ac:grpSpMkLst>
        </pc:grpChg>
        <pc:picChg chg="del">
          <ac:chgData name="Xuanbo" userId="52a29cb4-095e-4b88-8e5b-abe65ecae15b" providerId="ADAL" clId="{65123C54-3A2B-497A-B4DF-AA9B011C3E82}" dt="2023-02-25T02:52:26.165" v="5" actId="21"/>
          <ac:picMkLst>
            <pc:docMk/>
            <pc:sldMk cId="552668685" sldId="257"/>
            <ac:picMk id="6" creationId="{A23A1939-A937-4416-A7B4-8A107ABA2B22}"/>
          </ac:picMkLst>
        </pc:picChg>
        <pc:picChg chg="del">
          <ac:chgData name="Xuanbo" userId="52a29cb4-095e-4b88-8e5b-abe65ecae15b" providerId="ADAL" clId="{65123C54-3A2B-497A-B4DF-AA9B011C3E82}" dt="2023-02-25T02:52:26.165" v="5" actId="21"/>
          <ac:picMkLst>
            <pc:docMk/>
            <pc:sldMk cId="552668685" sldId="257"/>
            <ac:picMk id="10" creationId="{B4A64A85-6265-48B6-842D-9341D0872C25}"/>
          </ac:picMkLst>
        </pc:picChg>
        <pc:picChg chg="add mod topLvl">
          <ac:chgData name="Xuanbo" userId="52a29cb4-095e-4b88-8e5b-abe65ecae15b" providerId="ADAL" clId="{65123C54-3A2B-497A-B4DF-AA9B011C3E82}" dt="2023-02-25T04:39:47.617" v="1295" actId="165"/>
          <ac:picMkLst>
            <pc:docMk/>
            <pc:sldMk cId="552668685" sldId="257"/>
            <ac:picMk id="15" creationId="{CF807EC0-E3FC-4A9A-A245-57C5C3F31A49}"/>
          </ac:picMkLst>
        </pc:picChg>
        <pc:picChg chg="add mod topLvl">
          <ac:chgData name="Xuanbo" userId="52a29cb4-095e-4b88-8e5b-abe65ecae15b" providerId="ADAL" clId="{65123C54-3A2B-497A-B4DF-AA9B011C3E82}" dt="2023-02-25T04:39:50.671" v="1296" actId="1076"/>
          <ac:picMkLst>
            <pc:docMk/>
            <pc:sldMk cId="552668685" sldId="257"/>
            <ac:picMk id="16" creationId="{9E08D50D-143D-4559-8E72-9C1D45101061}"/>
          </ac:picMkLst>
        </pc:picChg>
        <pc:picChg chg="add mod topLvl">
          <ac:chgData name="Xuanbo" userId="52a29cb4-095e-4b88-8e5b-abe65ecae15b" providerId="ADAL" clId="{65123C54-3A2B-497A-B4DF-AA9B011C3E82}" dt="2023-02-25T04:39:47.617" v="1295" actId="165"/>
          <ac:picMkLst>
            <pc:docMk/>
            <pc:sldMk cId="552668685" sldId="257"/>
            <ac:picMk id="19" creationId="{39E13BE7-4CFD-4D3D-AA3F-6314F348D0D8}"/>
          </ac:picMkLst>
        </pc:picChg>
        <pc:picChg chg="del">
          <ac:chgData name="Xuanbo" userId="52a29cb4-095e-4b88-8e5b-abe65ecae15b" providerId="ADAL" clId="{65123C54-3A2B-497A-B4DF-AA9B011C3E82}" dt="2023-02-25T02:52:26.165" v="5" actId="21"/>
          <ac:picMkLst>
            <pc:docMk/>
            <pc:sldMk cId="552668685" sldId="257"/>
            <ac:picMk id="30" creationId="{3356447B-58D2-4F8B-A28C-51F79511AC4F}"/>
          </ac:picMkLst>
        </pc:picChg>
      </pc:sldChg>
      <pc:sldChg chg="addSp delSp modSp mod">
        <pc:chgData name="Xuanbo" userId="52a29cb4-095e-4b88-8e5b-abe65ecae15b" providerId="ADAL" clId="{65123C54-3A2B-497A-B4DF-AA9B011C3E82}" dt="2023-02-25T04:47:02.001" v="1454" actId="20577"/>
        <pc:sldMkLst>
          <pc:docMk/>
          <pc:sldMk cId="2521337418" sldId="275"/>
        </pc:sldMkLst>
        <pc:spChg chg="del mod">
          <ac:chgData name="Xuanbo" userId="52a29cb4-095e-4b88-8e5b-abe65ecae15b" providerId="ADAL" clId="{65123C54-3A2B-497A-B4DF-AA9B011C3E82}" dt="2023-02-25T04:08:38.434" v="928" actId="478"/>
          <ac:spMkLst>
            <pc:docMk/>
            <pc:sldMk cId="2521337418" sldId="275"/>
            <ac:spMk id="15" creationId="{AE0F84E0-2C8F-46A6-A837-5F04D710B315}"/>
          </ac:spMkLst>
        </pc:spChg>
        <pc:spChg chg="del">
          <ac:chgData name="Xuanbo" userId="52a29cb4-095e-4b88-8e5b-abe65ecae15b" providerId="ADAL" clId="{65123C54-3A2B-497A-B4DF-AA9B011C3E82}" dt="2023-02-25T02:52:40.432" v="11" actId="21"/>
          <ac:spMkLst>
            <pc:docMk/>
            <pc:sldMk cId="2521337418" sldId="275"/>
            <ac:spMk id="26" creationId="{56071444-5EE6-44DA-A30A-9BEAB1F27970}"/>
          </ac:spMkLst>
        </pc:spChg>
        <pc:spChg chg="add del mod">
          <ac:chgData name="Xuanbo" userId="52a29cb4-095e-4b88-8e5b-abe65ecae15b" providerId="ADAL" clId="{65123C54-3A2B-497A-B4DF-AA9B011C3E82}" dt="2023-02-25T04:46:52.813" v="1441" actId="478"/>
          <ac:spMkLst>
            <pc:docMk/>
            <pc:sldMk cId="2521337418" sldId="275"/>
            <ac:spMk id="35" creationId="{13B8C6FD-BB8E-4DFA-A967-E7DDF6EC3321}"/>
          </ac:spMkLst>
        </pc:spChg>
        <pc:spChg chg="add mod">
          <ac:chgData name="Xuanbo" userId="52a29cb4-095e-4b88-8e5b-abe65ecae15b" providerId="ADAL" clId="{65123C54-3A2B-497A-B4DF-AA9B011C3E82}" dt="2023-02-25T04:47:02.001" v="1454" actId="20577"/>
          <ac:spMkLst>
            <pc:docMk/>
            <pc:sldMk cId="2521337418" sldId="275"/>
            <ac:spMk id="41" creationId="{A0872A04-6AD9-4A2B-B7F3-153DFDB57205}"/>
          </ac:spMkLst>
        </pc:spChg>
        <pc:spChg chg="del">
          <ac:chgData name="Xuanbo" userId="52a29cb4-095e-4b88-8e5b-abe65ecae15b" providerId="ADAL" clId="{65123C54-3A2B-497A-B4DF-AA9B011C3E82}" dt="2023-02-25T02:52:40.432" v="11" actId="21"/>
          <ac:spMkLst>
            <pc:docMk/>
            <pc:sldMk cId="2521337418" sldId="275"/>
            <ac:spMk id="65" creationId="{9BF96ACB-FA41-4ED8-B0C0-496464B25ECF}"/>
          </ac:spMkLst>
        </pc:spChg>
        <pc:spChg chg="del">
          <ac:chgData name="Xuanbo" userId="52a29cb4-095e-4b88-8e5b-abe65ecae15b" providerId="ADAL" clId="{65123C54-3A2B-497A-B4DF-AA9B011C3E82}" dt="2023-02-25T02:52:37.979" v="10" actId="21"/>
          <ac:spMkLst>
            <pc:docMk/>
            <pc:sldMk cId="2521337418" sldId="275"/>
            <ac:spMk id="68" creationId="{2DA3DE1C-65CD-4EC1-A5FA-15E5E88EF8B3}"/>
          </ac:spMkLst>
        </pc:spChg>
        <pc:spChg chg="del">
          <ac:chgData name="Xuanbo" userId="52a29cb4-095e-4b88-8e5b-abe65ecae15b" providerId="ADAL" clId="{65123C54-3A2B-497A-B4DF-AA9B011C3E82}" dt="2023-02-25T02:52:37.979" v="10" actId="21"/>
          <ac:spMkLst>
            <pc:docMk/>
            <pc:sldMk cId="2521337418" sldId="275"/>
            <ac:spMk id="78" creationId="{4F72936C-4FF5-4487-AC49-26DDA2EF8D30}"/>
          </ac:spMkLst>
        </pc:spChg>
        <pc:spChg chg="del">
          <ac:chgData name="Xuanbo" userId="52a29cb4-095e-4b88-8e5b-abe65ecae15b" providerId="ADAL" clId="{65123C54-3A2B-497A-B4DF-AA9B011C3E82}" dt="2023-02-25T02:52:37.979" v="10" actId="21"/>
          <ac:spMkLst>
            <pc:docMk/>
            <pc:sldMk cId="2521337418" sldId="275"/>
            <ac:spMk id="81" creationId="{30EFBA89-C114-4E85-94CD-E525F49AA9C2}"/>
          </ac:spMkLst>
        </pc:spChg>
        <pc:spChg chg="del">
          <ac:chgData name="Xuanbo" userId="52a29cb4-095e-4b88-8e5b-abe65ecae15b" providerId="ADAL" clId="{65123C54-3A2B-497A-B4DF-AA9B011C3E82}" dt="2023-02-25T02:52:37.979" v="10" actId="21"/>
          <ac:spMkLst>
            <pc:docMk/>
            <pc:sldMk cId="2521337418" sldId="275"/>
            <ac:spMk id="100" creationId="{60628FF6-0AF6-4764-A96C-5C42C24AAE45}"/>
          </ac:spMkLst>
        </pc:spChg>
        <pc:spChg chg="del">
          <ac:chgData name="Xuanbo" userId="52a29cb4-095e-4b88-8e5b-abe65ecae15b" providerId="ADAL" clId="{65123C54-3A2B-497A-B4DF-AA9B011C3E82}" dt="2023-02-25T02:52:37.979" v="10" actId="21"/>
          <ac:spMkLst>
            <pc:docMk/>
            <pc:sldMk cId="2521337418" sldId="275"/>
            <ac:spMk id="103" creationId="{DDC521CC-C49D-4501-B976-79514DC0FA80}"/>
          </ac:spMkLst>
        </pc:spChg>
        <pc:spChg chg="del">
          <ac:chgData name="Xuanbo" userId="52a29cb4-095e-4b88-8e5b-abe65ecae15b" providerId="ADAL" clId="{65123C54-3A2B-497A-B4DF-AA9B011C3E82}" dt="2023-02-25T02:52:37.979" v="10" actId="21"/>
          <ac:spMkLst>
            <pc:docMk/>
            <pc:sldMk cId="2521337418" sldId="275"/>
            <ac:spMk id="106" creationId="{637300E5-F479-4551-820F-A977BBD65B4A}"/>
          </ac:spMkLst>
        </pc:spChg>
        <pc:picChg chg="del">
          <ac:chgData name="Xuanbo" userId="52a29cb4-095e-4b88-8e5b-abe65ecae15b" providerId="ADAL" clId="{65123C54-3A2B-497A-B4DF-AA9B011C3E82}" dt="2023-02-25T02:52:37.979" v="10" actId="21"/>
          <ac:picMkLst>
            <pc:docMk/>
            <pc:sldMk cId="2521337418" sldId="275"/>
            <ac:picMk id="3" creationId="{B20CCE5E-A772-4A14-A4E4-C2A0313FF314}"/>
          </ac:picMkLst>
        </pc:picChg>
        <pc:picChg chg="add del mod modCrop">
          <ac:chgData name="Xuanbo" userId="52a29cb4-095e-4b88-8e5b-abe65ecae15b" providerId="ADAL" clId="{65123C54-3A2B-497A-B4DF-AA9B011C3E82}" dt="2023-02-25T04:15:58.045" v="981" actId="478"/>
          <ac:picMkLst>
            <pc:docMk/>
            <pc:sldMk cId="2521337418" sldId="275"/>
            <ac:picMk id="4" creationId="{3D0DDB47-9CA0-4C64-B2A0-E3857027C779}"/>
          </ac:picMkLst>
        </pc:picChg>
        <pc:picChg chg="del">
          <ac:chgData name="Xuanbo" userId="52a29cb4-095e-4b88-8e5b-abe65ecae15b" providerId="ADAL" clId="{65123C54-3A2B-497A-B4DF-AA9B011C3E82}" dt="2023-02-25T02:52:37.979" v="10" actId="21"/>
          <ac:picMkLst>
            <pc:docMk/>
            <pc:sldMk cId="2521337418" sldId="275"/>
            <ac:picMk id="7" creationId="{AD02FC29-831F-4099-9D4B-44DBC8213EFD}"/>
          </ac:picMkLst>
        </pc:picChg>
        <pc:picChg chg="del">
          <ac:chgData name="Xuanbo" userId="52a29cb4-095e-4b88-8e5b-abe65ecae15b" providerId="ADAL" clId="{65123C54-3A2B-497A-B4DF-AA9B011C3E82}" dt="2023-02-25T02:52:37.979" v="10" actId="21"/>
          <ac:picMkLst>
            <pc:docMk/>
            <pc:sldMk cId="2521337418" sldId="275"/>
            <ac:picMk id="10" creationId="{7E75A628-44C5-4768-9D36-7BEB78615D99}"/>
          </ac:picMkLst>
        </pc:picChg>
        <pc:picChg chg="del">
          <ac:chgData name="Xuanbo" userId="52a29cb4-095e-4b88-8e5b-abe65ecae15b" providerId="ADAL" clId="{65123C54-3A2B-497A-B4DF-AA9B011C3E82}" dt="2023-02-25T02:52:37.979" v="10" actId="21"/>
          <ac:picMkLst>
            <pc:docMk/>
            <pc:sldMk cId="2521337418" sldId="275"/>
            <ac:picMk id="36" creationId="{CB25E4BD-66F7-4614-83EA-E298C862AD40}"/>
          </ac:picMkLst>
        </pc:picChg>
        <pc:picChg chg="add mod">
          <ac:chgData name="Xuanbo" userId="52a29cb4-095e-4b88-8e5b-abe65ecae15b" providerId="ADAL" clId="{65123C54-3A2B-497A-B4DF-AA9B011C3E82}" dt="2023-02-25T04:15:58.294" v="982"/>
          <ac:picMkLst>
            <pc:docMk/>
            <pc:sldMk cId="2521337418" sldId="275"/>
            <ac:picMk id="37" creationId="{BBEE6EB6-2872-4585-84F2-6E5291C90515}"/>
          </ac:picMkLst>
        </pc:picChg>
        <pc:picChg chg="del">
          <ac:chgData name="Xuanbo" userId="52a29cb4-095e-4b88-8e5b-abe65ecae15b" providerId="ADAL" clId="{65123C54-3A2B-497A-B4DF-AA9B011C3E82}" dt="2023-02-25T02:52:37.979" v="10" actId="21"/>
          <ac:picMkLst>
            <pc:docMk/>
            <pc:sldMk cId="2521337418" sldId="275"/>
            <ac:picMk id="38" creationId="{5E8419F6-F3BC-4B1D-88E1-5037A897C1CF}"/>
          </ac:picMkLst>
        </pc:picChg>
        <pc:picChg chg="del">
          <ac:chgData name="Xuanbo" userId="52a29cb4-095e-4b88-8e5b-abe65ecae15b" providerId="ADAL" clId="{65123C54-3A2B-497A-B4DF-AA9B011C3E82}" dt="2023-02-25T02:52:37.979" v="10" actId="21"/>
          <ac:picMkLst>
            <pc:docMk/>
            <pc:sldMk cId="2521337418" sldId="275"/>
            <ac:picMk id="39" creationId="{E5AA2D57-F112-45BA-B4F9-2FBFC1890306}"/>
          </ac:picMkLst>
        </pc:picChg>
        <pc:picChg chg="del">
          <ac:chgData name="Xuanbo" userId="52a29cb4-095e-4b88-8e5b-abe65ecae15b" providerId="ADAL" clId="{65123C54-3A2B-497A-B4DF-AA9B011C3E82}" dt="2023-02-25T02:52:37.979" v="10" actId="21"/>
          <ac:picMkLst>
            <pc:docMk/>
            <pc:sldMk cId="2521337418" sldId="275"/>
            <ac:picMk id="40" creationId="{D2DF28F4-D043-414F-BBCB-FA6DBF06F917}"/>
          </ac:picMkLst>
        </pc:picChg>
        <pc:picChg chg="del">
          <ac:chgData name="Xuanbo" userId="52a29cb4-095e-4b88-8e5b-abe65ecae15b" providerId="ADAL" clId="{65123C54-3A2B-497A-B4DF-AA9B011C3E82}" dt="2023-02-25T02:52:37.979" v="10" actId="21"/>
          <ac:picMkLst>
            <pc:docMk/>
            <pc:sldMk cId="2521337418" sldId="275"/>
            <ac:picMk id="42" creationId="{73A2F1F1-9244-4D0F-AAC7-C57B479290B5}"/>
          </ac:picMkLst>
        </pc:picChg>
        <pc:picChg chg="del">
          <ac:chgData name="Xuanbo" userId="52a29cb4-095e-4b88-8e5b-abe65ecae15b" providerId="ADAL" clId="{65123C54-3A2B-497A-B4DF-AA9B011C3E82}" dt="2023-02-25T02:52:37.979" v="10" actId="21"/>
          <ac:picMkLst>
            <pc:docMk/>
            <pc:sldMk cId="2521337418" sldId="275"/>
            <ac:picMk id="43" creationId="{A66357D4-A557-48C0-9813-5A3B61F9A5E1}"/>
          </ac:picMkLst>
        </pc:picChg>
        <pc:picChg chg="del">
          <ac:chgData name="Xuanbo" userId="52a29cb4-095e-4b88-8e5b-abe65ecae15b" providerId="ADAL" clId="{65123C54-3A2B-497A-B4DF-AA9B011C3E82}" dt="2023-02-25T02:52:37.979" v="10" actId="21"/>
          <ac:picMkLst>
            <pc:docMk/>
            <pc:sldMk cId="2521337418" sldId="275"/>
            <ac:picMk id="86" creationId="{2EA3A549-9519-4A6B-9DC6-51309A6963EA}"/>
          </ac:picMkLst>
        </pc:picChg>
        <pc:picChg chg="del">
          <ac:chgData name="Xuanbo" userId="52a29cb4-095e-4b88-8e5b-abe65ecae15b" providerId="ADAL" clId="{65123C54-3A2B-497A-B4DF-AA9B011C3E82}" dt="2023-02-25T02:52:37.979" v="10" actId="21"/>
          <ac:picMkLst>
            <pc:docMk/>
            <pc:sldMk cId="2521337418" sldId="275"/>
            <ac:picMk id="88" creationId="{1CC013C3-CB6F-4ED0-BCD0-0087CEC69F26}"/>
          </ac:picMkLst>
        </pc:picChg>
        <pc:picChg chg="del">
          <ac:chgData name="Xuanbo" userId="52a29cb4-095e-4b88-8e5b-abe65ecae15b" providerId="ADAL" clId="{65123C54-3A2B-497A-B4DF-AA9B011C3E82}" dt="2023-02-25T02:52:37.979" v="10" actId="21"/>
          <ac:picMkLst>
            <pc:docMk/>
            <pc:sldMk cId="2521337418" sldId="275"/>
            <ac:picMk id="91" creationId="{5F6235BA-12D2-4E03-8776-D61B2ECE6566}"/>
          </ac:picMkLst>
        </pc:picChg>
        <pc:picChg chg="del">
          <ac:chgData name="Xuanbo" userId="52a29cb4-095e-4b88-8e5b-abe65ecae15b" providerId="ADAL" clId="{65123C54-3A2B-497A-B4DF-AA9B011C3E82}" dt="2023-02-25T02:52:37.979" v="10" actId="21"/>
          <ac:picMkLst>
            <pc:docMk/>
            <pc:sldMk cId="2521337418" sldId="275"/>
            <ac:picMk id="92" creationId="{C4D1DD1D-FF55-4E02-97A8-B2DE0B5E78D0}"/>
          </ac:picMkLst>
        </pc:picChg>
        <pc:picChg chg="del">
          <ac:chgData name="Xuanbo" userId="52a29cb4-095e-4b88-8e5b-abe65ecae15b" providerId="ADAL" clId="{65123C54-3A2B-497A-B4DF-AA9B011C3E82}" dt="2023-02-25T02:52:37.979" v="10" actId="21"/>
          <ac:picMkLst>
            <pc:docMk/>
            <pc:sldMk cId="2521337418" sldId="275"/>
            <ac:picMk id="93" creationId="{CB37FFDE-76BC-48BC-BDB1-D734E46E5D8B}"/>
          </ac:picMkLst>
        </pc:picChg>
        <pc:picChg chg="del">
          <ac:chgData name="Xuanbo" userId="52a29cb4-095e-4b88-8e5b-abe65ecae15b" providerId="ADAL" clId="{65123C54-3A2B-497A-B4DF-AA9B011C3E82}" dt="2023-02-25T02:52:37.979" v="10" actId="21"/>
          <ac:picMkLst>
            <pc:docMk/>
            <pc:sldMk cId="2521337418" sldId="275"/>
            <ac:picMk id="94" creationId="{94F5DAD8-7287-4520-9A4E-B8C81D85D37F}"/>
          </ac:picMkLst>
        </pc:picChg>
        <pc:picChg chg="del">
          <ac:chgData name="Xuanbo" userId="52a29cb4-095e-4b88-8e5b-abe65ecae15b" providerId="ADAL" clId="{65123C54-3A2B-497A-B4DF-AA9B011C3E82}" dt="2023-02-25T02:52:37.979" v="10" actId="21"/>
          <ac:picMkLst>
            <pc:docMk/>
            <pc:sldMk cId="2521337418" sldId="275"/>
            <ac:picMk id="95" creationId="{C25AA3CB-6A11-45E6-8CB3-DEAF42C6D86E}"/>
          </ac:picMkLst>
        </pc:picChg>
        <pc:picChg chg="del">
          <ac:chgData name="Xuanbo" userId="52a29cb4-095e-4b88-8e5b-abe65ecae15b" providerId="ADAL" clId="{65123C54-3A2B-497A-B4DF-AA9B011C3E82}" dt="2023-02-25T02:52:37.979" v="10" actId="21"/>
          <ac:picMkLst>
            <pc:docMk/>
            <pc:sldMk cId="2521337418" sldId="275"/>
            <ac:picMk id="96" creationId="{604BDCA2-08CE-466B-9D77-50D36768B31E}"/>
          </ac:picMkLst>
        </pc:picChg>
        <pc:picChg chg="del">
          <ac:chgData name="Xuanbo" userId="52a29cb4-095e-4b88-8e5b-abe65ecae15b" providerId="ADAL" clId="{65123C54-3A2B-497A-B4DF-AA9B011C3E82}" dt="2023-02-25T02:52:37.979" v="10" actId="21"/>
          <ac:picMkLst>
            <pc:docMk/>
            <pc:sldMk cId="2521337418" sldId="275"/>
            <ac:picMk id="97" creationId="{ADBDD176-AF74-4792-BC51-CEC90E2A8823}"/>
          </ac:picMkLst>
        </pc:picChg>
        <pc:cxnChg chg="del">
          <ac:chgData name="Xuanbo" userId="52a29cb4-095e-4b88-8e5b-abe65ecae15b" providerId="ADAL" clId="{65123C54-3A2B-497A-B4DF-AA9B011C3E82}" dt="2023-02-25T02:52:37.979" v="10" actId="21"/>
          <ac:cxnSpMkLst>
            <pc:docMk/>
            <pc:sldMk cId="2521337418" sldId="275"/>
            <ac:cxnSpMk id="66" creationId="{47B1EB07-C521-452F-8A87-E98B98838F03}"/>
          </ac:cxnSpMkLst>
        </pc:cxnChg>
        <pc:cxnChg chg="del">
          <ac:chgData name="Xuanbo" userId="52a29cb4-095e-4b88-8e5b-abe65ecae15b" providerId="ADAL" clId="{65123C54-3A2B-497A-B4DF-AA9B011C3E82}" dt="2023-02-25T02:52:37.979" v="10" actId="21"/>
          <ac:cxnSpMkLst>
            <pc:docMk/>
            <pc:sldMk cId="2521337418" sldId="275"/>
            <ac:cxnSpMk id="82" creationId="{36A24143-E6D8-4689-B131-FE8B5BEBECC4}"/>
          </ac:cxnSpMkLst>
        </pc:cxnChg>
        <pc:cxnChg chg="del">
          <ac:chgData name="Xuanbo" userId="52a29cb4-095e-4b88-8e5b-abe65ecae15b" providerId="ADAL" clId="{65123C54-3A2B-497A-B4DF-AA9B011C3E82}" dt="2023-02-25T02:52:37.979" v="10" actId="21"/>
          <ac:cxnSpMkLst>
            <pc:docMk/>
            <pc:sldMk cId="2521337418" sldId="275"/>
            <ac:cxnSpMk id="109" creationId="{385B04D8-D591-45C9-BBBB-F6D42B89B857}"/>
          </ac:cxnSpMkLst>
        </pc:cxnChg>
        <pc:cxnChg chg="del">
          <ac:chgData name="Xuanbo" userId="52a29cb4-095e-4b88-8e5b-abe65ecae15b" providerId="ADAL" clId="{65123C54-3A2B-497A-B4DF-AA9B011C3E82}" dt="2023-02-25T02:52:37.979" v="10" actId="21"/>
          <ac:cxnSpMkLst>
            <pc:docMk/>
            <pc:sldMk cId="2521337418" sldId="275"/>
            <ac:cxnSpMk id="111" creationId="{5A71BAE6-D46C-45F6-A300-4940C20EFB01}"/>
          </ac:cxnSpMkLst>
        </pc:cxnChg>
      </pc:sldChg>
      <pc:sldChg chg="addSp delSp modSp del mod">
        <pc:chgData name="Xuanbo" userId="52a29cb4-095e-4b88-8e5b-abe65ecae15b" providerId="ADAL" clId="{65123C54-3A2B-497A-B4DF-AA9B011C3E82}" dt="2023-02-25T05:08:19.944" v="1860" actId="2696"/>
        <pc:sldMkLst>
          <pc:docMk/>
          <pc:sldMk cId="2405039341" sldId="277"/>
        </pc:sldMkLst>
        <pc:spChg chg="mod">
          <ac:chgData name="Xuanbo" userId="52a29cb4-095e-4b88-8e5b-abe65ecae15b" providerId="ADAL" clId="{65123C54-3A2B-497A-B4DF-AA9B011C3E82}" dt="2023-02-25T02:57:48.054" v="77" actId="1076"/>
          <ac:spMkLst>
            <pc:docMk/>
            <pc:sldMk cId="2405039341" sldId="277"/>
            <ac:spMk id="19" creationId="{B5E49AF6-05EF-4AF4-A296-7079AC8BA2B1}"/>
          </ac:spMkLst>
        </pc:spChg>
        <pc:spChg chg="mod">
          <ac:chgData name="Xuanbo" userId="52a29cb4-095e-4b88-8e5b-abe65ecae15b" providerId="ADAL" clId="{65123C54-3A2B-497A-B4DF-AA9B011C3E82}" dt="2023-02-25T02:57:48.054" v="77" actId="1076"/>
          <ac:spMkLst>
            <pc:docMk/>
            <pc:sldMk cId="2405039341" sldId="277"/>
            <ac:spMk id="20" creationId="{B4035857-B694-4F1F-83C8-CEDA74D0E417}"/>
          </ac:spMkLst>
        </pc:spChg>
        <pc:picChg chg="add del mod">
          <ac:chgData name="Xuanbo" userId="52a29cb4-095e-4b88-8e5b-abe65ecae15b" providerId="ADAL" clId="{65123C54-3A2B-497A-B4DF-AA9B011C3E82}" dt="2023-02-25T02:57:51.522" v="79" actId="21"/>
          <ac:picMkLst>
            <pc:docMk/>
            <pc:sldMk cId="2405039341" sldId="277"/>
            <ac:picMk id="4" creationId="{12EF8411-073A-49F0-847E-4616508BA855}"/>
          </ac:picMkLst>
        </pc:picChg>
        <pc:picChg chg="add del mod">
          <ac:chgData name="Xuanbo" userId="52a29cb4-095e-4b88-8e5b-abe65ecae15b" providerId="ADAL" clId="{65123C54-3A2B-497A-B4DF-AA9B011C3E82}" dt="2023-02-25T02:57:51.522" v="79" actId="21"/>
          <ac:picMkLst>
            <pc:docMk/>
            <pc:sldMk cId="2405039341" sldId="277"/>
            <ac:picMk id="7" creationId="{04066FF0-4C74-4E27-ACFC-2FE7CB320000}"/>
          </ac:picMkLst>
        </pc:picChg>
      </pc:sldChg>
      <pc:sldChg chg="addSp delSp modSp mod">
        <pc:chgData name="Xuanbo" userId="52a29cb4-095e-4b88-8e5b-abe65ecae15b" providerId="ADAL" clId="{65123C54-3A2B-497A-B4DF-AA9B011C3E82}" dt="2023-02-25T05:13:16.076" v="2016" actId="1076"/>
        <pc:sldMkLst>
          <pc:docMk/>
          <pc:sldMk cId="2579405120" sldId="278"/>
        </pc:sldMkLst>
        <pc:spChg chg="mod">
          <ac:chgData name="Xuanbo" userId="52a29cb4-095e-4b88-8e5b-abe65ecae15b" providerId="ADAL" clId="{65123C54-3A2B-497A-B4DF-AA9B011C3E82}" dt="2023-02-25T05:13:16.076" v="2016" actId="1076"/>
          <ac:spMkLst>
            <pc:docMk/>
            <pc:sldMk cId="2579405120" sldId="278"/>
            <ac:spMk id="10" creationId="{D756342A-43F3-4142-A0AD-A65E1882C576}"/>
          </ac:spMkLst>
        </pc:spChg>
        <pc:spChg chg="add mod">
          <ac:chgData name="Xuanbo" userId="52a29cb4-095e-4b88-8e5b-abe65ecae15b" providerId="ADAL" clId="{65123C54-3A2B-497A-B4DF-AA9B011C3E82}" dt="2023-02-25T05:10:21.229" v="1868" actId="1076"/>
          <ac:spMkLst>
            <pc:docMk/>
            <pc:sldMk cId="2579405120" sldId="278"/>
            <ac:spMk id="14" creationId="{5DB328D9-C9FF-42D7-900D-96F86442A67C}"/>
          </ac:spMkLst>
        </pc:spChg>
        <pc:spChg chg="add mod">
          <ac:chgData name="Xuanbo" userId="52a29cb4-095e-4b88-8e5b-abe65ecae15b" providerId="ADAL" clId="{65123C54-3A2B-497A-B4DF-AA9B011C3E82}" dt="2023-02-25T05:10:21.229" v="1868" actId="1076"/>
          <ac:spMkLst>
            <pc:docMk/>
            <pc:sldMk cId="2579405120" sldId="278"/>
            <ac:spMk id="15" creationId="{ECADC96D-DA2D-4183-86DF-BD9374E30A9B}"/>
          </ac:spMkLst>
        </pc:spChg>
        <pc:spChg chg="add mod">
          <ac:chgData name="Xuanbo" userId="52a29cb4-095e-4b88-8e5b-abe65ecae15b" providerId="ADAL" clId="{65123C54-3A2B-497A-B4DF-AA9B011C3E82}" dt="2023-02-25T05:10:21.229" v="1868" actId="1076"/>
          <ac:spMkLst>
            <pc:docMk/>
            <pc:sldMk cId="2579405120" sldId="278"/>
            <ac:spMk id="16" creationId="{A39059D6-37C3-4106-8BAF-F632C27D10D8}"/>
          </ac:spMkLst>
        </pc:spChg>
        <pc:spChg chg="del">
          <ac:chgData name="Xuanbo" userId="52a29cb4-095e-4b88-8e5b-abe65ecae15b" providerId="ADAL" clId="{65123C54-3A2B-497A-B4DF-AA9B011C3E82}" dt="2023-02-25T05:10:11.260" v="1864" actId="478"/>
          <ac:spMkLst>
            <pc:docMk/>
            <pc:sldMk cId="2579405120" sldId="278"/>
            <ac:spMk id="26" creationId="{C2B97B8D-7AE9-4C6F-91F6-E0054FEBCEA2}"/>
          </ac:spMkLst>
        </pc:spChg>
        <pc:spChg chg="del">
          <ac:chgData name="Xuanbo" userId="52a29cb4-095e-4b88-8e5b-abe65ecae15b" providerId="ADAL" clId="{65123C54-3A2B-497A-B4DF-AA9B011C3E82}" dt="2023-02-25T05:10:11.260" v="1864" actId="478"/>
          <ac:spMkLst>
            <pc:docMk/>
            <pc:sldMk cId="2579405120" sldId="278"/>
            <ac:spMk id="27" creationId="{41454446-E733-48E2-A8B2-98C4C6EBE6ED}"/>
          </ac:spMkLst>
        </pc:spChg>
        <pc:spChg chg="del">
          <ac:chgData name="Xuanbo" userId="52a29cb4-095e-4b88-8e5b-abe65ecae15b" providerId="ADAL" clId="{65123C54-3A2B-497A-B4DF-AA9B011C3E82}" dt="2023-02-25T05:10:11.260" v="1864" actId="478"/>
          <ac:spMkLst>
            <pc:docMk/>
            <pc:sldMk cId="2579405120" sldId="278"/>
            <ac:spMk id="28" creationId="{72D2A980-5C87-43BF-83FF-1B8157C27FD8}"/>
          </ac:spMkLst>
        </pc:spChg>
        <pc:picChg chg="add mod">
          <ac:chgData name="Xuanbo" userId="52a29cb4-095e-4b88-8e5b-abe65ecae15b" providerId="ADAL" clId="{65123C54-3A2B-497A-B4DF-AA9B011C3E82}" dt="2023-02-25T05:10:17.823" v="1867" actId="1076"/>
          <ac:picMkLst>
            <pc:docMk/>
            <pc:sldMk cId="2579405120" sldId="278"/>
            <ac:picMk id="11" creationId="{DB101BE5-B403-4E87-99E0-C92708A7756F}"/>
          </ac:picMkLst>
        </pc:picChg>
        <pc:picChg chg="add mod">
          <ac:chgData name="Xuanbo" userId="52a29cb4-095e-4b88-8e5b-abe65ecae15b" providerId="ADAL" clId="{65123C54-3A2B-497A-B4DF-AA9B011C3E82}" dt="2023-02-25T05:10:17.823" v="1867" actId="1076"/>
          <ac:picMkLst>
            <pc:docMk/>
            <pc:sldMk cId="2579405120" sldId="278"/>
            <ac:picMk id="12" creationId="{EB10B2C5-72F3-4B16-98C2-649F39CD5DA3}"/>
          </ac:picMkLst>
        </pc:picChg>
        <pc:picChg chg="add mod">
          <ac:chgData name="Xuanbo" userId="52a29cb4-095e-4b88-8e5b-abe65ecae15b" providerId="ADAL" clId="{65123C54-3A2B-497A-B4DF-AA9B011C3E82}" dt="2023-02-25T05:10:17.823" v="1867" actId="1076"/>
          <ac:picMkLst>
            <pc:docMk/>
            <pc:sldMk cId="2579405120" sldId="278"/>
            <ac:picMk id="13" creationId="{79E229B5-2B30-495B-871D-EA8A284E341F}"/>
          </ac:picMkLst>
        </pc:picChg>
        <pc:picChg chg="del">
          <ac:chgData name="Xuanbo" userId="52a29cb4-095e-4b88-8e5b-abe65ecae15b" providerId="ADAL" clId="{65123C54-3A2B-497A-B4DF-AA9B011C3E82}" dt="2023-02-25T05:10:11.260" v="1864" actId="478"/>
          <ac:picMkLst>
            <pc:docMk/>
            <pc:sldMk cId="2579405120" sldId="278"/>
            <ac:picMk id="23" creationId="{15C9A641-970A-467C-8AD8-ED9130EB61E3}"/>
          </ac:picMkLst>
        </pc:picChg>
        <pc:picChg chg="del">
          <ac:chgData name="Xuanbo" userId="52a29cb4-095e-4b88-8e5b-abe65ecae15b" providerId="ADAL" clId="{65123C54-3A2B-497A-B4DF-AA9B011C3E82}" dt="2023-02-25T05:10:11.260" v="1864" actId="478"/>
          <ac:picMkLst>
            <pc:docMk/>
            <pc:sldMk cId="2579405120" sldId="278"/>
            <ac:picMk id="25" creationId="{5388F19B-2DA5-44ED-9016-FED915B93937}"/>
          </ac:picMkLst>
        </pc:picChg>
        <pc:picChg chg="del">
          <ac:chgData name="Xuanbo" userId="52a29cb4-095e-4b88-8e5b-abe65ecae15b" providerId="ADAL" clId="{65123C54-3A2B-497A-B4DF-AA9B011C3E82}" dt="2023-02-25T05:10:11.260" v="1864" actId="478"/>
          <ac:picMkLst>
            <pc:docMk/>
            <pc:sldMk cId="2579405120" sldId="278"/>
            <ac:picMk id="35" creationId="{C24DA5A4-EAFD-4CE1-92B7-53A6A8E7521F}"/>
          </ac:picMkLst>
        </pc:picChg>
        <pc:cxnChg chg="add mod">
          <ac:chgData name="Xuanbo" userId="52a29cb4-095e-4b88-8e5b-abe65ecae15b" providerId="ADAL" clId="{65123C54-3A2B-497A-B4DF-AA9B011C3E82}" dt="2023-02-25T05:10:29.935" v="1870" actId="1076"/>
          <ac:cxnSpMkLst>
            <pc:docMk/>
            <pc:sldMk cId="2579405120" sldId="278"/>
            <ac:cxnSpMk id="17" creationId="{6046326F-9694-4909-8539-052E6D45B3D3}"/>
          </ac:cxnSpMkLst>
        </pc:cxnChg>
        <pc:cxnChg chg="del">
          <ac:chgData name="Xuanbo" userId="52a29cb4-095e-4b88-8e5b-abe65ecae15b" providerId="ADAL" clId="{65123C54-3A2B-497A-B4DF-AA9B011C3E82}" dt="2023-02-25T05:10:11.260" v="1864" actId="478"/>
          <ac:cxnSpMkLst>
            <pc:docMk/>
            <pc:sldMk cId="2579405120" sldId="278"/>
            <ac:cxnSpMk id="29" creationId="{8F334C0E-152F-4FD8-9CA8-92D9BCE7F71E}"/>
          </ac:cxnSpMkLst>
        </pc:cxnChg>
      </pc:sldChg>
      <pc:sldChg chg="add del">
        <pc:chgData name="Xuanbo" userId="52a29cb4-095e-4b88-8e5b-abe65ecae15b" providerId="ADAL" clId="{65123C54-3A2B-497A-B4DF-AA9B011C3E82}" dt="2023-02-25T04:23:55.658" v="1078" actId="2696"/>
        <pc:sldMkLst>
          <pc:docMk/>
          <pc:sldMk cId="2668037813" sldId="279"/>
        </pc:sldMkLst>
      </pc:sldChg>
      <pc:sldChg chg="add del">
        <pc:chgData name="Xuanbo" userId="52a29cb4-095e-4b88-8e5b-abe65ecae15b" providerId="ADAL" clId="{65123C54-3A2B-497A-B4DF-AA9B011C3E82}" dt="2023-02-25T04:23:55.658" v="1078" actId="2696"/>
        <pc:sldMkLst>
          <pc:docMk/>
          <pc:sldMk cId="2693488174" sldId="280"/>
        </pc:sldMkLst>
      </pc:sldChg>
      <pc:sldChg chg="add del">
        <pc:chgData name="Xuanbo" userId="52a29cb4-095e-4b88-8e5b-abe65ecae15b" providerId="ADAL" clId="{65123C54-3A2B-497A-B4DF-AA9B011C3E82}" dt="2023-02-25T02:54:31.452" v="69"/>
        <pc:sldMkLst>
          <pc:docMk/>
          <pc:sldMk cId="2086075421" sldId="281"/>
        </pc:sldMkLst>
      </pc:sldChg>
      <pc:sldChg chg="addSp delSp modSp new mod">
        <pc:chgData name="Xuanbo" userId="52a29cb4-095e-4b88-8e5b-abe65ecae15b" providerId="ADAL" clId="{65123C54-3A2B-497A-B4DF-AA9B011C3E82}" dt="2023-02-25T04:48:10.140" v="1488" actId="20577"/>
        <pc:sldMkLst>
          <pc:docMk/>
          <pc:sldMk cId="3937262370" sldId="281"/>
        </pc:sldMkLst>
        <pc:spChg chg="del">
          <ac:chgData name="Xuanbo" userId="52a29cb4-095e-4b88-8e5b-abe65ecae15b" providerId="ADAL" clId="{65123C54-3A2B-497A-B4DF-AA9B011C3E82}" dt="2023-02-25T02:57:56.854" v="80" actId="21"/>
          <ac:spMkLst>
            <pc:docMk/>
            <pc:sldMk cId="3937262370" sldId="281"/>
            <ac:spMk id="2" creationId="{BEFDCA4C-EF30-4201-AA64-C067077E9B44}"/>
          </ac:spMkLst>
        </pc:spChg>
        <pc:spChg chg="del">
          <ac:chgData name="Xuanbo" userId="52a29cb4-095e-4b88-8e5b-abe65ecae15b" providerId="ADAL" clId="{65123C54-3A2B-497A-B4DF-AA9B011C3E82}" dt="2023-02-25T02:57:56.854" v="80" actId="21"/>
          <ac:spMkLst>
            <pc:docMk/>
            <pc:sldMk cId="3937262370" sldId="281"/>
            <ac:spMk id="3" creationId="{DA70C5C2-5A70-4355-98A5-BEFEA1CDCB3C}"/>
          </ac:spMkLst>
        </pc:spChg>
        <pc:spChg chg="add del mod topLvl">
          <ac:chgData name="Xuanbo" userId="52a29cb4-095e-4b88-8e5b-abe65ecae15b" providerId="ADAL" clId="{65123C54-3A2B-497A-B4DF-AA9B011C3E82}" dt="2023-02-25T03:22:48.529" v="346" actId="478"/>
          <ac:spMkLst>
            <pc:docMk/>
            <pc:sldMk cId="3937262370" sldId="281"/>
            <ac:spMk id="22" creationId="{D0463110-1BE6-4AD2-B61E-D66E7AD5D652}"/>
          </ac:spMkLst>
        </pc:spChg>
        <pc:spChg chg="add del mod topLvl">
          <ac:chgData name="Xuanbo" userId="52a29cb4-095e-4b88-8e5b-abe65ecae15b" providerId="ADAL" clId="{65123C54-3A2B-497A-B4DF-AA9B011C3E82}" dt="2023-02-25T03:22:48.529" v="346" actId="478"/>
          <ac:spMkLst>
            <pc:docMk/>
            <pc:sldMk cId="3937262370" sldId="281"/>
            <ac:spMk id="23" creationId="{8B91EA4E-AC2E-4FAC-9557-ED0F59628B4D}"/>
          </ac:spMkLst>
        </pc:spChg>
        <pc:spChg chg="add del mod topLvl">
          <ac:chgData name="Xuanbo" userId="52a29cb4-095e-4b88-8e5b-abe65ecae15b" providerId="ADAL" clId="{65123C54-3A2B-497A-B4DF-AA9B011C3E82}" dt="2023-02-25T03:22:48.529" v="346" actId="478"/>
          <ac:spMkLst>
            <pc:docMk/>
            <pc:sldMk cId="3937262370" sldId="281"/>
            <ac:spMk id="24" creationId="{C933FE7B-AC5C-4BE0-847B-B2F9CAB35683}"/>
          </ac:spMkLst>
        </pc:spChg>
        <pc:spChg chg="add del mod">
          <ac:chgData name="Xuanbo" userId="52a29cb4-095e-4b88-8e5b-abe65ecae15b" providerId="ADAL" clId="{65123C54-3A2B-497A-B4DF-AA9B011C3E82}" dt="2023-02-25T03:43:56.842" v="825" actId="478"/>
          <ac:spMkLst>
            <pc:docMk/>
            <pc:sldMk cId="3937262370" sldId="281"/>
            <ac:spMk id="25" creationId="{F26C7A7A-8282-4013-8264-2112BA75689E}"/>
          </ac:spMkLst>
        </pc:spChg>
        <pc:spChg chg="add del mod">
          <ac:chgData name="Xuanbo" userId="52a29cb4-095e-4b88-8e5b-abe65ecae15b" providerId="ADAL" clId="{65123C54-3A2B-497A-B4DF-AA9B011C3E82}" dt="2023-02-25T03:41:22.533" v="782" actId="478"/>
          <ac:spMkLst>
            <pc:docMk/>
            <pc:sldMk cId="3937262370" sldId="281"/>
            <ac:spMk id="26" creationId="{B63555BD-091A-418A-B8C9-C4B5FCBBC2DF}"/>
          </ac:spMkLst>
        </pc:spChg>
        <pc:spChg chg="add del mod topLvl">
          <ac:chgData name="Xuanbo" userId="52a29cb4-095e-4b88-8e5b-abe65ecae15b" providerId="ADAL" clId="{65123C54-3A2B-497A-B4DF-AA9B011C3E82}" dt="2023-02-25T03:09:10.365" v="271" actId="21"/>
          <ac:spMkLst>
            <pc:docMk/>
            <pc:sldMk cId="3937262370" sldId="281"/>
            <ac:spMk id="27" creationId="{7E6DCBC6-D157-4508-993E-9FBCC126B42F}"/>
          </ac:spMkLst>
        </pc:spChg>
        <pc:spChg chg="add del mod">
          <ac:chgData name="Xuanbo" userId="52a29cb4-095e-4b88-8e5b-abe65ecae15b" providerId="ADAL" clId="{65123C54-3A2B-497A-B4DF-AA9B011C3E82}" dt="2023-02-25T03:07:19.153" v="229" actId="21"/>
          <ac:spMkLst>
            <pc:docMk/>
            <pc:sldMk cId="3937262370" sldId="281"/>
            <ac:spMk id="31" creationId="{70CCFF9E-AAE4-4267-8E7C-D3882417D847}"/>
          </ac:spMkLst>
        </pc:spChg>
        <pc:spChg chg="add del mod">
          <ac:chgData name="Xuanbo" userId="52a29cb4-095e-4b88-8e5b-abe65ecae15b" providerId="ADAL" clId="{65123C54-3A2B-497A-B4DF-AA9B011C3E82}" dt="2023-02-25T03:07:19.153" v="229" actId="21"/>
          <ac:spMkLst>
            <pc:docMk/>
            <pc:sldMk cId="3937262370" sldId="281"/>
            <ac:spMk id="32" creationId="{F63C3275-54B3-4E68-9060-F6DD2C1F4E6D}"/>
          </ac:spMkLst>
        </pc:spChg>
        <pc:spChg chg="add del mod">
          <ac:chgData name="Xuanbo" userId="52a29cb4-095e-4b88-8e5b-abe65ecae15b" providerId="ADAL" clId="{65123C54-3A2B-497A-B4DF-AA9B011C3E82}" dt="2023-02-25T03:07:19.153" v="229" actId="21"/>
          <ac:spMkLst>
            <pc:docMk/>
            <pc:sldMk cId="3937262370" sldId="281"/>
            <ac:spMk id="33" creationId="{4F55C8E6-8719-4476-A6F2-E414ED46F76A}"/>
          </ac:spMkLst>
        </pc:spChg>
        <pc:spChg chg="add del mod">
          <ac:chgData name="Xuanbo" userId="52a29cb4-095e-4b88-8e5b-abe65ecae15b" providerId="ADAL" clId="{65123C54-3A2B-497A-B4DF-AA9B011C3E82}" dt="2023-02-25T03:07:19.153" v="229" actId="21"/>
          <ac:spMkLst>
            <pc:docMk/>
            <pc:sldMk cId="3937262370" sldId="281"/>
            <ac:spMk id="34" creationId="{3651E137-EFE2-42E4-916A-C3C12D86A481}"/>
          </ac:spMkLst>
        </pc:spChg>
        <pc:spChg chg="add mod">
          <ac:chgData name="Xuanbo" userId="52a29cb4-095e-4b88-8e5b-abe65ecae15b" providerId="ADAL" clId="{65123C54-3A2B-497A-B4DF-AA9B011C3E82}" dt="2023-02-25T03:08:22.561" v="254" actId="571"/>
          <ac:spMkLst>
            <pc:docMk/>
            <pc:sldMk cId="3937262370" sldId="281"/>
            <ac:spMk id="38" creationId="{5E8FD688-9031-443C-9DF4-7212C499F931}"/>
          </ac:spMkLst>
        </pc:spChg>
        <pc:spChg chg="add mod">
          <ac:chgData name="Xuanbo" userId="52a29cb4-095e-4b88-8e5b-abe65ecae15b" providerId="ADAL" clId="{65123C54-3A2B-497A-B4DF-AA9B011C3E82}" dt="2023-02-25T03:08:22.561" v="254" actId="571"/>
          <ac:spMkLst>
            <pc:docMk/>
            <pc:sldMk cId="3937262370" sldId="281"/>
            <ac:spMk id="39" creationId="{BD075B88-6839-4044-A8F5-56158512F881}"/>
          </ac:spMkLst>
        </pc:spChg>
        <pc:spChg chg="add mod">
          <ac:chgData name="Xuanbo" userId="52a29cb4-095e-4b88-8e5b-abe65ecae15b" providerId="ADAL" clId="{65123C54-3A2B-497A-B4DF-AA9B011C3E82}" dt="2023-02-25T03:08:22.561" v="254" actId="571"/>
          <ac:spMkLst>
            <pc:docMk/>
            <pc:sldMk cId="3937262370" sldId="281"/>
            <ac:spMk id="40" creationId="{C90711B7-AC4E-4007-B428-BD1EBBE5BE51}"/>
          </ac:spMkLst>
        </pc:spChg>
        <pc:spChg chg="add mod">
          <ac:chgData name="Xuanbo" userId="52a29cb4-095e-4b88-8e5b-abe65ecae15b" providerId="ADAL" clId="{65123C54-3A2B-497A-B4DF-AA9B011C3E82}" dt="2023-02-25T03:08:22.561" v="254" actId="571"/>
          <ac:spMkLst>
            <pc:docMk/>
            <pc:sldMk cId="3937262370" sldId="281"/>
            <ac:spMk id="41" creationId="{3E199724-5CD9-4999-9127-A01811123490}"/>
          </ac:spMkLst>
        </pc:spChg>
        <pc:spChg chg="del mod topLvl">
          <ac:chgData name="Xuanbo" userId="52a29cb4-095e-4b88-8e5b-abe65ecae15b" providerId="ADAL" clId="{65123C54-3A2B-497A-B4DF-AA9B011C3E82}" dt="2023-02-25T03:22:48.529" v="346" actId="478"/>
          <ac:spMkLst>
            <pc:docMk/>
            <pc:sldMk cId="3937262370" sldId="281"/>
            <ac:spMk id="47" creationId="{E40705AB-0984-4629-B5CB-44E7ABE2FAC9}"/>
          </ac:spMkLst>
        </pc:spChg>
        <pc:spChg chg="del mod topLvl">
          <ac:chgData name="Xuanbo" userId="52a29cb4-095e-4b88-8e5b-abe65ecae15b" providerId="ADAL" clId="{65123C54-3A2B-497A-B4DF-AA9B011C3E82}" dt="2023-02-25T03:22:48.529" v="346" actId="478"/>
          <ac:spMkLst>
            <pc:docMk/>
            <pc:sldMk cId="3937262370" sldId="281"/>
            <ac:spMk id="48" creationId="{0308F88C-6913-43F6-BBE2-9515A4EE16B4}"/>
          </ac:spMkLst>
        </pc:spChg>
        <pc:spChg chg="del mod topLvl">
          <ac:chgData name="Xuanbo" userId="52a29cb4-095e-4b88-8e5b-abe65ecae15b" providerId="ADAL" clId="{65123C54-3A2B-497A-B4DF-AA9B011C3E82}" dt="2023-02-25T03:22:48.529" v="346" actId="478"/>
          <ac:spMkLst>
            <pc:docMk/>
            <pc:sldMk cId="3937262370" sldId="281"/>
            <ac:spMk id="49" creationId="{D240B8A0-78D2-4696-B3DC-51B2A5035DF9}"/>
          </ac:spMkLst>
        </pc:spChg>
        <pc:spChg chg="del mod topLvl">
          <ac:chgData name="Xuanbo" userId="52a29cb4-095e-4b88-8e5b-abe65ecae15b" providerId="ADAL" clId="{65123C54-3A2B-497A-B4DF-AA9B011C3E82}" dt="2023-02-25T03:22:48.529" v="346" actId="478"/>
          <ac:spMkLst>
            <pc:docMk/>
            <pc:sldMk cId="3937262370" sldId="281"/>
            <ac:spMk id="50" creationId="{70DA898E-00B1-47CC-A4B0-646E58989B17}"/>
          </ac:spMkLst>
        </pc:spChg>
        <pc:spChg chg="add del mod">
          <ac:chgData name="Xuanbo" userId="52a29cb4-095e-4b88-8e5b-abe65ecae15b" providerId="ADAL" clId="{65123C54-3A2B-497A-B4DF-AA9B011C3E82}" dt="2023-02-25T03:22:48.529" v="346" actId="478"/>
          <ac:spMkLst>
            <pc:docMk/>
            <pc:sldMk cId="3937262370" sldId="281"/>
            <ac:spMk id="52" creationId="{CBF52781-1FE9-4E22-B6A1-974222AEFC20}"/>
          </ac:spMkLst>
        </pc:spChg>
        <pc:spChg chg="mod">
          <ac:chgData name="Xuanbo" userId="52a29cb4-095e-4b88-8e5b-abe65ecae15b" providerId="ADAL" clId="{65123C54-3A2B-497A-B4DF-AA9B011C3E82}" dt="2023-02-25T03:22:48.810" v="347"/>
          <ac:spMkLst>
            <pc:docMk/>
            <pc:sldMk cId="3937262370" sldId="281"/>
            <ac:spMk id="57" creationId="{DAD58B07-BCCF-4B32-91B6-D2977FE8FF7A}"/>
          </ac:spMkLst>
        </pc:spChg>
        <pc:spChg chg="mod">
          <ac:chgData name="Xuanbo" userId="52a29cb4-095e-4b88-8e5b-abe65ecae15b" providerId="ADAL" clId="{65123C54-3A2B-497A-B4DF-AA9B011C3E82}" dt="2023-02-25T03:22:48.810" v="347"/>
          <ac:spMkLst>
            <pc:docMk/>
            <pc:sldMk cId="3937262370" sldId="281"/>
            <ac:spMk id="58" creationId="{5FA52BA3-E482-4F16-AE2B-F8053BCEB44C}"/>
          </ac:spMkLst>
        </pc:spChg>
        <pc:spChg chg="mod">
          <ac:chgData name="Xuanbo" userId="52a29cb4-095e-4b88-8e5b-abe65ecae15b" providerId="ADAL" clId="{65123C54-3A2B-497A-B4DF-AA9B011C3E82}" dt="2023-02-25T03:22:48.810" v="347"/>
          <ac:spMkLst>
            <pc:docMk/>
            <pc:sldMk cId="3937262370" sldId="281"/>
            <ac:spMk id="59" creationId="{08C8A307-ECF1-4B02-8F93-8494C656C6A3}"/>
          </ac:spMkLst>
        </pc:spChg>
        <pc:spChg chg="mod">
          <ac:chgData name="Xuanbo" userId="52a29cb4-095e-4b88-8e5b-abe65ecae15b" providerId="ADAL" clId="{65123C54-3A2B-497A-B4DF-AA9B011C3E82}" dt="2023-02-25T03:22:48.810" v="347"/>
          <ac:spMkLst>
            <pc:docMk/>
            <pc:sldMk cId="3937262370" sldId="281"/>
            <ac:spMk id="63" creationId="{529D2D6E-0C55-40F9-8102-B304DD34D98A}"/>
          </ac:spMkLst>
        </pc:spChg>
        <pc:spChg chg="mod">
          <ac:chgData name="Xuanbo" userId="52a29cb4-095e-4b88-8e5b-abe65ecae15b" providerId="ADAL" clId="{65123C54-3A2B-497A-B4DF-AA9B011C3E82}" dt="2023-02-25T03:22:48.810" v="347"/>
          <ac:spMkLst>
            <pc:docMk/>
            <pc:sldMk cId="3937262370" sldId="281"/>
            <ac:spMk id="64" creationId="{42B370F7-78D5-4993-B1E8-C00E3CBDAA9D}"/>
          </ac:spMkLst>
        </pc:spChg>
        <pc:spChg chg="mod">
          <ac:chgData name="Xuanbo" userId="52a29cb4-095e-4b88-8e5b-abe65ecae15b" providerId="ADAL" clId="{65123C54-3A2B-497A-B4DF-AA9B011C3E82}" dt="2023-02-25T03:22:48.810" v="347"/>
          <ac:spMkLst>
            <pc:docMk/>
            <pc:sldMk cId="3937262370" sldId="281"/>
            <ac:spMk id="65" creationId="{AC520AF9-E303-4B39-8493-2E908CD024ED}"/>
          </ac:spMkLst>
        </pc:spChg>
        <pc:spChg chg="mod">
          <ac:chgData name="Xuanbo" userId="52a29cb4-095e-4b88-8e5b-abe65ecae15b" providerId="ADAL" clId="{65123C54-3A2B-497A-B4DF-AA9B011C3E82}" dt="2023-02-25T03:22:48.810" v="347"/>
          <ac:spMkLst>
            <pc:docMk/>
            <pc:sldMk cId="3937262370" sldId="281"/>
            <ac:spMk id="66" creationId="{050DE492-B354-4384-A7E2-94E01E2C9FC3}"/>
          </ac:spMkLst>
        </pc:spChg>
        <pc:spChg chg="mod">
          <ac:chgData name="Xuanbo" userId="52a29cb4-095e-4b88-8e5b-abe65ecae15b" providerId="ADAL" clId="{65123C54-3A2B-497A-B4DF-AA9B011C3E82}" dt="2023-02-25T03:22:48.810" v="347"/>
          <ac:spMkLst>
            <pc:docMk/>
            <pc:sldMk cId="3937262370" sldId="281"/>
            <ac:spMk id="67" creationId="{7C58D92F-7115-4948-BB96-D3D117EE4DC5}"/>
          </ac:spMkLst>
        </pc:spChg>
        <pc:spChg chg="add del">
          <ac:chgData name="Xuanbo" userId="52a29cb4-095e-4b88-8e5b-abe65ecae15b" providerId="ADAL" clId="{65123C54-3A2B-497A-B4DF-AA9B011C3E82}" dt="2023-02-25T03:25:00.205" v="354" actId="22"/>
          <ac:spMkLst>
            <pc:docMk/>
            <pc:sldMk cId="3937262370" sldId="281"/>
            <ac:spMk id="70" creationId="{4E361199-0BA0-42D7-BD2C-47E361E4145A}"/>
          </ac:spMkLst>
        </pc:spChg>
        <pc:spChg chg="add del">
          <ac:chgData name="Xuanbo" userId="52a29cb4-095e-4b88-8e5b-abe65ecae15b" providerId="ADAL" clId="{65123C54-3A2B-497A-B4DF-AA9B011C3E82}" dt="2023-02-25T03:39:48.982" v="773" actId="22"/>
          <ac:spMkLst>
            <pc:docMk/>
            <pc:sldMk cId="3937262370" sldId="281"/>
            <ac:spMk id="75" creationId="{3EF552C9-4801-4B76-AC13-3BEDB063B6DF}"/>
          </ac:spMkLst>
        </pc:spChg>
        <pc:spChg chg="add del mod">
          <ac:chgData name="Xuanbo" userId="52a29cb4-095e-4b88-8e5b-abe65ecae15b" providerId="ADAL" clId="{65123C54-3A2B-497A-B4DF-AA9B011C3E82}" dt="2023-02-25T04:04:22.572" v="885" actId="478"/>
          <ac:spMkLst>
            <pc:docMk/>
            <pc:sldMk cId="3937262370" sldId="281"/>
            <ac:spMk id="79" creationId="{96B7A4B9-2C8C-47BF-8174-75A4D6ED865D}"/>
          </ac:spMkLst>
        </pc:spChg>
        <pc:spChg chg="add del mod">
          <ac:chgData name="Xuanbo" userId="52a29cb4-095e-4b88-8e5b-abe65ecae15b" providerId="ADAL" clId="{65123C54-3A2B-497A-B4DF-AA9B011C3E82}" dt="2023-02-25T04:05:52.173" v="895" actId="21"/>
          <ac:spMkLst>
            <pc:docMk/>
            <pc:sldMk cId="3937262370" sldId="281"/>
            <ac:spMk id="83" creationId="{27824A7A-2499-49C3-B95C-B35B274075FE}"/>
          </ac:spMkLst>
        </pc:spChg>
        <pc:spChg chg="add del mod">
          <ac:chgData name="Xuanbo" userId="52a29cb4-095e-4b88-8e5b-abe65ecae15b" providerId="ADAL" clId="{65123C54-3A2B-497A-B4DF-AA9B011C3E82}" dt="2023-02-25T04:48:06.328" v="1485" actId="478"/>
          <ac:spMkLst>
            <pc:docMk/>
            <pc:sldMk cId="3937262370" sldId="281"/>
            <ac:spMk id="84" creationId="{F01B2B1F-D344-4FFE-BD9C-3FEA5DDA5538}"/>
          </ac:spMkLst>
        </pc:spChg>
        <pc:spChg chg="add del mod">
          <ac:chgData name="Xuanbo" userId="52a29cb4-095e-4b88-8e5b-abe65ecae15b" providerId="ADAL" clId="{65123C54-3A2B-497A-B4DF-AA9B011C3E82}" dt="2023-02-25T04:04:21.525" v="884" actId="21"/>
          <ac:spMkLst>
            <pc:docMk/>
            <pc:sldMk cId="3937262370" sldId="281"/>
            <ac:spMk id="86" creationId="{35355492-A63A-4EC2-B49E-B54863AD7E88}"/>
          </ac:spMkLst>
        </pc:spChg>
        <pc:spChg chg="add mod">
          <ac:chgData name="Xuanbo" userId="52a29cb4-095e-4b88-8e5b-abe65ecae15b" providerId="ADAL" clId="{65123C54-3A2B-497A-B4DF-AA9B011C3E82}" dt="2023-02-25T04:48:08.844" v="1487" actId="20577"/>
          <ac:spMkLst>
            <pc:docMk/>
            <pc:sldMk cId="3937262370" sldId="281"/>
            <ac:spMk id="87" creationId="{E3F950BA-4370-4B8F-A47C-8B3A90A7DFC8}"/>
          </ac:spMkLst>
        </pc:spChg>
        <pc:spChg chg="add mod">
          <ac:chgData name="Xuanbo" userId="52a29cb4-095e-4b88-8e5b-abe65ecae15b" providerId="ADAL" clId="{65123C54-3A2B-497A-B4DF-AA9B011C3E82}" dt="2023-02-25T04:48:10.140" v="1488" actId="20577"/>
          <ac:spMkLst>
            <pc:docMk/>
            <pc:sldMk cId="3937262370" sldId="281"/>
            <ac:spMk id="91" creationId="{F7BEACAD-DB5E-401B-81AA-619D444E301B}"/>
          </ac:spMkLst>
        </pc:spChg>
        <pc:spChg chg="add del">
          <ac:chgData name="Xuanbo" userId="52a29cb4-095e-4b88-8e5b-abe65ecae15b" providerId="ADAL" clId="{65123C54-3A2B-497A-B4DF-AA9B011C3E82}" dt="2023-02-25T04:07:45.851" v="919" actId="22"/>
          <ac:spMkLst>
            <pc:docMk/>
            <pc:sldMk cId="3937262370" sldId="281"/>
            <ac:spMk id="97" creationId="{A457794F-BCD6-462D-9569-4DD9279F7C7B}"/>
          </ac:spMkLst>
        </pc:spChg>
        <pc:spChg chg="add mod">
          <ac:chgData name="Xuanbo" userId="52a29cb4-095e-4b88-8e5b-abe65ecae15b" providerId="ADAL" clId="{65123C54-3A2B-497A-B4DF-AA9B011C3E82}" dt="2023-02-25T04:48:06.563" v="1486"/>
          <ac:spMkLst>
            <pc:docMk/>
            <pc:sldMk cId="3937262370" sldId="281"/>
            <ac:spMk id="100" creationId="{5D31C04A-C074-42CF-9489-45AE1BAC89B1}"/>
          </ac:spMkLst>
        </pc:spChg>
        <pc:grpChg chg="add del mod">
          <ac:chgData name="Xuanbo" userId="52a29cb4-095e-4b88-8e5b-abe65ecae15b" providerId="ADAL" clId="{65123C54-3A2B-497A-B4DF-AA9B011C3E82}" dt="2023-02-25T03:08:33.986" v="258" actId="165"/>
          <ac:grpSpMkLst>
            <pc:docMk/>
            <pc:sldMk cId="3937262370" sldId="281"/>
            <ac:grpSpMk id="42" creationId="{EA2BC6F4-B70C-4D61-A605-7BBF00A0D950}"/>
          </ac:grpSpMkLst>
        </pc:grpChg>
        <pc:grpChg chg="add del mod">
          <ac:chgData name="Xuanbo" userId="52a29cb4-095e-4b88-8e5b-abe65ecae15b" providerId="ADAL" clId="{65123C54-3A2B-497A-B4DF-AA9B011C3E82}" dt="2023-02-25T03:08:33.986" v="258" actId="165"/>
          <ac:grpSpMkLst>
            <pc:docMk/>
            <pc:sldMk cId="3937262370" sldId="281"/>
            <ac:grpSpMk id="43" creationId="{94B1BE53-294B-493B-A05A-E72602A85651}"/>
          </ac:grpSpMkLst>
        </pc:grpChg>
        <pc:grpChg chg="add del mod">
          <ac:chgData name="Xuanbo" userId="52a29cb4-095e-4b88-8e5b-abe65ecae15b" providerId="ADAL" clId="{65123C54-3A2B-497A-B4DF-AA9B011C3E82}" dt="2023-02-25T03:09:09.053" v="270" actId="165"/>
          <ac:grpSpMkLst>
            <pc:docMk/>
            <pc:sldMk cId="3937262370" sldId="281"/>
            <ac:grpSpMk id="51" creationId="{F94810F2-7E55-432E-99CA-BD7229F3D35E}"/>
          </ac:grpSpMkLst>
        </pc:grpChg>
        <pc:grpChg chg="add del mod">
          <ac:chgData name="Xuanbo" userId="52a29cb4-095e-4b88-8e5b-abe65ecae15b" providerId="ADAL" clId="{65123C54-3A2B-497A-B4DF-AA9B011C3E82}" dt="2023-02-25T03:22:49.326" v="348"/>
          <ac:grpSpMkLst>
            <pc:docMk/>
            <pc:sldMk cId="3937262370" sldId="281"/>
            <ac:grpSpMk id="53" creationId="{40A1870C-91D5-43C6-B484-EE84255FE23B}"/>
          </ac:grpSpMkLst>
        </pc:grpChg>
        <pc:picChg chg="add del mod">
          <ac:chgData name="Xuanbo" userId="52a29cb4-095e-4b88-8e5b-abe65ecae15b" providerId="ADAL" clId="{65123C54-3A2B-497A-B4DF-AA9B011C3E82}" dt="2023-02-25T02:59:06.568" v="89"/>
          <ac:picMkLst>
            <pc:docMk/>
            <pc:sldMk cId="3937262370" sldId="281"/>
            <ac:picMk id="5" creationId="{97A92473-6034-4F3F-8DA6-4038EB0A8D6B}"/>
          </ac:picMkLst>
        </pc:picChg>
        <pc:picChg chg="add del mod">
          <ac:chgData name="Xuanbo" userId="52a29cb4-095e-4b88-8e5b-abe65ecae15b" providerId="ADAL" clId="{65123C54-3A2B-497A-B4DF-AA9B011C3E82}" dt="2023-02-25T02:59:06.568" v="89"/>
          <ac:picMkLst>
            <pc:docMk/>
            <pc:sldMk cId="3937262370" sldId="281"/>
            <ac:picMk id="7" creationId="{0473F01C-5126-4EDB-8447-93E0D65A1B30}"/>
          </ac:picMkLst>
        </pc:picChg>
        <pc:picChg chg="add del mod">
          <ac:chgData name="Xuanbo" userId="52a29cb4-095e-4b88-8e5b-abe65ecae15b" providerId="ADAL" clId="{65123C54-3A2B-497A-B4DF-AA9B011C3E82}" dt="2023-02-25T02:59:06.568" v="89"/>
          <ac:picMkLst>
            <pc:docMk/>
            <pc:sldMk cId="3937262370" sldId="281"/>
            <ac:picMk id="9" creationId="{4087C774-3B19-48B8-AFCE-759C817391B0}"/>
          </ac:picMkLst>
        </pc:picChg>
        <pc:picChg chg="add del mod">
          <ac:chgData name="Xuanbo" userId="52a29cb4-095e-4b88-8e5b-abe65ecae15b" providerId="ADAL" clId="{65123C54-3A2B-497A-B4DF-AA9B011C3E82}" dt="2023-02-25T02:59:06.568" v="89"/>
          <ac:picMkLst>
            <pc:docMk/>
            <pc:sldMk cId="3937262370" sldId="281"/>
            <ac:picMk id="11" creationId="{44559AF1-8269-443B-9ED4-6D75250451B8}"/>
          </ac:picMkLst>
        </pc:picChg>
        <pc:picChg chg="add del mod">
          <ac:chgData name="Xuanbo" userId="52a29cb4-095e-4b88-8e5b-abe65ecae15b" providerId="ADAL" clId="{65123C54-3A2B-497A-B4DF-AA9B011C3E82}" dt="2023-02-25T02:59:06.568" v="89"/>
          <ac:picMkLst>
            <pc:docMk/>
            <pc:sldMk cId="3937262370" sldId="281"/>
            <ac:picMk id="13" creationId="{CB5CEBA3-19BF-4326-91AE-FC0048B3CD57}"/>
          </ac:picMkLst>
        </pc:picChg>
        <pc:picChg chg="add del mod">
          <ac:chgData name="Xuanbo" userId="52a29cb4-095e-4b88-8e5b-abe65ecae15b" providerId="ADAL" clId="{65123C54-3A2B-497A-B4DF-AA9B011C3E82}" dt="2023-02-25T02:59:06.568" v="89"/>
          <ac:picMkLst>
            <pc:docMk/>
            <pc:sldMk cId="3937262370" sldId="281"/>
            <ac:picMk id="15" creationId="{A1F14030-7CF1-4246-88A1-60BB0FBE2F26}"/>
          </ac:picMkLst>
        </pc:picChg>
        <pc:picChg chg="add del mod topLvl">
          <ac:chgData name="Xuanbo" userId="52a29cb4-095e-4b88-8e5b-abe65ecae15b" providerId="ADAL" clId="{65123C54-3A2B-497A-B4DF-AA9B011C3E82}" dt="2023-02-25T03:22:48.529" v="346" actId="478"/>
          <ac:picMkLst>
            <pc:docMk/>
            <pc:sldMk cId="3937262370" sldId="281"/>
            <ac:picMk id="17" creationId="{294785BF-AFE7-48D6-B9FB-896ECD3F1A9C}"/>
          </ac:picMkLst>
        </pc:picChg>
        <pc:picChg chg="add del mod topLvl">
          <ac:chgData name="Xuanbo" userId="52a29cb4-095e-4b88-8e5b-abe65ecae15b" providerId="ADAL" clId="{65123C54-3A2B-497A-B4DF-AA9B011C3E82}" dt="2023-02-25T03:22:48.529" v="346" actId="478"/>
          <ac:picMkLst>
            <pc:docMk/>
            <pc:sldMk cId="3937262370" sldId="281"/>
            <ac:picMk id="19" creationId="{3223B9AD-DB61-4384-86A5-ED3C524E419C}"/>
          </ac:picMkLst>
        </pc:picChg>
        <pc:picChg chg="add del mod topLvl">
          <ac:chgData name="Xuanbo" userId="52a29cb4-095e-4b88-8e5b-abe65ecae15b" providerId="ADAL" clId="{65123C54-3A2B-497A-B4DF-AA9B011C3E82}" dt="2023-02-25T03:22:48.529" v="346" actId="478"/>
          <ac:picMkLst>
            <pc:docMk/>
            <pc:sldMk cId="3937262370" sldId="281"/>
            <ac:picMk id="21" creationId="{5E6D28A9-7837-451C-8E87-649B0BBE8A80}"/>
          </ac:picMkLst>
        </pc:picChg>
        <pc:picChg chg="add del mod">
          <ac:chgData name="Xuanbo" userId="52a29cb4-095e-4b88-8e5b-abe65ecae15b" providerId="ADAL" clId="{65123C54-3A2B-497A-B4DF-AA9B011C3E82}" dt="2023-02-25T03:07:19.153" v="229" actId="21"/>
          <ac:picMkLst>
            <pc:docMk/>
            <pc:sldMk cId="3937262370" sldId="281"/>
            <ac:picMk id="28" creationId="{BB818700-E8BE-41BC-BA64-0D6D921A5CF9}"/>
          </ac:picMkLst>
        </pc:picChg>
        <pc:picChg chg="add del mod">
          <ac:chgData name="Xuanbo" userId="52a29cb4-095e-4b88-8e5b-abe65ecae15b" providerId="ADAL" clId="{65123C54-3A2B-497A-B4DF-AA9B011C3E82}" dt="2023-02-25T03:07:19.153" v="229" actId="21"/>
          <ac:picMkLst>
            <pc:docMk/>
            <pc:sldMk cId="3937262370" sldId="281"/>
            <ac:picMk id="29" creationId="{111DB7F5-39B2-40F0-ABC3-B7981EA20BB1}"/>
          </ac:picMkLst>
        </pc:picChg>
        <pc:picChg chg="add del mod">
          <ac:chgData name="Xuanbo" userId="52a29cb4-095e-4b88-8e5b-abe65ecae15b" providerId="ADAL" clId="{65123C54-3A2B-497A-B4DF-AA9B011C3E82}" dt="2023-02-25T03:07:19.153" v="229" actId="21"/>
          <ac:picMkLst>
            <pc:docMk/>
            <pc:sldMk cId="3937262370" sldId="281"/>
            <ac:picMk id="30" creationId="{4A62F3F1-DDAB-442A-8874-586ABCA1E203}"/>
          </ac:picMkLst>
        </pc:picChg>
        <pc:picChg chg="add mod">
          <ac:chgData name="Xuanbo" userId="52a29cb4-095e-4b88-8e5b-abe65ecae15b" providerId="ADAL" clId="{65123C54-3A2B-497A-B4DF-AA9B011C3E82}" dt="2023-02-25T03:08:22.561" v="254" actId="571"/>
          <ac:picMkLst>
            <pc:docMk/>
            <pc:sldMk cId="3937262370" sldId="281"/>
            <ac:picMk id="35" creationId="{3E998A9E-B1CA-44A3-B183-4D7A3093C9DE}"/>
          </ac:picMkLst>
        </pc:picChg>
        <pc:picChg chg="add mod">
          <ac:chgData name="Xuanbo" userId="52a29cb4-095e-4b88-8e5b-abe65ecae15b" providerId="ADAL" clId="{65123C54-3A2B-497A-B4DF-AA9B011C3E82}" dt="2023-02-25T03:08:22.561" v="254" actId="571"/>
          <ac:picMkLst>
            <pc:docMk/>
            <pc:sldMk cId="3937262370" sldId="281"/>
            <ac:picMk id="36" creationId="{890EC439-1843-4FC9-9170-C86D3C637140}"/>
          </ac:picMkLst>
        </pc:picChg>
        <pc:picChg chg="add mod">
          <ac:chgData name="Xuanbo" userId="52a29cb4-095e-4b88-8e5b-abe65ecae15b" providerId="ADAL" clId="{65123C54-3A2B-497A-B4DF-AA9B011C3E82}" dt="2023-02-25T03:08:22.561" v="254" actId="571"/>
          <ac:picMkLst>
            <pc:docMk/>
            <pc:sldMk cId="3937262370" sldId="281"/>
            <ac:picMk id="37" creationId="{CD0DB8C6-A2FD-48F0-82DB-3AE7E00CA3A7}"/>
          </ac:picMkLst>
        </pc:picChg>
        <pc:picChg chg="del mod topLvl">
          <ac:chgData name="Xuanbo" userId="52a29cb4-095e-4b88-8e5b-abe65ecae15b" providerId="ADAL" clId="{65123C54-3A2B-497A-B4DF-AA9B011C3E82}" dt="2023-02-25T03:22:48.529" v="346" actId="478"/>
          <ac:picMkLst>
            <pc:docMk/>
            <pc:sldMk cId="3937262370" sldId="281"/>
            <ac:picMk id="44" creationId="{1192E6D1-80B4-4DD7-BB81-2F993D251573}"/>
          </ac:picMkLst>
        </pc:picChg>
        <pc:picChg chg="del mod topLvl">
          <ac:chgData name="Xuanbo" userId="52a29cb4-095e-4b88-8e5b-abe65ecae15b" providerId="ADAL" clId="{65123C54-3A2B-497A-B4DF-AA9B011C3E82}" dt="2023-02-25T03:22:48.529" v="346" actId="478"/>
          <ac:picMkLst>
            <pc:docMk/>
            <pc:sldMk cId="3937262370" sldId="281"/>
            <ac:picMk id="45" creationId="{FF026D34-95DA-4F64-AFDE-870779514DA3}"/>
          </ac:picMkLst>
        </pc:picChg>
        <pc:picChg chg="del mod topLvl">
          <ac:chgData name="Xuanbo" userId="52a29cb4-095e-4b88-8e5b-abe65ecae15b" providerId="ADAL" clId="{65123C54-3A2B-497A-B4DF-AA9B011C3E82}" dt="2023-02-25T03:22:48.529" v="346" actId="478"/>
          <ac:picMkLst>
            <pc:docMk/>
            <pc:sldMk cId="3937262370" sldId="281"/>
            <ac:picMk id="46" creationId="{262A764D-F388-4837-B1C1-930723D12C2C}"/>
          </ac:picMkLst>
        </pc:picChg>
        <pc:picChg chg="mod">
          <ac:chgData name="Xuanbo" userId="52a29cb4-095e-4b88-8e5b-abe65ecae15b" providerId="ADAL" clId="{65123C54-3A2B-497A-B4DF-AA9B011C3E82}" dt="2023-02-25T03:22:48.810" v="347"/>
          <ac:picMkLst>
            <pc:docMk/>
            <pc:sldMk cId="3937262370" sldId="281"/>
            <ac:picMk id="54" creationId="{547B79A7-247C-4C82-AFF1-2A124100F150}"/>
          </ac:picMkLst>
        </pc:picChg>
        <pc:picChg chg="mod">
          <ac:chgData name="Xuanbo" userId="52a29cb4-095e-4b88-8e5b-abe65ecae15b" providerId="ADAL" clId="{65123C54-3A2B-497A-B4DF-AA9B011C3E82}" dt="2023-02-25T03:22:48.810" v="347"/>
          <ac:picMkLst>
            <pc:docMk/>
            <pc:sldMk cId="3937262370" sldId="281"/>
            <ac:picMk id="55" creationId="{101F1125-0DD8-49F8-B5E9-43FA5BACCC06}"/>
          </ac:picMkLst>
        </pc:picChg>
        <pc:picChg chg="mod">
          <ac:chgData name="Xuanbo" userId="52a29cb4-095e-4b88-8e5b-abe65ecae15b" providerId="ADAL" clId="{65123C54-3A2B-497A-B4DF-AA9B011C3E82}" dt="2023-02-25T03:22:48.810" v="347"/>
          <ac:picMkLst>
            <pc:docMk/>
            <pc:sldMk cId="3937262370" sldId="281"/>
            <ac:picMk id="56" creationId="{3C31A7C5-6CC5-4835-B8F1-EF3E2A9D4D3B}"/>
          </ac:picMkLst>
        </pc:picChg>
        <pc:picChg chg="mod">
          <ac:chgData name="Xuanbo" userId="52a29cb4-095e-4b88-8e5b-abe65ecae15b" providerId="ADAL" clId="{65123C54-3A2B-497A-B4DF-AA9B011C3E82}" dt="2023-02-25T03:22:48.810" v="347"/>
          <ac:picMkLst>
            <pc:docMk/>
            <pc:sldMk cId="3937262370" sldId="281"/>
            <ac:picMk id="60" creationId="{281428AD-BC88-493F-B144-39A70A7F45F5}"/>
          </ac:picMkLst>
        </pc:picChg>
        <pc:picChg chg="mod">
          <ac:chgData name="Xuanbo" userId="52a29cb4-095e-4b88-8e5b-abe65ecae15b" providerId="ADAL" clId="{65123C54-3A2B-497A-B4DF-AA9B011C3E82}" dt="2023-02-25T03:22:48.810" v="347"/>
          <ac:picMkLst>
            <pc:docMk/>
            <pc:sldMk cId="3937262370" sldId="281"/>
            <ac:picMk id="61" creationId="{EC02D9EB-44D6-40D9-8CA4-CC3B96471249}"/>
          </ac:picMkLst>
        </pc:picChg>
        <pc:picChg chg="mod">
          <ac:chgData name="Xuanbo" userId="52a29cb4-095e-4b88-8e5b-abe65ecae15b" providerId="ADAL" clId="{65123C54-3A2B-497A-B4DF-AA9B011C3E82}" dt="2023-02-25T03:22:48.810" v="347"/>
          <ac:picMkLst>
            <pc:docMk/>
            <pc:sldMk cId="3937262370" sldId="281"/>
            <ac:picMk id="62" creationId="{A45459EA-453A-458E-BEB2-A5CBD9285834}"/>
          </ac:picMkLst>
        </pc:picChg>
        <pc:picChg chg="add del mod">
          <ac:chgData name="Xuanbo" userId="52a29cb4-095e-4b88-8e5b-abe65ecae15b" providerId="ADAL" clId="{65123C54-3A2B-497A-B4DF-AA9B011C3E82}" dt="2023-02-25T03:41:31.975" v="787" actId="21"/>
          <ac:picMkLst>
            <pc:docMk/>
            <pc:sldMk cId="3937262370" sldId="281"/>
            <ac:picMk id="68" creationId="{86F04C32-916E-46CE-91C0-ACEFF2D3732F}"/>
          </ac:picMkLst>
        </pc:picChg>
        <pc:picChg chg="add del mod">
          <ac:chgData name="Xuanbo" userId="52a29cb4-095e-4b88-8e5b-abe65ecae15b" providerId="ADAL" clId="{65123C54-3A2B-497A-B4DF-AA9B011C3E82}" dt="2023-02-25T03:39:46.122" v="770" actId="478"/>
          <ac:picMkLst>
            <pc:docMk/>
            <pc:sldMk cId="3937262370" sldId="281"/>
            <ac:picMk id="71" creationId="{F7055097-F08C-43E6-85DB-564931C1451F}"/>
          </ac:picMkLst>
        </pc:picChg>
        <pc:picChg chg="add mod">
          <ac:chgData name="Xuanbo" userId="52a29cb4-095e-4b88-8e5b-abe65ecae15b" providerId="ADAL" clId="{65123C54-3A2B-497A-B4DF-AA9B011C3E82}" dt="2023-02-25T03:25:34.812" v="370" actId="571"/>
          <ac:picMkLst>
            <pc:docMk/>
            <pc:sldMk cId="3937262370" sldId="281"/>
            <ac:picMk id="72" creationId="{FEDE40E6-D922-4CBA-AD5D-9FCA33E9AF14}"/>
          </ac:picMkLst>
        </pc:picChg>
        <pc:picChg chg="add mod">
          <ac:chgData name="Xuanbo" userId="52a29cb4-095e-4b88-8e5b-abe65ecae15b" providerId="ADAL" clId="{65123C54-3A2B-497A-B4DF-AA9B011C3E82}" dt="2023-02-25T03:25:34.812" v="370" actId="571"/>
          <ac:picMkLst>
            <pc:docMk/>
            <pc:sldMk cId="3937262370" sldId="281"/>
            <ac:picMk id="73" creationId="{106D073C-2598-4A0C-98C7-89AD98F7D363}"/>
          </ac:picMkLst>
        </pc:picChg>
        <pc:picChg chg="add del mod">
          <ac:chgData name="Xuanbo" userId="52a29cb4-095e-4b88-8e5b-abe65ecae15b" providerId="ADAL" clId="{65123C54-3A2B-497A-B4DF-AA9B011C3E82}" dt="2023-02-25T03:40:02.340" v="776" actId="21"/>
          <ac:picMkLst>
            <pc:docMk/>
            <pc:sldMk cId="3937262370" sldId="281"/>
            <ac:picMk id="76" creationId="{66C27925-8DC1-4EEF-8FFB-47984CF1D820}"/>
          </ac:picMkLst>
        </pc:picChg>
        <pc:picChg chg="add del mod">
          <ac:chgData name="Xuanbo" userId="52a29cb4-095e-4b88-8e5b-abe65ecae15b" providerId="ADAL" clId="{65123C54-3A2B-497A-B4DF-AA9B011C3E82}" dt="2023-02-25T03:40:23.344" v="779" actId="478"/>
          <ac:picMkLst>
            <pc:docMk/>
            <pc:sldMk cId="3937262370" sldId="281"/>
            <ac:picMk id="77" creationId="{4669DE81-1A3A-45B8-9F40-0B1F24862580}"/>
          </ac:picMkLst>
        </pc:picChg>
        <pc:picChg chg="add del mod">
          <ac:chgData name="Xuanbo" userId="52a29cb4-095e-4b88-8e5b-abe65ecae15b" providerId="ADAL" clId="{65123C54-3A2B-497A-B4DF-AA9B011C3E82}" dt="2023-02-25T04:05:21.260" v="890" actId="478"/>
          <ac:picMkLst>
            <pc:docMk/>
            <pc:sldMk cId="3937262370" sldId="281"/>
            <ac:picMk id="78" creationId="{634D25C3-DE1A-4D28-B302-32E26D9C41AE}"/>
          </ac:picMkLst>
        </pc:picChg>
        <pc:picChg chg="add del mod">
          <ac:chgData name="Xuanbo" userId="52a29cb4-095e-4b88-8e5b-abe65ecae15b" providerId="ADAL" clId="{65123C54-3A2B-497A-B4DF-AA9B011C3E82}" dt="2023-02-25T04:04:05.238" v="879" actId="21"/>
          <ac:picMkLst>
            <pc:docMk/>
            <pc:sldMk cId="3937262370" sldId="281"/>
            <ac:picMk id="80" creationId="{0E27201A-A0D9-4021-8294-F6903866D22D}"/>
          </ac:picMkLst>
        </pc:picChg>
        <pc:picChg chg="add del mod">
          <ac:chgData name="Xuanbo" userId="52a29cb4-095e-4b88-8e5b-abe65ecae15b" providerId="ADAL" clId="{65123C54-3A2B-497A-B4DF-AA9B011C3E82}" dt="2023-02-25T04:05:52.173" v="895" actId="21"/>
          <ac:picMkLst>
            <pc:docMk/>
            <pc:sldMk cId="3937262370" sldId="281"/>
            <ac:picMk id="81" creationId="{970C4074-4F90-4152-95ED-106F0F5097C8}"/>
          </ac:picMkLst>
        </pc:picChg>
        <pc:picChg chg="add del mod">
          <ac:chgData name="Xuanbo" userId="52a29cb4-095e-4b88-8e5b-abe65ecae15b" providerId="ADAL" clId="{65123C54-3A2B-497A-B4DF-AA9B011C3E82}" dt="2023-02-25T04:05:57.526" v="896" actId="21"/>
          <ac:picMkLst>
            <pc:docMk/>
            <pc:sldMk cId="3937262370" sldId="281"/>
            <ac:picMk id="82" creationId="{8FB036D2-A396-4830-B74E-7B087AEAF545}"/>
          </ac:picMkLst>
        </pc:picChg>
        <pc:picChg chg="add mod">
          <ac:chgData name="Xuanbo" userId="52a29cb4-095e-4b88-8e5b-abe65ecae15b" providerId="ADAL" clId="{65123C54-3A2B-497A-B4DF-AA9B011C3E82}" dt="2023-02-25T04:06:00.791" v="898" actId="1076"/>
          <ac:picMkLst>
            <pc:docMk/>
            <pc:sldMk cId="3937262370" sldId="281"/>
            <ac:picMk id="85" creationId="{63C23833-9187-4C9A-958D-8EA0DCB036C5}"/>
          </ac:picMkLst>
        </pc:picChg>
        <pc:picChg chg="add del mod">
          <ac:chgData name="Xuanbo" userId="52a29cb4-095e-4b88-8e5b-abe65ecae15b" providerId="ADAL" clId="{65123C54-3A2B-497A-B4DF-AA9B011C3E82}" dt="2023-02-25T04:05:20.056" v="889" actId="21"/>
          <ac:picMkLst>
            <pc:docMk/>
            <pc:sldMk cId="3937262370" sldId="281"/>
            <ac:picMk id="88" creationId="{0E9B75C3-7B4B-437C-8B2E-6A5456F7B46F}"/>
          </ac:picMkLst>
        </pc:picChg>
        <pc:picChg chg="add mod">
          <ac:chgData name="Xuanbo" userId="52a29cb4-095e-4b88-8e5b-abe65ecae15b" providerId="ADAL" clId="{65123C54-3A2B-497A-B4DF-AA9B011C3E82}" dt="2023-02-25T04:06:54.159" v="916" actId="1076"/>
          <ac:picMkLst>
            <pc:docMk/>
            <pc:sldMk cId="3937262370" sldId="281"/>
            <ac:picMk id="89" creationId="{FA887291-F18A-4151-8E57-DEC78FC587BA}"/>
          </ac:picMkLst>
        </pc:picChg>
        <pc:picChg chg="add del mod">
          <ac:chgData name="Xuanbo" userId="52a29cb4-095e-4b88-8e5b-abe65ecae15b" providerId="ADAL" clId="{65123C54-3A2B-497A-B4DF-AA9B011C3E82}" dt="2023-02-25T04:06:35.344" v="909" actId="478"/>
          <ac:picMkLst>
            <pc:docMk/>
            <pc:sldMk cId="3937262370" sldId="281"/>
            <ac:picMk id="90" creationId="{1F4B482D-1ECF-4BD1-99CF-7DED6852D6A4}"/>
          </ac:picMkLst>
        </pc:picChg>
        <pc:picChg chg="add del mod">
          <ac:chgData name="Xuanbo" userId="52a29cb4-095e-4b88-8e5b-abe65ecae15b" providerId="ADAL" clId="{65123C54-3A2B-497A-B4DF-AA9B011C3E82}" dt="2023-02-25T04:07:55.564" v="923" actId="478"/>
          <ac:picMkLst>
            <pc:docMk/>
            <pc:sldMk cId="3937262370" sldId="281"/>
            <ac:picMk id="92" creationId="{C92625A0-02C2-4467-860E-9676ACE682CC}"/>
          </ac:picMkLst>
        </pc:picChg>
        <pc:picChg chg="add del mod">
          <ac:chgData name="Xuanbo" userId="52a29cb4-095e-4b88-8e5b-abe65ecae15b" providerId="ADAL" clId="{65123C54-3A2B-497A-B4DF-AA9B011C3E82}" dt="2023-02-25T04:06:17.498" v="904"/>
          <ac:picMkLst>
            <pc:docMk/>
            <pc:sldMk cId="3937262370" sldId="281"/>
            <ac:picMk id="93" creationId="{1A51AEC9-E2E1-415B-9D8B-263AE1DAF545}"/>
          </ac:picMkLst>
        </pc:picChg>
        <pc:picChg chg="add del mod">
          <ac:chgData name="Xuanbo" userId="52a29cb4-095e-4b88-8e5b-abe65ecae15b" providerId="ADAL" clId="{65123C54-3A2B-497A-B4DF-AA9B011C3E82}" dt="2023-02-25T04:06:34.313" v="908" actId="21"/>
          <ac:picMkLst>
            <pc:docMk/>
            <pc:sldMk cId="3937262370" sldId="281"/>
            <ac:picMk id="94" creationId="{D4F7467A-D641-4AF0-9C27-A7F0C1006762}"/>
          </ac:picMkLst>
        </pc:picChg>
        <pc:picChg chg="add mod">
          <ac:chgData name="Xuanbo" userId="52a29cb4-095e-4b88-8e5b-abe65ecae15b" providerId="ADAL" clId="{65123C54-3A2B-497A-B4DF-AA9B011C3E82}" dt="2023-02-25T04:06:42.391" v="911" actId="1076"/>
          <ac:picMkLst>
            <pc:docMk/>
            <pc:sldMk cId="3937262370" sldId="281"/>
            <ac:picMk id="95" creationId="{1E3A6C72-AB32-48AC-B5FA-06DAA80A311B}"/>
          </ac:picMkLst>
        </pc:picChg>
        <pc:picChg chg="add del mod">
          <ac:chgData name="Xuanbo" userId="52a29cb4-095e-4b88-8e5b-abe65ecae15b" providerId="ADAL" clId="{65123C54-3A2B-497A-B4DF-AA9B011C3E82}" dt="2023-02-25T04:07:54.408" v="922" actId="21"/>
          <ac:picMkLst>
            <pc:docMk/>
            <pc:sldMk cId="3937262370" sldId="281"/>
            <ac:picMk id="98" creationId="{6AF9378E-62EA-4E99-B101-BABEB445DEA2}"/>
          </ac:picMkLst>
        </pc:picChg>
        <pc:picChg chg="add mod">
          <ac:chgData name="Xuanbo" userId="52a29cb4-095e-4b88-8e5b-abe65ecae15b" providerId="ADAL" clId="{65123C54-3A2B-497A-B4DF-AA9B011C3E82}" dt="2023-02-25T04:07:55.845" v="924"/>
          <ac:picMkLst>
            <pc:docMk/>
            <pc:sldMk cId="3937262370" sldId="281"/>
            <ac:picMk id="99" creationId="{C19C742A-A85F-41F1-B135-7457196F459B}"/>
          </ac:picMkLst>
        </pc:picChg>
      </pc:sldChg>
      <pc:sldChg chg="delSp new del mod">
        <pc:chgData name="Xuanbo" userId="52a29cb4-095e-4b88-8e5b-abe65ecae15b" providerId="ADAL" clId="{65123C54-3A2B-497A-B4DF-AA9B011C3E82}" dt="2023-02-25T03:22:32.370" v="340" actId="2696"/>
        <pc:sldMkLst>
          <pc:docMk/>
          <pc:sldMk cId="348370398" sldId="282"/>
        </pc:sldMkLst>
        <pc:spChg chg="del">
          <ac:chgData name="Xuanbo" userId="52a29cb4-095e-4b88-8e5b-abe65ecae15b" providerId="ADAL" clId="{65123C54-3A2B-497A-B4DF-AA9B011C3E82}" dt="2023-02-25T03:22:25.321" v="338" actId="21"/>
          <ac:spMkLst>
            <pc:docMk/>
            <pc:sldMk cId="348370398" sldId="282"/>
            <ac:spMk id="2" creationId="{ED3B2D64-82EA-4DA4-9DF4-FA8124518553}"/>
          </ac:spMkLst>
        </pc:spChg>
        <pc:spChg chg="del">
          <ac:chgData name="Xuanbo" userId="52a29cb4-095e-4b88-8e5b-abe65ecae15b" providerId="ADAL" clId="{65123C54-3A2B-497A-B4DF-AA9B011C3E82}" dt="2023-02-25T03:22:25.321" v="338" actId="21"/>
          <ac:spMkLst>
            <pc:docMk/>
            <pc:sldMk cId="348370398" sldId="282"/>
            <ac:spMk id="3" creationId="{EA62710C-E91D-49CA-A346-FCF0CEBFF1DE}"/>
          </ac:spMkLst>
        </pc:spChg>
      </pc:sldChg>
      <pc:sldChg chg="add del">
        <pc:chgData name="Xuanbo" userId="52a29cb4-095e-4b88-8e5b-abe65ecae15b" providerId="ADAL" clId="{65123C54-3A2B-497A-B4DF-AA9B011C3E82}" dt="2023-02-25T02:58:01.277" v="82"/>
        <pc:sldMkLst>
          <pc:docMk/>
          <pc:sldMk cId="1376990341" sldId="282"/>
        </pc:sldMkLst>
      </pc:sldChg>
      <pc:sldChg chg="addSp modSp add del mod ord">
        <pc:chgData name="Xuanbo" userId="52a29cb4-095e-4b88-8e5b-abe65ecae15b" providerId="ADAL" clId="{65123C54-3A2B-497A-B4DF-AA9B011C3E82}" dt="2023-02-25T03:27:32.530" v="381" actId="2696"/>
        <pc:sldMkLst>
          <pc:docMk/>
          <pc:sldMk cId="203031728" sldId="283"/>
        </pc:sldMkLst>
        <pc:spChg chg="mod">
          <ac:chgData name="Xuanbo" userId="52a29cb4-095e-4b88-8e5b-abe65ecae15b" providerId="ADAL" clId="{65123C54-3A2B-497A-B4DF-AA9B011C3E82}" dt="2023-02-25T03:22:36.849" v="341" actId="164"/>
          <ac:spMkLst>
            <pc:docMk/>
            <pc:sldMk cId="203031728" sldId="283"/>
            <ac:spMk id="22" creationId="{D0463110-1BE6-4AD2-B61E-D66E7AD5D652}"/>
          </ac:spMkLst>
        </pc:spChg>
        <pc:spChg chg="mod">
          <ac:chgData name="Xuanbo" userId="52a29cb4-095e-4b88-8e5b-abe65ecae15b" providerId="ADAL" clId="{65123C54-3A2B-497A-B4DF-AA9B011C3E82}" dt="2023-02-25T03:22:36.849" v="341" actId="164"/>
          <ac:spMkLst>
            <pc:docMk/>
            <pc:sldMk cId="203031728" sldId="283"/>
            <ac:spMk id="23" creationId="{8B91EA4E-AC2E-4FAC-9557-ED0F59628B4D}"/>
          </ac:spMkLst>
        </pc:spChg>
        <pc:spChg chg="mod">
          <ac:chgData name="Xuanbo" userId="52a29cb4-095e-4b88-8e5b-abe65ecae15b" providerId="ADAL" clId="{65123C54-3A2B-497A-B4DF-AA9B011C3E82}" dt="2023-02-25T03:22:36.849" v="341" actId="164"/>
          <ac:spMkLst>
            <pc:docMk/>
            <pc:sldMk cId="203031728" sldId="283"/>
            <ac:spMk id="24" creationId="{C933FE7B-AC5C-4BE0-847B-B2F9CAB35683}"/>
          </ac:spMkLst>
        </pc:spChg>
        <pc:spChg chg="mod">
          <ac:chgData name="Xuanbo" userId="52a29cb4-095e-4b88-8e5b-abe65ecae15b" providerId="ADAL" clId="{65123C54-3A2B-497A-B4DF-AA9B011C3E82}" dt="2023-02-25T03:26:49.241" v="377" actId="20577"/>
          <ac:spMkLst>
            <pc:docMk/>
            <pc:sldMk cId="203031728" sldId="283"/>
            <ac:spMk id="26" creationId="{B63555BD-091A-418A-B8C9-C4B5FCBBC2DF}"/>
          </ac:spMkLst>
        </pc:spChg>
        <pc:spChg chg="mod">
          <ac:chgData name="Xuanbo" userId="52a29cb4-095e-4b88-8e5b-abe65ecae15b" providerId="ADAL" clId="{65123C54-3A2B-497A-B4DF-AA9B011C3E82}" dt="2023-02-25T03:22:36.849" v="341" actId="164"/>
          <ac:spMkLst>
            <pc:docMk/>
            <pc:sldMk cId="203031728" sldId="283"/>
            <ac:spMk id="47" creationId="{E40705AB-0984-4629-B5CB-44E7ABE2FAC9}"/>
          </ac:spMkLst>
        </pc:spChg>
        <pc:spChg chg="mod">
          <ac:chgData name="Xuanbo" userId="52a29cb4-095e-4b88-8e5b-abe65ecae15b" providerId="ADAL" clId="{65123C54-3A2B-497A-B4DF-AA9B011C3E82}" dt="2023-02-25T03:22:36.849" v="341" actId="164"/>
          <ac:spMkLst>
            <pc:docMk/>
            <pc:sldMk cId="203031728" sldId="283"/>
            <ac:spMk id="48" creationId="{0308F88C-6913-43F6-BBE2-9515A4EE16B4}"/>
          </ac:spMkLst>
        </pc:spChg>
        <pc:spChg chg="mod">
          <ac:chgData name="Xuanbo" userId="52a29cb4-095e-4b88-8e5b-abe65ecae15b" providerId="ADAL" clId="{65123C54-3A2B-497A-B4DF-AA9B011C3E82}" dt="2023-02-25T03:22:36.849" v="341" actId="164"/>
          <ac:spMkLst>
            <pc:docMk/>
            <pc:sldMk cId="203031728" sldId="283"/>
            <ac:spMk id="49" creationId="{D240B8A0-78D2-4696-B3DC-51B2A5035DF9}"/>
          </ac:spMkLst>
        </pc:spChg>
        <pc:spChg chg="mod">
          <ac:chgData name="Xuanbo" userId="52a29cb4-095e-4b88-8e5b-abe65ecae15b" providerId="ADAL" clId="{65123C54-3A2B-497A-B4DF-AA9B011C3E82}" dt="2023-02-25T03:22:36.849" v="341" actId="164"/>
          <ac:spMkLst>
            <pc:docMk/>
            <pc:sldMk cId="203031728" sldId="283"/>
            <ac:spMk id="50" creationId="{70DA898E-00B1-47CC-A4B0-646E58989B17}"/>
          </ac:spMkLst>
        </pc:spChg>
        <pc:spChg chg="mod">
          <ac:chgData name="Xuanbo" userId="52a29cb4-095e-4b88-8e5b-abe65ecae15b" providerId="ADAL" clId="{65123C54-3A2B-497A-B4DF-AA9B011C3E82}" dt="2023-02-25T03:22:36.849" v="341" actId="164"/>
          <ac:spMkLst>
            <pc:docMk/>
            <pc:sldMk cId="203031728" sldId="283"/>
            <ac:spMk id="52" creationId="{CBF52781-1FE9-4E22-B6A1-974222AEFC20}"/>
          </ac:spMkLst>
        </pc:spChg>
        <pc:grpChg chg="add mod">
          <ac:chgData name="Xuanbo" userId="52a29cb4-095e-4b88-8e5b-abe65ecae15b" providerId="ADAL" clId="{65123C54-3A2B-497A-B4DF-AA9B011C3E82}" dt="2023-02-25T03:22:39.817" v="343" actId="14100"/>
          <ac:grpSpMkLst>
            <pc:docMk/>
            <pc:sldMk cId="203031728" sldId="283"/>
            <ac:grpSpMk id="2" creationId="{DDD9DE5C-B3BE-497C-82E8-72904B600F6C}"/>
          </ac:grpSpMkLst>
        </pc:grpChg>
        <pc:picChg chg="mod">
          <ac:chgData name="Xuanbo" userId="52a29cb4-095e-4b88-8e5b-abe65ecae15b" providerId="ADAL" clId="{65123C54-3A2B-497A-B4DF-AA9B011C3E82}" dt="2023-02-25T03:22:36.849" v="341" actId="164"/>
          <ac:picMkLst>
            <pc:docMk/>
            <pc:sldMk cId="203031728" sldId="283"/>
            <ac:picMk id="17" creationId="{294785BF-AFE7-48D6-B9FB-896ECD3F1A9C}"/>
          </ac:picMkLst>
        </pc:picChg>
        <pc:picChg chg="mod">
          <ac:chgData name="Xuanbo" userId="52a29cb4-095e-4b88-8e5b-abe65ecae15b" providerId="ADAL" clId="{65123C54-3A2B-497A-B4DF-AA9B011C3E82}" dt="2023-02-25T03:22:36.849" v="341" actId="164"/>
          <ac:picMkLst>
            <pc:docMk/>
            <pc:sldMk cId="203031728" sldId="283"/>
            <ac:picMk id="19" creationId="{3223B9AD-DB61-4384-86A5-ED3C524E419C}"/>
          </ac:picMkLst>
        </pc:picChg>
        <pc:picChg chg="mod">
          <ac:chgData name="Xuanbo" userId="52a29cb4-095e-4b88-8e5b-abe65ecae15b" providerId="ADAL" clId="{65123C54-3A2B-497A-B4DF-AA9B011C3E82}" dt="2023-02-25T03:22:36.849" v="341" actId="164"/>
          <ac:picMkLst>
            <pc:docMk/>
            <pc:sldMk cId="203031728" sldId="283"/>
            <ac:picMk id="21" creationId="{5E6D28A9-7837-451C-8E87-649B0BBE8A80}"/>
          </ac:picMkLst>
        </pc:picChg>
        <pc:picChg chg="mod">
          <ac:chgData name="Xuanbo" userId="52a29cb4-095e-4b88-8e5b-abe65ecae15b" providerId="ADAL" clId="{65123C54-3A2B-497A-B4DF-AA9B011C3E82}" dt="2023-02-25T03:22:36.849" v="341" actId="164"/>
          <ac:picMkLst>
            <pc:docMk/>
            <pc:sldMk cId="203031728" sldId="283"/>
            <ac:picMk id="44" creationId="{1192E6D1-80B4-4DD7-BB81-2F993D251573}"/>
          </ac:picMkLst>
        </pc:picChg>
        <pc:picChg chg="mod">
          <ac:chgData name="Xuanbo" userId="52a29cb4-095e-4b88-8e5b-abe65ecae15b" providerId="ADAL" clId="{65123C54-3A2B-497A-B4DF-AA9B011C3E82}" dt="2023-02-25T03:22:36.849" v="341" actId="164"/>
          <ac:picMkLst>
            <pc:docMk/>
            <pc:sldMk cId="203031728" sldId="283"/>
            <ac:picMk id="45" creationId="{FF026D34-95DA-4F64-AFDE-870779514DA3}"/>
          </ac:picMkLst>
        </pc:picChg>
        <pc:picChg chg="mod">
          <ac:chgData name="Xuanbo" userId="52a29cb4-095e-4b88-8e5b-abe65ecae15b" providerId="ADAL" clId="{65123C54-3A2B-497A-B4DF-AA9B011C3E82}" dt="2023-02-25T03:22:36.849" v="341" actId="164"/>
          <ac:picMkLst>
            <pc:docMk/>
            <pc:sldMk cId="203031728" sldId="283"/>
            <ac:picMk id="46" creationId="{262A764D-F388-4837-B1C1-930723D12C2C}"/>
          </ac:picMkLst>
        </pc:picChg>
      </pc:sldChg>
      <pc:sldChg chg="addSp delSp modSp add del mod ord">
        <pc:chgData name="Xuanbo" userId="52a29cb4-095e-4b88-8e5b-abe65ecae15b" providerId="ADAL" clId="{65123C54-3A2B-497A-B4DF-AA9B011C3E82}" dt="2023-02-25T04:02:55.119" v="866" actId="2696"/>
        <pc:sldMkLst>
          <pc:docMk/>
          <pc:sldMk cId="3226388805" sldId="284"/>
        </pc:sldMkLst>
        <pc:spChg chg="add mod">
          <ac:chgData name="Xuanbo" userId="52a29cb4-095e-4b88-8e5b-abe65ecae15b" providerId="ADAL" clId="{65123C54-3A2B-497A-B4DF-AA9B011C3E82}" dt="2023-02-25T03:31:19.722" v="558" actId="1076"/>
          <ac:spMkLst>
            <pc:docMk/>
            <pc:sldMk cId="3226388805" sldId="284"/>
            <ac:spMk id="20" creationId="{BEDCF0EB-E319-4B3D-B5AE-F1D16BA4F322}"/>
          </ac:spMkLst>
        </pc:spChg>
        <pc:spChg chg="add del mod topLvl">
          <ac:chgData name="Xuanbo" userId="52a29cb4-095e-4b88-8e5b-abe65ecae15b" providerId="ADAL" clId="{65123C54-3A2B-497A-B4DF-AA9B011C3E82}" dt="2023-02-25T03:41:39.586" v="789" actId="21"/>
          <ac:spMkLst>
            <pc:docMk/>
            <pc:sldMk cId="3226388805" sldId="284"/>
            <ac:spMk id="22" creationId="{D0463110-1BE6-4AD2-B61E-D66E7AD5D652}"/>
          </ac:spMkLst>
        </pc:spChg>
        <pc:spChg chg="add del mod topLvl">
          <ac:chgData name="Xuanbo" userId="52a29cb4-095e-4b88-8e5b-abe65ecae15b" providerId="ADAL" clId="{65123C54-3A2B-497A-B4DF-AA9B011C3E82}" dt="2023-02-25T03:41:39.586" v="789" actId="21"/>
          <ac:spMkLst>
            <pc:docMk/>
            <pc:sldMk cId="3226388805" sldId="284"/>
            <ac:spMk id="23" creationId="{8B91EA4E-AC2E-4FAC-9557-ED0F59628B4D}"/>
          </ac:spMkLst>
        </pc:spChg>
        <pc:spChg chg="add del mod topLvl">
          <ac:chgData name="Xuanbo" userId="52a29cb4-095e-4b88-8e5b-abe65ecae15b" providerId="ADAL" clId="{65123C54-3A2B-497A-B4DF-AA9B011C3E82}" dt="2023-02-25T03:41:39.586" v="789" actId="21"/>
          <ac:spMkLst>
            <pc:docMk/>
            <pc:sldMk cId="3226388805" sldId="284"/>
            <ac:spMk id="24" creationId="{C933FE7B-AC5C-4BE0-847B-B2F9CAB35683}"/>
          </ac:spMkLst>
        </pc:spChg>
        <pc:spChg chg="mod">
          <ac:chgData name="Xuanbo" userId="52a29cb4-095e-4b88-8e5b-abe65ecae15b" providerId="ADAL" clId="{65123C54-3A2B-497A-B4DF-AA9B011C3E82}" dt="2023-02-25T04:00:58.061" v="839" actId="20577"/>
          <ac:spMkLst>
            <pc:docMk/>
            <pc:sldMk cId="3226388805" sldId="284"/>
            <ac:spMk id="25" creationId="{F26C7A7A-8282-4013-8264-2112BA75689E}"/>
          </ac:spMkLst>
        </pc:spChg>
        <pc:spChg chg="del mod">
          <ac:chgData name="Xuanbo" userId="52a29cb4-095e-4b88-8e5b-abe65ecae15b" providerId="ADAL" clId="{65123C54-3A2B-497A-B4DF-AA9B011C3E82}" dt="2023-02-25T04:02:37.207" v="861" actId="478"/>
          <ac:spMkLst>
            <pc:docMk/>
            <pc:sldMk cId="3226388805" sldId="284"/>
            <ac:spMk id="26" creationId="{B63555BD-091A-418A-B8C9-C4B5FCBBC2DF}"/>
          </ac:spMkLst>
        </pc:spChg>
        <pc:spChg chg="add mod">
          <ac:chgData name="Xuanbo" userId="52a29cb4-095e-4b88-8e5b-abe65ecae15b" providerId="ADAL" clId="{65123C54-3A2B-497A-B4DF-AA9B011C3E82}" dt="2023-02-25T03:31:38.574" v="573" actId="20577"/>
          <ac:spMkLst>
            <pc:docMk/>
            <pc:sldMk cId="3226388805" sldId="284"/>
            <ac:spMk id="27" creationId="{271118DB-4173-44AE-A843-B48C60D553B2}"/>
          </ac:spMkLst>
        </pc:spChg>
        <pc:spChg chg="add mod">
          <ac:chgData name="Xuanbo" userId="52a29cb4-095e-4b88-8e5b-abe65ecae15b" providerId="ADAL" clId="{65123C54-3A2B-497A-B4DF-AA9B011C3E82}" dt="2023-02-25T04:02:44.101" v="863" actId="20577"/>
          <ac:spMkLst>
            <pc:docMk/>
            <pc:sldMk cId="3226388805" sldId="284"/>
            <ac:spMk id="28" creationId="{7D15C54E-74C0-4251-A790-2D8674A3F956}"/>
          </ac:spMkLst>
        </pc:spChg>
        <pc:spChg chg="add del mod topLvl">
          <ac:chgData name="Xuanbo" userId="52a29cb4-095e-4b88-8e5b-abe65ecae15b" providerId="ADAL" clId="{65123C54-3A2B-497A-B4DF-AA9B011C3E82}" dt="2023-02-25T03:41:39.586" v="789" actId="21"/>
          <ac:spMkLst>
            <pc:docMk/>
            <pc:sldMk cId="3226388805" sldId="284"/>
            <ac:spMk id="47" creationId="{E40705AB-0984-4629-B5CB-44E7ABE2FAC9}"/>
          </ac:spMkLst>
        </pc:spChg>
        <pc:spChg chg="add del mod topLvl">
          <ac:chgData name="Xuanbo" userId="52a29cb4-095e-4b88-8e5b-abe65ecae15b" providerId="ADAL" clId="{65123C54-3A2B-497A-B4DF-AA9B011C3E82}" dt="2023-02-25T03:41:39.586" v="789" actId="21"/>
          <ac:spMkLst>
            <pc:docMk/>
            <pc:sldMk cId="3226388805" sldId="284"/>
            <ac:spMk id="48" creationId="{0308F88C-6913-43F6-BBE2-9515A4EE16B4}"/>
          </ac:spMkLst>
        </pc:spChg>
        <pc:spChg chg="add del mod topLvl">
          <ac:chgData name="Xuanbo" userId="52a29cb4-095e-4b88-8e5b-abe65ecae15b" providerId="ADAL" clId="{65123C54-3A2B-497A-B4DF-AA9B011C3E82}" dt="2023-02-25T03:41:39.586" v="789" actId="21"/>
          <ac:spMkLst>
            <pc:docMk/>
            <pc:sldMk cId="3226388805" sldId="284"/>
            <ac:spMk id="49" creationId="{D240B8A0-78D2-4696-B3DC-51B2A5035DF9}"/>
          </ac:spMkLst>
        </pc:spChg>
        <pc:spChg chg="mod topLvl">
          <ac:chgData name="Xuanbo" userId="52a29cb4-095e-4b88-8e5b-abe65ecae15b" providerId="ADAL" clId="{65123C54-3A2B-497A-B4DF-AA9B011C3E82}" dt="2023-02-25T03:33:58.149" v="746" actId="114"/>
          <ac:spMkLst>
            <pc:docMk/>
            <pc:sldMk cId="3226388805" sldId="284"/>
            <ac:spMk id="50" creationId="{70DA898E-00B1-47CC-A4B0-646E58989B17}"/>
          </ac:spMkLst>
        </pc:spChg>
        <pc:spChg chg="mod topLvl">
          <ac:chgData name="Xuanbo" userId="52a29cb4-095e-4b88-8e5b-abe65ecae15b" providerId="ADAL" clId="{65123C54-3A2B-497A-B4DF-AA9B011C3E82}" dt="2023-02-25T03:33:52.920" v="744"/>
          <ac:spMkLst>
            <pc:docMk/>
            <pc:sldMk cId="3226388805" sldId="284"/>
            <ac:spMk id="52" creationId="{CBF52781-1FE9-4E22-B6A1-974222AEFC20}"/>
          </ac:spMkLst>
        </pc:spChg>
        <pc:grpChg chg="del">
          <ac:chgData name="Xuanbo" userId="52a29cb4-095e-4b88-8e5b-abe65ecae15b" providerId="ADAL" clId="{65123C54-3A2B-497A-B4DF-AA9B011C3E82}" dt="2023-02-25T03:26:44.803" v="376" actId="165"/>
          <ac:grpSpMkLst>
            <pc:docMk/>
            <pc:sldMk cId="3226388805" sldId="284"/>
            <ac:grpSpMk id="2" creationId="{DDD9DE5C-B3BE-497C-82E8-72904B600F6C}"/>
          </ac:grpSpMkLst>
        </pc:grpChg>
        <pc:picChg chg="add del mod topLvl">
          <ac:chgData name="Xuanbo" userId="52a29cb4-095e-4b88-8e5b-abe65ecae15b" providerId="ADAL" clId="{65123C54-3A2B-497A-B4DF-AA9B011C3E82}" dt="2023-02-25T04:02:48.445" v="864" actId="14826"/>
          <ac:picMkLst>
            <pc:docMk/>
            <pc:sldMk cId="3226388805" sldId="284"/>
            <ac:picMk id="17" creationId="{294785BF-AFE7-48D6-B9FB-896ECD3F1A9C}"/>
          </ac:picMkLst>
        </pc:picChg>
        <pc:picChg chg="add del mod topLvl">
          <ac:chgData name="Xuanbo" userId="52a29cb4-095e-4b88-8e5b-abe65ecae15b" providerId="ADAL" clId="{65123C54-3A2B-497A-B4DF-AA9B011C3E82}" dt="2023-02-25T03:41:39.586" v="789" actId="21"/>
          <ac:picMkLst>
            <pc:docMk/>
            <pc:sldMk cId="3226388805" sldId="284"/>
            <ac:picMk id="19" creationId="{3223B9AD-DB61-4384-86A5-ED3C524E419C}"/>
          </ac:picMkLst>
        </pc:picChg>
        <pc:picChg chg="add del mod topLvl">
          <ac:chgData name="Xuanbo" userId="52a29cb4-095e-4b88-8e5b-abe65ecae15b" providerId="ADAL" clId="{65123C54-3A2B-497A-B4DF-AA9B011C3E82}" dt="2023-02-25T03:41:39.586" v="789" actId="21"/>
          <ac:picMkLst>
            <pc:docMk/>
            <pc:sldMk cId="3226388805" sldId="284"/>
            <ac:picMk id="21" creationId="{5E6D28A9-7837-451C-8E87-649B0BBE8A80}"/>
          </ac:picMkLst>
        </pc:picChg>
        <pc:picChg chg="add del mod topLvl">
          <ac:chgData name="Xuanbo" userId="52a29cb4-095e-4b88-8e5b-abe65ecae15b" providerId="ADAL" clId="{65123C54-3A2B-497A-B4DF-AA9B011C3E82}" dt="2023-02-25T03:41:39.586" v="789" actId="21"/>
          <ac:picMkLst>
            <pc:docMk/>
            <pc:sldMk cId="3226388805" sldId="284"/>
            <ac:picMk id="44" creationId="{1192E6D1-80B4-4DD7-BB81-2F993D251573}"/>
          </ac:picMkLst>
        </pc:picChg>
        <pc:picChg chg="add del mod topLvl">
          <ac:chgData name="Xuanbo" userId="52a29cb4-095e-4b88-8e5b-abe65ecae15b" providerId="ADAL" clId="{65123C54-3A2B-497A-B4DF-AA9B011C3E82}" dt="2023-02-25T03:41:39.586" v="789" actId="21"/>
          <ac:picMkLst>
            <pc:docMk/>
            <pc:sldMk cId="3226388805" sldId="284"/>
            <ac:picMk id="45" creationId="{FF026D34-95DA-4F64-AFDE-870779514DA3}"/>
          </ac:picMkLst>
        </pc:picChg>
        <pc:picChg chg="add del mod topLvl">
          <ac:chgData name="Xuanbo" userId="52a29cb4-095e-4b88-8e5b-abe65ecae15b" providerId="ADAL" clId="{65123C54-3A2B-497A-B4DF-AA9B011C3E82}" dt="2023-02-25T03:41:39.586" v="789" actId="21"/>
          <ac:picMkLst>
            <pc:docMk/>
            <pc:sldMk cId="3226388805" sldId="284"/>
            <ac:picMk id="46" creationId="{262A764D-F388-4837-B1C1-930723D12C2C}"/>
          </ac:picMkLst>
        </pc:picChg>
      </pc:sldChg>
      <pc:sldChg chg="addSp delSp modSp add mod">
        <pc:chgData name="Xuanbo" userId="52a29cb4-095e-4b88-8e5b-abe65ecae15b" providerId="ADAL" clId="{65123C54-3A2B-497A-B4DF-AA9B011C3E82}" dt="2023-02-25T05:20:20.925" v="2159" actId="1076"/>
        <pc:sldMkLst>
          <pc:docMk/>
          <pc:sldMk cId="3205100391" sldId="285"/>
        </pc:sldMkLst>
        <pc:spChg chg="del">
          <ac:chgData name="Xuanbo" userId="52a29cb4-095e-4b88-8e5b-abe65ecae15b" providerId="ADAL" clId="{65123C54-3A2B-497A-B4DF-AA9B011C3E82}" dt="2023-02-25T05:20:16.563" v="2157" actId="478"/>
          <ac:spMkLst>
            <pc:docMk/>
            <pc:sldMk cId="3205100391" sldId="285"/>
            <ac:spMk id="20" creationId="{BEDCF0EB-E319-4B3D-B5AE-F1D16BA4F322}"/>
          </ac:spMkLst>
        </pc:spChg>
        <pc:spChg chg="del">
          <ac:chgData name="Xuanbo" userId="52a29cb4-095e-4b88-8e5b-abe65ecae15b" providerId="ADAL" clId="{65123C54-3A2B-497A-B4DF-AA9B011C3E82}" dt="2023-02-25T03:43:50.815" v="821" actId="478"/>
          <ac:spMkLst>
            <pc:docMk/>
            <pc:sldMk cId="3205100391" sldId="285"/>
            <ac:spMk id="25" creationId="{F26C7A7A-8282-4013-8264-2112BA75689E}"/>
          </ac:spMkLst>
        </pc:spChg>
        <pc:spChg chg="mod">
          <ac:chgData name="Xuanbo" userId="52a29cb4-095e-4b88-8e5b-abe65ecae15b" providerId="ADAL" clId="{65123C54-3A2B-497A-B4DF-AA9B011C3E82}" dt="2023-02-25T04:47:56.470" v="1481" actId="20577"/>
          <ac:spMkLst>
            <pc:docMk/>
            <pc:sldMk cId="3205100391" sldId="285"/>
            <ac:spMk id="26" creationId="{B63555BD-091A-418A-B8C9-C4B5FCBBC2DF}"/>
          </ac:spMkLst>
        </pc:spChg>
        <pc:spChg chg="del">
          <ac:chgData name="Xuanbo" userId="52a29cb4-095e-4b88-8e5b-abe65ecae15b" providerId="ADAL" clId="{65123C54-3A2B-497A-B4DF-AA9B011C3E82}" dt="2023-02-25T05:20:16.563" v="2157" actId="478"/>
          <ac:spMkLst>
            <pc:docMk/>
            <pc:sldMk cId="3205100391" sldId="285"/>
            <ac:spMk id="27" creationId="{271118DB-4173-44AE-A843-B48C60D553B2}"/>
          </ac:spMkLst>
        </pc:spChg>
        <pc:spChg chg="add del">
          <ac:chgData name="Xuanbo" userId="52a29cb4-095e-4b88-8e5b-abe65ecae15b" providerId="ADAL" clId="{65123C54-3A2B-497A-B4DF-AA9B011C3E82}" dt="2023-02-25T03:43:51.949" v="823" actId="22"/>
          <ac:spMkLst>
            <pc:docMk/>
            <pc:sldMk cId="3205100391" sldId="285"/>
            <ac:spMk id="28" creationId="{2CF7C38A-A67A-4389-9BA6-382D11929C5C}"/>
          </ac:spMkLst>
        </pc:spChg>
        <pc:spChg chg="add del mod">
          <ac:chgData name="Xuanbo" userId="52a29cb4-095e-4b88-8e5b-abe65ecae15b" providerId="ADAL" clId="{65123C54-3A2B-497A-B4DF-AA9B011C3E82}" dt="2023-02-25T04:47:53.782" v="1479" actId="478"/>
          <ac:spMkLst>
            <pc:docMk/>
            <pc:sldMk cId="3205100391" sldId="285"/>
            <ac:spMk id="29" creationId="{46B83020-FD8D-40EB-A05C-EE069246E6A8}"/>
          </ac:spMkLst>
        </pc:spChg>
        <pc:spChg chg="add mod">
          <ac:chgData name="Xuanbo" userId="52a29cb4-095e-4b88-8e5b-abe65ecae15b" providerId="ADAL" clId="{65123C54-3A2B-497A-B4DF-AA9B011C3E82}" dt="2023-02-25T04:47:54.016" v="1480"/>
          <ac:spMkLst>
            <pc:docMk/>
            <pc:sldMk cId="3205100391" sldId="285"/>
            <ac:spMk id="30" creationId="{273F6101-899E-4431-BC0E-115BA228A63D}"/>
          </ac:spMkLst>
        </pc:spChg>
        <pc:spChg chg="add mod">
          <ac:chgData name="Xuanbo" userId="52a29cb4-095e-4b88-8e5b-abe65ecae15b" providerId="ADAL" clId="{65123C54-3A2B-497A-B4DF-AA9B011C3E82}" dt="2023-02-25T05:20:20.925" v="2159" actId="1076"/>
          <ac:spMkLst>
            <pc:docMk/>
            <pc:sldMk cId="3205100391" sldId="285"/>
            <ac:spMk id="31" creationId="{18D79A9F-6147-47E1-8464-8D4A66F678B1}"/>
          </ac:spMkLst>
        </pc:spChg>
        <pc:spChg chg="add mod">
          <ac:chgData name="Xuanbo" userId="52a29cb4-095e-4b88-8e5b-abe65ecae15b" providerId="ADAL" clId="{65123C54-3A2B-497A-B4DF-AA9B011C3E82}" dt="2023-02-25T05:20:20.925" v="2159" actId="1076"/>
          <ac:spMkLst>
            <pc:docMk/>
            <pc:sldMk cId="3205100391" sldId="285"/>
            <ac:spMk id="32" creationId="{2D771828-CF16-4CAF-B8A8-0DCF0AAC8615}"/>
          </ac:spMkLst>
        </pc:spChg>
        <pc:picChg chg="mod">
          <ac:chgData name="Xuanbo" userId="52a29cb4-095e-4b88-8e5b-abe65ecae15b" providerId="ADAL" clId="{65123C54-3A2B-497A-B4DF-AA9B011C3E82}" dt="2023-02-25T04:02:17.803" v="855" actId="1076"/>
          <ac:picMkLst>
            <pc:docMk/>
            <pc:sldMk cId="3205100391" sldId="285"/>
            <ac:picMk id="17" creationId="{294785BF-AFE7-48D6-B9FB-896ECD3F1A9C}"/>
          </ac:picMkLst>
        </pc:picChg>
        <pc:picChg chg="mod">
          <ac:chgData name="Xuanbo" userId="52a29cb4-095e-4b88-8e5b-abe65ecae15b" providerId="ADAL" clId="{65123C54-3A2B-497A-B4DF-AA9B011C3E82}" dt="2023-02-25T04:02:17.803" v="855" actId="1076"/>
          <ac:picMkLst>
            <pc:docMk/>
            <pc:sldMk cId="3205100391" sldId="285"/>
            <ac:picMk id="19" creationId="{3223B9AD-DB61-4384-86A5-ED3C524E419C}"/>
          </ac:picMkLst>
        </pc:picChg>
        <pc:picChg chg="mod">
          <ac:chgData name="Xuanbo" userId="52a29cb4-095e-4b88-8e5b-abe65ecae15b" providerId="ADAL" clId="{65123C54-3A2B-497A-B4DF-AA9B011C3E82}" dt="2023-02-25T04:02:17.803" v="855" actId="1076"/>
          <ac:picMkLst>
            <pc:docMk/>
            <pc:sldMk cId="3205100391" sldId="285"/>
            <ac:picMk id="21" creationId="{5E6D28A9-7837-451C-8E87-649B0BBE8A80}"/>
          </ac:picMkLst>
        </pc:picChg>
        <pc:picChg chg="mod">
          <ac:chgData name="Xuanbo" userId="52a29cb4-095e-4b88-8e5b-abe65ecae15b" providerId="ADAL" clId="{65123C54-3A2B-497A-B4DF-AA9B011C3E82}" dt="2023-02-25T04:02:17.803" v="855" actId="1076"/>
          <ac:picMkLst>
            <pc:docMk/>
            <pc:sldMk cId="3205100391" sldId="285"/>
            <ac:picMk id="44" creationId="{1192E6D1-80B4-4DD7-BB81-2F993D251573}"/>
          </ac:picMkLst>
        </pc:picChg>
        <pc:picChg chg="mod">
          <ac:chgData name="Xuanbo" userId="52a29cb4-095e-4b88-8e5b-abe65ecae15b" providerId="ADAL" clId="{65123C54-3A2B-497A-B4DF-AA9B011C3E82}" dt="2023-02-25T04:02:17.803" v="855" actId="1076"/>
          <ac:picMkLst>
            <pc:docMk/>
            <pc:sldMk cId="3205100391" sldId="285"/>
            <ac:picMk id="45" creationId="{FF026D34-95DA-4F64-AFDE-870779514DA3}"/>
          </ac:picMkLst>
        </pc:picChg>
        <pc:picChg chg="mod">
          <ac:chgData name="Xuanbo" userId="52a29cb4-095e-4b88-8e5b-abe65ecae15b" providerId="ADAL" clId="{65123C54-3A2B-497A-B4DF-AA9B011C3E82}" dt="2023-02-25T04:02:17.803" v="855" actId="1076"/>
          <ac:picMkLst>
            <pc:docMk/>
            <pc:sldMk cId="3205100391" sldId="285"/>
            <ac:picMk id="46" creationId="{262A764D-F388-4837-B1C1-930723D12C2C}"/>
          </ac:picMkLst>
        </pc:picChg>
      </pc:sldChg>
      <pc:sldChg chg="addSp delSp modSp add mod">
        <pc:chgData name="Xuanbo" userId="52a29cb4-095e-4b88-8e5b-abe65ecae15b" providerId="ADAL" clId="{65123C54-3A2B-497A-B4DF-AA9B011C3E82}" dt="2023-02-25T05:20:09.176" v="2154"/>
        <pc:sldMkLst>
          <pc:docMk/>
          <pc:sldMk cId="3659128109" sldId="286"/>
        </pc:sldMkLst>
        <pc:spChg chg="del">
          <ac:chgData name="Xuanbo" userId="52a29cb4-095e-4b88-8e5b-abe65ecae15b" providerId="ADAL" clId="{65123C54-3A2B-497A-B4DF-AA9B011C3E82}" dt="2023-02-25T05:20:08.864" v="2153" actId="478"/>
          <ac:spMkLst>
            <pc:docMk/>
            <pc:sldMk cId="3659128109" sldId="286"/>
            <ac:spMk id="20" creationId="{BEDCF0EB-E319-4B3D-B5AE-F1D16BA4F322}"/>
          </ac:spMkLst>
        </pc:spChg>
        <pc:spChg chg="del mod">
          <ac:chgData name="Xuanbo" userId="52a29cb4-095e-4b88-8e5b-abe65ecae15b" providerId="ADAL" clId="{65123C54-3A2B-497A-B4DF-AA9B011C3E82}" dt="2023-02-25T04:47:07.754" v="1455" actId="478"/>
          <ac:spMkLst>
            <pc:docMk/>
            <pc:sldMk cId="3659128109" sldId="286"/>
            <ac:spMk id="25" creationId="{F26C7A7A-8282-4013-8264-2112BA75689E}"/>
          </ac:spMkLst>
        </pc:spChg>
        <pc:spChg chg="mod">
          <ac:chgData name="Xuanbo" userId="52a29cb4-095e-4b88-8e5b-abe65ecae15b" providerId="ADAL" clId="{65123C54-3A2B-497A-B4DF-AA9B011C3E82}" dt="2023-02-25T04:47:15.052" v="1458" actId="20577"/>
          <ac:spMkLst>
            <pc:docMk/>
            <pc:sldMk cId="3659128109" sldId="286"/>
            <ac:spMk id="26" creationId="{B63555BD-091A-418A-B8C9-C4B5FCBBC2DF}"/>
          </ac:spMkLst>
        </pc:spChg>
        <pc:spChg chg="del">
          <ac:chgData name="Xuanbo" userId="52a29cb4-095e-4b88-8e5b-abe65ecae15b" providerId="ADAL" clId="{65123C54-3A2B-497A-B4DF-AA9B011C3E82}" dt="2023-02-25T05:20:08.864" v="2153" actId="478"/>
          <ac:spMkLst>
            <pc:docMk/>
            <pc:sldMk cId="3659128109" sldId="286"/>
            <ac:spMk id="27" creationId="{271118DB-4173-44AE-A843-B48C60D553B2}"/>
          </ac:spMkLst>
        </pc:spChg>
        <pc:spChg chg="add mod">
          <ac:chgData name="Xuanbo" userId="52a29cb4-095e-4b88-8e5b-abe65ecae15b" providerId="ADAL" clId="{65123C54-3A2B-497A-B4DF-AA9B011C3E82}" dt="2023-02-25T04:47:07.988" v="1456"/>
          <ac:spMkLst>
            <pc:docMk/>
            <pc:sldMk cId="3659128109" sldId="286"/>
            <ac:spMk id="28" creationId="{922DBBC8-1109-4217-9231-55AF0CF83D36}"/>
          </ac:spMkLst>
        </pc:spChg>
        <pc:spChg chg="add mod">
          <ac:chgData name="Xuanbo" userId="52a29cb4-095e-4b88-8e5b-abe65ecae15b" providerId="ADAL" clId="{65123C54-3A2B-497A-B4DF-AA9B011C3E82}" dt="2023-02-25T05:20:09.176" v="2154"/>
          <ac:spMkLst>
            <pc:docMk/>
            <pc:sldMk cId="3659128109" sldId="286"/>
            <ac:spMk id="29" creationId="{A01AC972-3FC7-47B5-9008-8FF72D985804}"/>
          </ac:spMkLst>
        </pc:spChg>
        <pc:spChg chg="add mod">
          <ac:chgData name="Xuanbo" userId="52a29cb4-095e-4b88-8e5b-abe65ecae15b" providerId="ADAL" clId="{65123C54-3A2B-497A-B4DF-AA9B011C3E82}" dt="2023-02-25T05:20:09.176" v="2154"/>
          <ac:spMkLst>
            <pc:docMk/>
            <pc:sldMk cId="3659128109" sldId="286"/>
            <ac:spMk id="30" creationId="{688CAD43-2E7D-4103-9483-0D7A3DDF9551}"/>
          </ac:spMkLst>
        </pc:spChg>
      </pc:sldChg>
      <pc:sldChg chg="addSp delSp modSp add mod">
        <pc:chgData name="Xuanbo" userId="52a29cb4-095e-4b88-8e5b-abe65ecae15b" providerId="ADAL" clId="{65123C54-3A2B-497A-B4DF-AA9B011C3E82}" dt="2023-02-25T05:20:12.782" v="2156"/>
        <pc:sldMkLst>
          <pc:docMk/>
          <pc:sldMk cId="1638628009" sldId="287"/>
        </pc:sldMkLst>
        <pc:spChg chg="del">
          <ac:chgData name="Xuanbo" userId="52a29cb4-095e-4b88-8e5b-abe65ecae15b" providerId="ADAL" clId="{65123C54-3A2B-497A-B4DF-AA9B011C3E82}" dt="2023-02-25T05:20:12.563" v="2155" actId="478"/>
          <ac:spMkLst>
            <pc:docMk/>
            <pc:sldMk cId="1638628009" sldId="287"/>
            <ac:spMk id="20" creationId="{BEDCF0EB-E319-4B3D-B5AE-F1D16BA4F322}"/>
          </ac:spMkLst>
        </pc:spChg>
        <pc:spChg chg="add mod">
          <ac:chgData name="Xuanbo" userId="52a29cb4-095e-4b88-8e5b-abe65ecae15b" providerId="ADAL" clId="{65123C54-3A2B-497A-B4DF-AA9B011C3E82}" dt="2023-02-25T04:47:25.224" v="1460"/>
          <ac:spMkLst>
            <pc:docMk/>
            <pc:sldMk cId="1638628009" sldId="287"/>
            <ac:spMk id="25" creationId="{92D08940-3B0A-4EB5-A522-062ECB13C248}"/>
          </ac:spMkLst>
        </pc:spChg>
        <pc:spChg chg="mod">
          <ac:chgData name="Xuanbo" userId="52a29cb4-095e-4b88-8e5b-abe65ecae15b" providerId="ADAL" clId="{65123C54-3A2B-497A-B4DF-AA9B011C3E82}" dt="2023-02-25T04:47:29.616" v="1461" actId="20577"/>
          <ac:spMkLst>
            <pc:docMk/>
            <pc:sldMk cId="1638628009" sldId="287"/>
            <ac:spMk id="26" creationId="{B63555BD-091A-418A-B8C9-C4B5FCBBC2DF}"/>
          </ac:spMkLst>
        </pc:spChg>
        <pc:spChg chg="del">
          <ac:chgData name="Xuanbo" userId="52a29cb4-095e-4b88-8e5b-abe65ecae15b" providerId="ADAL" clId="{65123C54-3A2B-497A-B4DF-AA9B011C3E82}" dt="2023-02-25T05:20:12.563" v="2155" actId="478"/>
          <ac:spMkLst>
            <pc:docMk/>
            <pc:sldMk cId="1638628009" sldId="287"/>
            <ac:spMk id="27" creationId="{271118DB-4173-44AE-A843-B48C60D553B2}"/>
          </ac:spMkLst>
        </pc:spChg>
        <pc:spChg chg="add mod">
          <ac:chgData name="Xuanbo" userId="52a29cb4-095e-4b88-8e5b-abe65ecae15b" providerId="ADAL" clId="{65123C54-3A2B-497A-B4DF-AA9B011C3E82}" dt="2023-02-25T05:20:12.782" v="2156"/>
          <ac:spMkLst>
            <pc:docMk/>
            <pc:sldMk cId="1638628009" sldId="287"/>
            <ac:spMk id="28" creationId="{F4A3976F-ADEA-46AA-85CA-DB9CF9489364}"/>
          </ac:spMkLst>
        </pc:spChg>
        <pc:spChg chg="del mod">
          <ac:chgData name="Xuanbo" userId="52a29cb4-095e-4b88-8e5b-abe65ecae15b" providerId="ADAL" clId="{65123C54-3A2B-497A-B4DF-AA9B011C3E82}" dt="2023-02-25T04:47:24.959" v="1459" actId="478"/>
          <ac:spMkLst>
            <pc:docMk/>
            <pc:sldMk cId="1638628009" sldId="287"/>
            <ac:spMk id="29" creationId="{46B83020-FD8D-40EB-A05C-EE069246E6A8}"/>
          </ac:spMkLst>
        </pc:spChg>
        <pc:spChg chg="add mod">
          <ac:chgData name="Xuanbo" userId="52a29cb4-095e-4b88-8e5b-abe65ecae15b" providerId="ADAL" clId="{65123C54-3A2B-497A-B4DF-AA9B011C3E82}" dt="2023-02-25T05:20:12.782" v="2156"/>
          <ac:spMkLst>
            <pc:docMk/>
            <pc:sldMk cId="1638628009" sldId="287"/>
            <ac:spMk id="30" creationId="{51820BCE-465E-4A3F-AE2A-C2F24E87ED35}"/>
          </ac:spMkLst>
        </pc:spChg>
      </pc:sldChg>
      <pc:sldChg chg="addSp delSp modSp add mod">
        <pc:chgData name="Xuanbo" userId="52a29cb4-095e-4b88-8e5b-abe65ecae15b" providerId="ADAL" clId="{65123C54-3A2B-497A-B4DF-AA9B011C3E82}" dt="2023-02-25T04:47:38.181" v="1465" actId="20577"/>
        <pc:sldMkLst>
          <pc:docMk/>
          <pc:sldMk cId="40255601" sldId="288"/>
        </pc:sldMkLst>
        <pc:spChg chg="add mod">
          <ac:chgData name="Xuanbo" userId="52a29cb4-095e-4b88-8e5b-abe65ecae15b" providerId="ADAL" clId="{65123C54-3A2B-497A-B4DF-AA9B011C3E82}" dt="2023-02-25T04:47:32.650" v="1463"/>
          <ac:spMkLst>
            <pc:docMk/>
            <pc:sldMk cId="40255601" sldId="288"/>
            <ac:spMk id="14" creationId="{EFD17720-0333-4680-B718-9988089C44F5}"/>
          </ac:spMkLst>
        </pc:spChg>
        <pc:spChg chg="mod">
          <ac:chgData name="Xuanbo" userId="52a29cb4-095e-4b88-8e5b-abe65ecae15b" providerId="ADAL" clId="{65123C54-3A2B-497A-B4DF-AA9B011C3E82}" dt="2023-02-25T04:47:35.759" v="1464" actId="20577"/>
          <ac:spMkLst>
            <pc:docMk/>
            <pc:sldMk cId="40255601" sldId="288"/>
            <ac:spMk id="79" creationId="{96B7A4B9-2C8C-47BF-8174-75A4D6ED865D}"/>
          </ac:spMkLst>
        </pc:spChg>
        <pc:spChg chg="mod">
          <ac:chgData name="Xuanbo" userId="52a29cb4-095e-4b88-8e5b-abe65ecae15b" providerId="ADAL" clId="{65123C54-3A2B-497A-B4DF-AA9B011C3E82}" dt="2023-02-25T04:47:38.181" v="1465" actId="20577"/>
          <ac:spMkLst>
            <pc:docMk/>
            <pc:sldMk cId="40255601" sldId="288"/>
            <ac:spMk id="83" creationId="{27824A7A-2499-49C3-B95C-B35B274075FE}"/>
          </ac:spMkLst>
        </pc:spChg>
        <pc:spChg chg="del mod">
          <ac:chgData name="Xuanbo" userId="52a29cb4-095e-4b88-8e5b-abe65ecae15b" providerId="ADAL" clId="{65123C54-3A2B-497A-B4DF-AA9B011C3E82}" dt="2023-02-25T04:47:32.447" v="1462" actId="478"/>
          <ac:spMkLst>
            <pc:docMk/>
            <pc:sldMk cId="40255601" sldId="288"/>
            <ac:spMk id="84" creationId="{F01B2B1F-D344-4FFE-BD9C-3FEA5DDA5538}"/>
          </ac:spMkLst>
        </pc:spChg>
        <pc:picChg chg="add del mod">
          <ac:chgData name="Xuanbo" userId="52a29cb4-095e-4b88-8e5b-abe65ecae15b" providerId="ADAL" clId="{65123C54-3A2B-497A-B4DF-AA9B011C3E82}" dt="2023-02-25T04:10:59.967" v="944" actId="21"/>
          <ac:picMkLst>
            <pc:docMk/>
            <pc:sldMk cId="40255601" sldId="288"/>
            <ac:picMk id="2" creationId="{A2B4B2D4-3150-4736-8C1C-6F56C6B15B3C}"/>
          </ac:picMkLst>
        </pc:picChg>
        <pc:picChg chg="add del">
          <ac:chgData name="Xuanbo" userId="52a29cb4-095e-4b88-8e5b-abe65ecae15b" providerId="ADAL" clId="{65123C54-3A2B-497A-B4DF-AA9B011C3E82}" dt="2023-02-25T04:11:12.543" v="948"/>
          <ac:picMkLst>
            <pc:docMk/>
            <pc:sldMk cId="40255601" sldId="288"/>
            <ac:picMk id="3" creationId="{33EF95BD-50B8-426A-AD9B-1B3D4A55AD13}"/>
          </ac:picMkLst>
        </pc:picChg>
        <pc:picChg chg="add del mod">
          <ac:chgData name="Xuanbo" userId="52a29cb4-095e-4b88-8e5b-abe65ecae15b" providerId="ADAL" clId="{65123C54-3A2B-497A-B4DF-AA9B011C3E82}" dt="2023-02-25T04:11:20.811" v="952" actId="21"/>
          <ac:picMkLst>
            <pc:docMk/>
            <pc:sldMk cId="40255601" sldId="288"/>
            <ac:picMk id="4" creationId="{65C51E8F-8969-4002-A893-8F41827C0030}"/>
          </ac:picMkLst>
        </pc:picChg>
        <pc:picChg chg="add del mod">
          <ac:chgData name="Xuanbo" userId="52a29cb4-095e-4b88-8e5b-abe65ecae15b" providerId="ADAL" clId="{65123C54-3A2B-497A-B4DF-AA9B011C3E82}" dt="2023-02-25T04:11:21.796" v="953" actId="478"/>
          <ac:picMkLst>
            <pc:docMk/>
            <pc:sldMk cId="40255601" sldId="288"/>
            <ac:picMk id="10" creationId="{1AAC7919-A422-4B68-9980-5F5112D2AD01}"/>
          </ac:picMkLst>
        </pc:picChg>
        <pc:picChg chg="add mod">
          <ac:chgData name="Xuanbo" userId="52a29cb4-095e-4b88-8e5b-abe65ecae15b" providerId="ADAL" clId="{65123C54-3A2B-497A-B4DF-AA9B011C3E82}" dt="2023-02-25T04:11:22.045" v="954"/>
          <ac:picMkLst>
            <pc:docMk/>
            <pc:sldMk cId="40255601" sldId="288"/>
            <ac:picMk id="13" creationId="{FD53ED91-CCAA-4674-9F04-3DDB49C7E1B5}"/>
          </ac:picMkLst>
        </pc:picChg>
        <pc:picChg chg="del">
          <ac:chgData name="Xuanbo" userId="52a29cb4-095e-4b88-8e5b-abe65ecae15b" providerId="ADAL" clId="{65123C54-3A2B-497A-B4DF-AA9B011C3E82}" dt="2023-02-25T04:11:00.951" v="945" actId="478"/>
          <ac:picMkLst>
            <pc:docMk/>
            <pc:sldMk cId="40255601" sldId="288"/>
            <ac:picMk id="81" creationId="{970C4074-4F90-4152-95ED-106F0F5097C8}"/>
          </ac:picMkLst>
        </pc:picChg>
        <pc:picChg chg="mod">
          <ac:chgData name="Xuanbo" userId="52a29cb4-095e-4b88-8e5b-abe65ecae15b" providerId="ADAL" clId="{65123C54-3A2B-497A-B4DF-AA9B011C3E82}" dt="2023-02-25T04:10:57.326" v="942" actId="1076"/>
          <ac:picMkLst>
            <pc:docMk/>
            <pc:sldMk cId="40255601" sldId="288"/>
            <ac:picMk id="82" creationId="{8FB036D2-A396-4830-B74E-7B087AEAF545}"/>
          </ac:picMkLst>
        </pc:picChg>
      </pc:sldChg>
      <pc:sldChg chg="addSp delSp modSp add mod">
        <pc:chgData name="Xuanbo" userId="52a29cb4-095e-4b88-8e5b-abe65ecae15b" providerId="ADAL" clId="{65123C54-3A2B-497A-B4DF-AA9B011C3E82}" dt="2023-02-25T05:20:27.956" v="2161"/>
        <pc:sldMkLst>
          <pc:docMk/>
          <pc:sldMk cId="1977343308" sldId="289"/>
        </pc:sldMkLst>
        <pc:spChg chg="del">
          <ac:chgData name="Xuanbo" userId="52a29cb4-095e-4b88-8e5b-abe65ecae15b" providerId="ADAL" clId="{65123C54-3A2B-497A-B4DF-AA9B011C3E82}" dt="2023-02-25T05:20:27.706" v="2160" actId="478"/>
          <ac:spMkLst>
            <pc:docMk/>
            <pc:sldMk cId="1977343308" sldId="289"/>
            <ac:spMk id="20" creationId="{BEDCF0EB-E319-4B3D-B5AE-F1D16BA4F322}"/>
          </ac:spMkLst>
        </pc:spChg>
        <pc:spChg chg="add mod">
          <ac:chgData name="Xuanbo" userId="52a29cb4-095e-4b88-8e5b-abe65ecae15b" providerId="ADAL" clId="{65123C54-3A2B-497A-B4DF-AA9B011C3E82}" dt="2023-02-25T04:48:00.141" v="1483"/>
          <ac:spMkLst>
            <pc:docMk/>
            <pc:sldMk cId="1977343308" sldId="289"/>
            <ac:spMk id="25" creationId="{713931C5-2635-4DEF-9BD2-97A962FEEB27}"/>
          </ac:spMkLst>
        </pc:spChg>
        <pc:spChg chg="mod">
          <ac:chgData name="Xuanbo" userId="52a29cb4-095e-4b88-8e5b-abe65ecae15b" providerId="ADAL" clId="{65123C54-3A2B-497A-B4DF-AA9B011C3E82}" dt="2023-02-25T04:48:03.095" v="1484" actId="20577"/>
          <ac:spMkLst>
            <pc:docMk/>
            <pc:sldMk cId="1977343308" sldId="289"/>
            <ac:spMk id="26" creationId="{B63555BD-091A-418A-B8C9-C4B5FCBBC2DF}"/>
          </ac:spMkLst>
        </pc:spChg>
        <pc:spChg chg="del">
          <ac:chgData name="Xuanbo" userId="52a29cb4-095e-4b88-8e5b-abe65ecae15b" providerId="ADAL" clId="{65123C54-3A2B-497A-B4DF-AA9B011C3E82}" dt="2023-02-25T05:20:27.706" v="2160" actId="478"/>
          <ac:spMkLst>
            <pc:docMk/>
            <pc:sldMk cId="1977343308" sldId="289"/>
            <ac:spMk id="27" creationId="{271118DB-4173-44AE-A843-B48C60D553B2}"/>
          </ac:spMkLst>
        </pc:spChg>
        <pc:spChg chg="add mod">
          <ac:chgData name="Xuanbo" userId="52a29cb4-095e-4b88-8e5b-abe65ecae15b" providerId="ADAL" clId="{65123C54-3A2B-497A-B4DF-AA9B011C3E82}" dt="2023-02-25T05:20:27.956" v="2161"/>
          <ac:spMkLst>
            <pc:docMk/>
            <pc:sldMk cId="1977343308" sldId="289"/>
            <ac:spMk id="28" creationId="{B3409C14-EB70-4071-BAA7-2895B2199F17}"/>
          </ac:spMkLst>
        </pc:spChg>
        <pc:spChg chg="del mod">
          <ac:chgData name="Xuanbo" userId="52a29cb4-095e-4b88-8e5b-abe65ecae15b" providerId="ADAL" clId="{65123C54-3A2B-497A-B4DF-AA9B011C3E82}" dt="2023-02-25T04:47:59.923" v="1482" actId="478"/>
          <ac:spMkLst>
            <pc:docMk/>
            <pc:sldMk cId="1977343308" sldId="289"/>
            <ac:spMk id="29" creationId="{46B83020-FD8D-40EB-A05C-EE069246E6A8}"/>
          </ac:spMkLst>
        </pc:spChg>
        <pc:spChg chg="add mod">
          <ac:chgData name="Xuanbo" userId="52a29cb4-095e-4b88-8e5b-abe65ecae15b" providerId="ADAL" clId="{65123C54-3A2B-497A-B4DF-AA9B011C3E82}" dt="2023-02-25T05:20:27.956" v="2161"/>
          <ac:spMkLst>
            <pc:docMk/>
            <pc:sldMk cId="1977343308" sldId="289"/>
            <ac:spMk id="30" creationId="{67C97333-E816-4513-8E12-E0BFC30EF1B9}"/>
          </ac:spMkLst>
        </pc:spChg>
        <pc:picChg chg="mod">
          <ac:chgData name="Xuanbo" userId="52a29cb4-095e-4b88-8e5b-abe65ecae15b" providerId="ADAL" clId="{65123C54-3A2B-497A-B4DF-AA9B011C3E82}" dt="2023-02-25T04:03:11.383" v="870" actId="14826"/>
          <ac:picMkLst>
            <pc:docMk/>
            <pc:sldMk cId="1977343308" sldId="289"/>
            <ac:picMk id="17" creationId="{294785BF-AFE7-48D6-B9FB-896ECD3F1A9C}"/>
          </ac:picMkLst>
        </pc:picChg>
        <pc:picChg chg="mod">
          <ac:chgData name="Xuanbo" userId="52a29cb4-095e-4b88-8e5b-abe65ecae15b" providerId="ADAL" clId="{65123C54-3A2B-497A-B4DF-AA9B011C3E82}" dt="2023-02-25T04:03:16.762" v="871" actId="14826"/>
          <ac:picMkLst>
            <pc:docMk/>
            <pc:sldMk cId="1977343308" sldId="289"/>
            <ac:picMk id="19" creationId="{3223B9AD-DB61-4384-86A5-ED3C524E419C}"/>
          </ac:picMkLst>
        </pc:picChg>
        <pc:picChg chg="mod">
          <ac:chgData name="Xuanbo" userId="52a29cb4-095e-4b88-8e5b-abe65ecae15b" providerId="ADAL" clId="{65123C54-3A2B-497A-B4DF-AA9B011C3E82}" dt="2023-02-25T04:03:22.308" v="872" actId="14826"/>
          <ac:picMkLst>
            <pc:docMk/>
            <pc:sldMk cId="1977343308" sldId="289"/>
            <ac:picMk id="21" creationId="{5E6D28A9-7837-451C-8E87-649B0BBE8A80}"/>
          </ac:picMkLst>
        </pc:picChg>
        <pc:picChg chg="mod">
          <ac:chgData name="Xuanbo" userId="52a29cb4-095e-4b88-8e5b-abe65ecae15b" providerId="ADAL" clId="{65123C54-3A2B-497A-B4DF-AA9B011C3E82}" dt="2023-02-25T04:03:26.458" v="873" actId="14826"/>
          <ac:picMkLst>
            <pc:docMk/>
            <pc:sldMk cId="1977343308" sldId="289"/>
            <ac:picMk id="44" creationId="{1192E6D1-80B4-4DD7-BB81-2F993D251573}"/>
          </ac:picMkLst>
        </pc:picChg>
        <pc:picChg chg="mod">
          <ac:chgData name="Xuanbo" userId="52a29cb4-095e-4b88-8e5b-abe65ecae15b" providerId="ADAL" clId="{65123C54-3A2B-497A-B4DF-AA9B011C3E82}" dt="2023-02-25T04:03:29.770" v="874" actId="14826"/>
          <ac:picMkLst>
            <pc:docMk/>
            <pc:sldMk cId="1977343308" sldId="289"/>
            <ac:picMk id="45" creationId="{FF026D34-95DA-4F64-AFDE-870779514DA3}"/>
          </ac:picMkLst>
        </pc:picChg>
        <pc:picChg chg="mod">
          <ac:chgData name="Xuanbo" userId="52a29cb4-095e-4b88-8e5b-abe65ecae15b" providerId="ADAL" clId="{65123C54-3A2B-497A-B4DF-AA9B011C3E82}" dt="2023-02-25T04:03:33.993" v="875" actId="14826"/>
          <ac:picMkLst>
            <pc:docMk/>
            <pc:sldMk cId="1977343308" sldId="289"/>
            <ac:picMk id="46" creationId="{262A764D-F388-4837-B1C1-930723D12C2C}"/>
          </ac:picMkLst>
        </pc:picChg>
      </pc:sldChg>
      <pc:sldChg chg="addSp delSp modSp add mod">
        <pc:chgData name="Xuanbo" userId="52a29cb4-095e-4b88-8e5b-abe65ecae15b" providerId="ADAL" clId="{65123C54-3A2B-497A-B4DF-AA9B011C3E82}" dt="2023-02-25T04:47:50.032" v="1478" actId="20577"/>
        <pc:sldMkLst>
          <pc:docMk/>
          <pc:sldMk cId="533808150" sldId="290"/>
        </pc:sldMkLst>
        <pc:spChg chg="add mod">
          <ac:chgData name="Xuanbo" userId="52a29cb4-095e-4b88-8e5b-abe65ecae15b" providerId="ADAL" clId="{65123C54-3A2B-497A-B4DF-AA9B011C3E82}" dt="2023-02-25T04:47:50.032" v="1478" actId="20577"/>
          <ac:spMkLst>
            <pc:docMk/>
            <pc:sldMk cId="533808150" sldId="290"/>
            <ac:spMk id="11" creationId="{92D00160-59CC-4C4D-A61E-9569724DD102}"/>
          </ac:spMkLst>
        </pc:spChg>
        <pc:spChg chg="del mod">
          <ac:chgData name="Xuanbo" userId="52a29cb4-095e-4b88-8e5b-abe65ecae15b" providerId="ADAL" clId="{65123C54-3A2B-497A-B4DF-AA9B011C3E82}" dt="2023-02-25T04:47:41.464" v="1466" actId="478"/>
          <ac:spMkLst>
            <pc:docMk/>
            <pc:sldMk cId="533808150" sldId="290"/>
            <ac:spMk id="35" creationId="{13B8C6FD-BB8E-4DFA-A967-E7DDF6EC3321}"/>
          </ac:spMkLst>
        </pc:spChg>
        <pc:picChg chg="add del mod">
          <ac:chgData name="Xuanbo" userId="52a29cb4-095e-4b88-8e5b-abe65ecae15b" providerId="ADAL" clId="{65123C54-3A2B-497A-B4DF-AA9B011C3E82}" dt="2023-02-25T04:09:18.915" v="934" actId="21"/>
          <ac:picMkLst>
            <pc:docMk/>
            <pc:sldMk cId="533808150" sldId="290"/>
            <ac:picMk id="3" creationId="{92B0DF36-BD98-476B-82E2-3FB78F64B3EA}"/>
          </ac:picMkLst>
        </pc:picChg>
        <pc:picChg chg="del">
          <ac:chgData name="Xuanbo" userId="52a29cb4-095e-4b88-8e5b-abe65ecae15b" providerId="ADAL" clId="{65123C54-3A2B-497A-B4DF-AA9B011C3E82}" dt="2023-02-25T04:09:19.900" v="935" actId="478"/>
          <ac:picMkLst>
            <pc:docMk/>
            <pc:sldMk cId="533808150" sldId="290"/>
            <ac:picMk id="4" creationId="{3D0DDB47-9CA0-4C64-B2A0-E3857027C779}"/>
          </ac:picMkLst>
        </pc:picChg>
        <pc:picChg chg="add del mod">
          <ac:chgData name="Xuanbo" userId="52a29cb4-095e-4b88-8e5b-abe65ecae15b" providerId="ADAL" clId="{65123C54-3A2B-497A-B4DF-AA9B011C3E82}" dt="2023-02-25T04:09:36.734" v="937" actId="478"/>
          <ac:picMkLst>
            <pc:docMk/>
            <pc:sldMk cId="533808150" sldId="290"/>
            <ac:picMk id="6" creationId="{7B179EA6-4D47-4C05-87D9-61F19A0220E9}"/>
          </ac:picMkLst>
        </pc:picChg>
        <pc:picChg chg="add del">
          <ac:chgData name="Xuanbo" userId="52a29cb4-095e-4b88-8e5b-abe65ecae15b" providerId="ADAL" clId="{65123C54-3A2B-497A-B4DF-AA9B011C3E82}" dt="2023-02-25T04:15:54.701" v="980" actId="21"/>
          <ac:picMkLst>
            <pc:docMk/>
            <pc:sldMk cId="533808150" sldId="290"/>
            <ac:picMk id="7" creationId="{1B0EFFDA-7DB9-4BD6-903B-38A50ED15140}"/>
          </ac:picMkLst>
        </pc:picChg>
        <pc:picChg chg="add">
          <ac:chgData name="Xuanbo" userId="52a29cb4-095e-4b88-8e5b-abe65ecae15b" providerId="ADAL" clId="{65123C54-3A2B-497A-B4DF-AA9B011C3E82}" dt="2023-02-25T04:16:34.289" v="986" actId="22"/>
          <ac:picMkLst>
            <pc:docMk/>
            <pc:sldMk cId="533808150" sldId="290"/>
            <ac:picMk id="9" creationId="{904F1D35-83B5-47CF-875C-9CD14E8BCD42}"/>
          </ac:picMkLst>
        </pc:picChg>
      </pc:sldChg>
      <pc:sldChg chg="add del">
        <pc:chgData name="Xuanbo" userId="52a29cb4-095e-4b88-8e5b-abe65ecae15b" providerId="ADAL" clId="{65123C54-3A2B-497A-B4DF-AA9B011C3E82}" dt="2023-02-25T04:08:25.134" v="927"/>
        <pc:sldMkLst>
          <pc:docMk/>
          <pc:sldMk cId="1005263631" sldId="290"/>
        </pc:sldMkLst>
      </pc:sldChg>
      <pc:sldChg chg="new del">
        <pc:chgData name="Xuanbo" userId="52a29cb4-095e-4b88-8e5b-abe65ecae15b" providerId="ADAL" clId="{65123C54-3A2B-497A-B4DF-AA9B011C3E82}" dt="2023-02-25T04:23:49.171" v="1077" actId="47"/>
        <pc:sldMkLst>
          <pc:docMk/>
          <pc:sldMk cId="1698533550" sldId="291"/>
        </pc:sldMkLst>
      </pc:sldChg>
      <pc:sldChg chg="addSp delSp modSp add mod">
        <pc:chgData name="Xuanbo" userId="52a29cb4-095e-4b88-8e5b-abe65ecae15b" providerId="ADAL" clId="{65123C54-3A2B-497A-B4DF-AA9B011C3E82}" dt="2023-02-25T04:46:21.671" v="1430" actId="20577"/>
        <pc:sldMkLst>
          <pc:docMk/>
          <pc:sldMk cId="1666293371" sldId="292"/>
        </pc:sldMkLst>
        <pc:spChg chg="add del mod">
          <ac:chgData name="Xuanbo" userId="52a29cb4-095e-4b88-8e5b-abe65ecae15b" providerId="ADAL" clId="{65123C54-3A2B-497A-B4DF-AA9B011C3E82}" dt="2023-02-25T04:46:08.224" v="1418" actId="21"/>
          <ac:spMkLst>
            <pc:docMk/>
            <pc:sldMk cId="1666293371" sldId="292"/>
            <ac:spMk id="6" creationId="{C277F89B-83A9-4C04-B5F7-51DDF95F1D65}"/>
          </ac:spMkLst>
        </pc:spChg>
        <pc:spChg chg="add mod">
          <ac:chgData name="Xuanbo" userId="52a29cb4-095e-4b88-8e5b-abe65ecae15b" providerId="ADAL" clId="{65123C54-3A2B-497A-B4DF-AA9B011C3E82}" dt="2023-02-25T04:46:21.671" v="1430" actId="20577"/>
          <ac:spMkLst>
            <pc:docMk/>
            <pc:sldMk cId="1666293371" sldId="292"/>
            <ac:spMk id="7" creationId="{7D6C4428-B079-4976-BC75-D390EBA39177}"/>
          </ac:spMkLst>
        </pc:spChg>
        <pc:spChg chg="del mod">
          <ac:chgData name="Xuanbo" userId="52a29cb4-095e-4b88-8e5b-abe65ecae15b" providerId="ADAL" clId="{65123C54-3A2B-497A-B4DF-AA9B011C3E82}" dt="2023-02-25T04:46:09.193" v="1419" actId="478"/>
          <ac:spMkLst>
            <pc:docMk/>
            <pc:sldMk cId="1666293371" sldId="292"/>
            <ac:spMk id="35" creationId="{13B8C6FD-BB8E-4DFA-A967-E7DDF6EC3321}"/>
          </ac:spMkLst>
        </pc:spChg>
        <pc:picChg chg="add">
          <ac:chgData name="Xuanbo" userId="52a29cb4-095e-4b88-8e5b-abe65ecae15b" providerId="ADAL" clId="{65123C54-3A2B-497A-B4DF-AA9B011C3E82}" dt="2023-02-25T04:14:53.053" v="959" actId="22"/>
          <ac:picMkLst>
            <pc:docMk/>
            <pc:sldMk cId="1666293371" sldId="292"/>
            <ac:picMk id="3" creationId="{45221502-6D49-4207-94E1-3996F73B76E6}"/>
          </ac:picMkLst>
        </pc:picChg>
        <pc:picChg chg="del">
          <ac:chgData name="Xuanbo" userId="52a29cb4-095e-4b88-8e5b-abe65ecae15b" providerId="ADAL" clId="{65123C54-3A2B-497A-B4DF-AA9B011C3E82}" dt="2023-02-25T04:14:52.756" v="958" actId="478"/>
          <ac:picMkLst>
            <pc:docMk/>
            <pc:sldMk cId="1666293371" sldId="292"/>
            <ac:picMk id="4" creationId="{3D0DDB47-9CA0-4C64-B2A0-E3857027C779}"/>
          </ac:picMkLst>
        </pc:picChg>
      </pc:sldChg>
      <pc:sldChg chg="addSp delSp modSp add del mod">
        <pc:chgData name="Xuanbo" userId="52a29cb4-095e-4b88-8e5b-abe65ecae15b" providerId="ADAL" clId="{65123C54-3A2B-497A-B4DF-AA9B011C3E82}" dt="2023-02-25T04:45:26.429" v="1399" actId="2696"/>
        <pc:sldMkLst>
          <pc:docMk/>
          <pc:sldMk cId="2249379403" sldId="293"/>
        </pc:sldMkLst>
        <pc:spChg chg="del">
          <ac:chgData name="Xuanbo" userId="52a29cb4-095e-4b88-8e5b-abe65ecae15b" providerId="ADAL" clId="{65123C54-3A2B-497A-B4DF-AA9B011C3E82}" dt="2023-02-25T04:44:26.352" v="1370" actId="21"/>
          <ac:spMkLst>
            <pc:docMk/>
            <pc:sldMk cId="2249379403" sldId="293"/>
            <ac:spMk id="22" creationId="{D0463110-1BE6-4AD2-B61E-D66E7AD5D652}"/>
          </ac:spMkLst>
        </pc:spChg>
        <pc:spChg chg="del">
          <ac:chgData name="Xuanbo" userId="52a29cb4-095e-4b88-8e5b-abe65ecae15b" providerId="ADAL" clId="{65123C54-3A2B-497A-B4DF-AA9B011C3E82}" dt="2023-02-25T04:44:26.352" v="1370" actId="21"/>
          <ac:spMkLst>
            <pc:docMk/>
            <pc:sldMk cId="2249379403" sldId="293"/>
            <ac:spMk id="23" creationId="{8B91EA4E-AC2E-4FAC-9557-ED0F59628B4D}"/>
          </ac:spMkLst>
        </pc:spChg>
        <pc:spChg chg="del">
          <ac:chgData name="Xuanbo" userId="52a29cb4-095e-4b88-8e5b-abe65ecae15b" providerId="ADAL" clId="{65123C54-3A2B-497A-B4DF-AA9B011C3E82}" dt="2023-02-25T04:44:26.352" v="1370" actId="21"/>
          <ac:spMkLst>
            <pc:docMk/>
            <pc:sldMk cId="2249379403" sldId="293"/>
            <ac:spMk id="24" creationId="{C933FE7B-AC5C-4BE0-847B-B2F9CAB35683}"/>
          </ac:spMkLst>
        </pc:spChg>
        <pc:spChg chg="mod">
          <ac:chgData name="Xuanbo" userId="52a29cb4-095e-4b88-8e5b-abe65ecae15b" providerId="ADAL" clId="{65123C54-3A2B-497A-B4DF-AA9B011C3E82}" dt="2023-02-25T04:25:11.250" v="1117" actId="313"/>
          <ac:spMkLst>
            <pc:docMk/>
            <pc:sldMk cId="2249379403" sldId="293"/>
            <ac:spMk id="25" creationId="{F26C7A7A-8282-4013-8264-2112BA75689E}"/>
          </ac:spMkLst>
        </pc:spChg>
        <pc:spChg chg="del mod">
          <ac:chgData name="Xuanbo" userId="52a29cb4-095e-4b88-8e5b-abe65ecae15b" providerId="ADAL" clId="{65123C54-3A2B-497A-B4DF-AA9B011C3E82}" dt="2023-02-25T04:17:03.461" v="999" actId="478"/>
          <ac:spMkLst>
            <pc:docMk/>
            <pc:sldMk cId="2249379403" sldId="293"/>
            <ac:spMk id="26" creationId="{B63555BD-091A-418A-B8C9-C4B5FCBBC2DF}"/>
          </ac:spMkLst>
        </pc:spChg>
        <pc:spChg chg="add mod">
          <ac:chgData name="Xuanbo" userId="52a29cb4-095e-4b88-8e5b-abe65ecae15b" providerId="ADAL" clId="{65123C54-3A2B-497A-B4DF-AA9B011C3E82}" dt="2023-02-25T04:17:10.446" v="1002" actId="20577"/>
          <ac:spMkLst>
            <pc:docMk/>
            <pc:sldMk cId="2249379403" sldId="293"/>
            <ac:spMk id="28" creationId="{2204C10A-A4E7-45B7-B1D0-8E18028C008C}"/>
          </ac:spMkLst>
        </pc:spChg>
        <pc:spChg chg="del">
          <ac:chgData name="Xuanbo" userId="52a29cb4-095e-4b88-8e5b-abe65ecae15b" providerId="ADAL" clId="{65123C54-3A2B-497A-B4DF-AA9B011C3E82}" dt="2023-02-25T04:44:26.352" v="1370" actId="21"/>
          <ac:spMkLst>
            <pc:docMk/>
            <pc:sldMk cId="2249379403" sldId="293"/>
            <ac:spMk id="47" creationId="{E40705AB-0984-4629-B5CB-44E7ABE2FAC9}"/>
          </ac:spMkLst>
        </pc:spChg>
        <pc:spChg chg="del">
          <ac:chgData name="Xuanbo" userId="52a29cb4-095e-4b88-8e5b-abe65ecae15b" providerId="ADAL" clId="{65123C54-3A2B-497A-B4DF-AA9B011C3E82}" dt="2023-02-25T04:44:26.352" v="1370" actId="21"/>
          <ac:spMkLst>
            <pc:docMk/>
            <pc:sldMk cId="2249379403" sldId="293"/>
            <ac:spMk id="48" creationId="{0308F88C-6913-43F6-BBE2-9515A4EE16B4}"/>
          </ac:spMkLst>
        </pc:spChg>
        <pc:spChg chg="del">
          <ac:chgData name="Xuanbo" userId="52a29cb4-095e-4b88-8e5b-abe65ecae15b" providerId="ADAL" clId="{65123C54-3A2B-497A-B4DF-AA9B011C3E82}" dt="2023-02-25T04:44:26.352" v="1370" actId="21"/>
          <ac:spMkLst>
            <pc:docMk/>
            <pc:sldMk cId="2249379403" sldId="293"/>
            <ac:spMk id="49" creationId="{D240B8A0-78D2-4696-B3DC-51B2A5035DF9}"/>
          </ac:spMkLst>
        </pc:spChg>
        <pc:spChg chg="del">
          <ac:chgData name="Xuanbo" userId="52a29cb4-095e-4b88-8e5b-abe65ecae15b" providerId="ADAL" clId="{65123C54-3A2B-497A-B4DF-AA9B011C3E82}" dt="2023-02-25T04:44:28.118" v="1371" actId="21"/>
          <ac:spMkLst>
            <pc:docMk/>
            <pc:sldMk cId="2249379403" sldId="293"/>
            <ac:spMk id="50" creationId="{70DA898E-00B1-47CC-A4B0-646E58989B17}"/>
          </ac:spMkLst>
        </pc:spChg>
        <pc:spChg chg="del">
          <ac:chgData name="Xuanbo" userId="52a29cb4-095e-4b88-8e5b-abe65ecae15b" providerId="ADAL" clId="{65123C54-3A2B-497A-B4DF-AA9B011C3E82}" dt="2023-02-25T04:44:28.118" v="1371" actId="21"/>
          <ac:spMkLst>
            <pc:docMk/>
            <pc:sldMk cId="2249379403" sldId="293"/>
            <ac:spMk id="52" creationId="{CBF52781-1FE9-4E22-B6A1-974222AEFC20}"/>
          </ac:spMkLst>
        </pc:spChg>
        <pc:picChg chg="add mod">
          <ac:chgData name="Xuanbo" userId="52a29cb4-095e-4b88-8e5b-abe65ecae15b" providerId="ADAL" clId="{65123C54-3A2B-497A-B4DF-AA9B011C3E82}" dt="2023-02-25T04:45:25.367" v="1398" actId="1076"/>
          <ac:picMkLst>
            <pc:docMk/>
            <pc:sldMk cId="2249379403" sldId="293"/>
            <ac:picMk id="3" creationId="{87282838-D172-439B-BFAC-6AAFBD14A3CC}"/>
          </ac:picMkLst>
        </pc:picChg>
        <pc:picChg chg="add mod">
          <ac:chgData name="Xuanbo" userId="52a29cb4-095e-4b88-8e5b-abe65ecae15b" providerId="ADAL" clId="{65123C54-3A2B-497A-B4DF-AA9B011C3E82}" dt="2023-02-25T04:45:25.164" v="1397" actId="1076"/>
          <ac:picMkLst>
            <pc:docMk/>
            <pc:sldMk cId="2249379403" sldId="293"/>
            <ac:picMk id="5" creationId="{51C6266D-BD2F-4EA4-A2D3-E4005A991D65}"/>
          </ac:picMkLst>
        </pc:picChg>
        <pc:picChg chg="del mod">
          <ac:chgData name="Xuanbo" userId="52a29cb4-095e-4b88-8e5b-abe65ecae15b" providerId="ADAL" clId="{65123C54-3A2B-497A-B4DF-AA9B011C3E82}" dt="2023-02-25T04:44:26.352" v="1370" actId="21"/>
          <ac:picMkLst>
            <pc:docMk/>
            <pc:sldMk cId="2249379403" sldId="293"/>
            <ac:picMk id="17" creationId="{294785BF-AFE7-48D6-B9FB-896ECD3F1A9C}"/>
          </ac:picMkLst>
        </pc:picChg>
        <pc:picChg chg="del mod">
          <ac:chgData name="Xuanbo" userId="52a29cb4-095e-4b88-8e5b-abe65ecae15b" providerId="ADAL" clId="{65123C54-3A2B-497A-B4DF-AA9B011C3E82}" dt="2023-02-25T04:44:26.352" v="1370" actId="21"/>
          <ac:picMkLst>
            <pc:docMk/>
            <pc:sldMk cId="2249379403" sldId="293"/>
            <ac:picMk id="19" creationId="{3223B9AD-DB61-4384-86A5-ED3C524E419C}"/>
          </ac:picMkLst>
        </pc:picChg>
        <pc:picChg chg="del mod">
          <ac:chgData name="Xuanbo" userId="52a29cb4-095e-4b88-8e5b-abe65ecae15b" providerId="ADAL" clId="{65123C54-3A2B-497A-B4DF-AA9B011C3E82}" dt="2023-02-25T04:44:26.352" v="1370" actId="21"/>
          <ac:picMkLst>
            <pc:docMk/>
            <pc:sldMk cId="2249379403" sldId="293"/>
            <ac:picMk id="21" creationId="{5E6D28A9-7837-451C-8E87-649B0BBE8A80}"/>
          </ac:picMkLst>
        </pc:picChg>
        <pc:picChg chg="del mod">
          <ac:chgData name="Xuanbo" userId="52a29cb4-095e-4b88-8e5b-abe65ecae15b" providerId="ADAL" clId="{65123C54-3A2B-497A-B4DF-AA9B011C3E82}" dt="2023-02-25T04:44:26.352" v="1370" actId="21"/>
          <ac:picMkLst>
            <pc:docMk/>
            <pc:sldMk cId="2249379403" sldId="293"/>
            <ac:picMk id="44" creationId="{1192E6D1-80B4-4DD7-BB81-2F993D251573}"/>
          </ac:picMkLst>
        </pc:picChg>
        <pc:picChg chg="del mod">
          <ac:chgData name="Xuanbo" userId="52a29cb4-095e-4b88-8e5b-abe65ecae15b" providerId="ADAL" clId="{65123C54-3A2B-497A-B4DF-AA9B011C3E82}" dt="2023-02-25T04:44:26.352" v="1370" actId="21"/>
          <ac:picMkLst>
            <pc:docMk/>
            <pc:sldMk cId="2249379403" sldId="293"/>
            <ac:picMk id="45" creationId="{FF026D34-95DA-4F64-AFDE-870779514DA3}"/>
          </ac:picMkLst>
        </pc:picChg>
        <pc:picChg chg="del mod">
          <ac:chgData name="Xuanbo" userId="52a29cb4-095e-4b88-8e5b-abe65ecae15b" providerId="ADAL" clId="{65123C54-3A2B-497A-B4DF-AA9B011C3E82}" dt="2023-02-25T04:44:26.352" v="1370" actId="21"/>
          <ac:picMkLst>
            <pc:docMk/>
            <pc:sldMk cId="2249379403" sldId="293"/>
            <ac:picMk id="46" creationId="{262A764D-F388-4837-B1C1-930723D12C2C}"/>
          </ac:picMkLst>
        </pc:picChg>
      </pc:sldChg>
      <pc:sldChg chg="addSp delSp modSp add mod">
        <pc:chgData name="Xuanbo" userId="52a29cb4-095e-4b88-8e5b-abe65ecae15b" providerId="ADAL" clId="{65123C54-3A2B-497A-B4DF-AA9B011C3E82}" dt="2023-02-25T05:20:02.411" v="2152"/>
        <pc:sldMkLst>
          <pc:docMk/>
          <pc:sldMk cId="1107692870" sldId="294"/>
        </pc:sldMkLst>
        <pc:spChg chg="del">
          <ac:chgData name="Xuanbo" userId="52a29cb4-095e-4b88-8e5b-abe65ecae15b" providerId="ADAL" clId="{65123C54-3A2B-497A-B4DF-AA9B011C3E82}" dt="2023-02-25T05:20:02.052" v="2151" actId="478"/>
          <ac:spMkLst>
            <pc:docMk/>
            <pc:sldMk cId="1107692870" sldId="294"/>
            <ac:spMk id="20" creationId="{BEDCF0EB-E319-4B3D-B5AE-F1D16BA4F322}"/>
          </ac:spMkLst>
        </pc:spChg>
        <pc:spChg chg="add del mod">
          <ac:chgData name="Xuanbo" userId="52a29cb4-095e-4b88-8e5b-abe65ecae15b" providerId="ADAL" clId="{65123C54-3A2B-497A-B4DF-AA9B011C3E82}" dt="2023-02-25T04:17:13.806" v="1005"/>
          <ac:spMkLst>
            <pc:docMk/>
            <pc:sldMk cId="1107692870" sldId="294"/>
            <ac:spMk id="25" creationId="{35A08367-5F8F-4F6B-8472-031DF232162A}"/>
          </ac:spMkLst>
        </pc:spChg>
        <pc:spChg chg="del mod">
          <ac:chgData name="Xuanbo" userId="52a29cb4-095e-4b88-8e5b-abe65ecae15b" providerId="ADAL" clId="{65123C54-3A2B-497A-B4DF-AA9B011C3E82}" dt="2023-02-25T04:17:15.353" v="1006" actId="478"/>
          <ac:spMkLst>
            <pc:docMk/>
            <pc:sldMk cId="1107692870" sldId="294"/>
            <ac:spMk id="26" creationId="{B63555BD-091A-418A-B8C9-C4B5FCBBC2DF}"/>
          </ac:spMkLst>
        </pc:spChg>
        <pc:spChg chg="del">
          <ac:chgData name="Xuanbo" userId="52a29cb4-095e-4b88-8e5b-abe65ecae15b" providerId="ADAL" clId="{65123C54-3A2B-497A-B4DF-AA9B011C3E82}" dt="2023-02-25T05:20:02.052" v="2151" actId="478"/>
          <ac:spMkLst>
            <pc:docMk/>
            <pc:sldMk cId="1107692870" sldId="294"/>
            <ac:spMk id="27" creationId="{271118DB-4173-44AE-A843-B48C60D553B2}"/>
          </ac:spMkLst>
        </pc:spChg>
        <pc:spChg chg="add mod">
          <ac:chgData name="Xuanbo" userId="52a29cb4-095e-4b88-8e5b-abe65ecae15b" providerId="ADAL" clId="{65123C54-3A2B-497A-B4DF-AA9B011C3E82}" dt="2023-02-25T04:46:35.592" v="1436" actId="20577"/>
          <ac:spMkLst>
            <pc:docMk/>
            <pc:sldMk cId="1107692870" sldId="294"/>
            <ac:spMk id="28" creationId="{AE25AA38-28FD-4557-84A2-B6135E31269B}"/>
          </ac:spMkLst>
        </pc:spChg>
        <pc:spChg chg="del mod">
          <ac:chgData name="Xuanbo" userId="52a29cb4-095e-4b88-8e5b-abe65ecae15b" providerId="ADAL" clId="{65123C54-3A2B-497A-B4DF-AA9B011C3E82}" dt="2023-02-25T04:46:32.811" v="1434" actId="478"/>
          <ac:spMkLst>
            <pc:docMk/>
            <pc:sldMk cId="1107692870" sldId="294"/>
            <ac:spMk id="29" creationId="{46B83020-FD8D-40EB-A05C-EE069246E6A8}"/>
          </ac:spMkLst>
        </pc:spChg>
        <pc:spChg chg="add mod">
          <ac:chgData name="Xuanbo" userId="52a29cb4-095e-4b88-8e5b-abe65ecae15b" providerId="ADAL" clId="{65123C54-3A2B-497A-B4DF-AA9B011C3E82}" dt="2023-02-25T04:46:33.015" v="1435"/>
          <ac:spMkLst>
            <pc:docMk/>
            <pc:sldMk cId="1107692870" sldId="294"/>
            <ac:spMk id="30" creationId="{4A6F8910-377B-4E42-B7FE-BD58D03D51AF}"/>
          </ac:spMkLst>
        </pc:spChg>
        <pc:spChg chg="add mod">
          <ac:chgData name="Xuanbo" userId="52a29cb4-095e-4b88-8e5b-abe65ecae15b" providerId="ADAL" clId="{65123C54-3A2B-497A-B4DF-AA9B011C3E82}" dt="2023-02-25T05:20:02.411" v="2152"/>
          <ac:spMkLst>
            <pc:docMk/>
            <pc:sldMk cId="1107692870" sldId="294"/>
            <ac:spMk id="31" creationId="{BC032A75-9BC2-49AB-9F4B-6FD7012C81DF}"/>
          </ac:spMkLst>
        </pc:spChg>
        <pc:spChg chg="add mod">
          <ac:chgData name="Xuanbo" userId="52a29cb4-095e-4b88-8e5b-abe65ecae15b" providerId="ADAL" clId="{65123C54-3A2B-497A-B4DF-AA9B011C3E82}" dt="2023-02-25T05:20:02.411" v="2152"/>
          <ac:spMkLst>
            <pc:docMk/>
            <pc:sldMk cId="1107692870" sldId="294"/>
            <ac:spMk id="32" creationId="{2D9BCE53-032D-4CFE-BDB1-EDB37EA88A69}"/>
          </ac:spMkLst>
        </pc:spChg>
        <pc:picChg chg="mod">
          <ac:chgData name="Xuanbo" userId="52a29cb4-095e-4b88-8e5b-abe65ecae15b" providerId="ADAL" clId="{65123C54-3A2B-497A-B4DF-AA9B011C3E82}" dt="2023-02-25T04:18:18.996" v="1020" actId="14826"/>
          <ac:picMkLst>
            <pc:docMk/>
            <pc:sldMk cId="1107692870" sldId="294"/>
            <ac:picMk id="17" creationId="{294785BF-AFE7-48D6-B9FB-896ECD3F1A9C}"/>
          </ac:picMkLst>
        </pc:picChg>
        <pc:picChg chg="mod">
          <ac:chgData name="Xuanbo" userId="52a29cb4-095e-4b88-8e5b-abe65ecae15b" providerId="ADAL" clId="{65123C54-3A2B-497A-B4DF-AA9B011C3E82}" dt="2023-02-25T04:18:23.230" v="1021" actId="14826"/>
          <ac:picMkLst>
            <pc:docMk/>
            <pc:sldMk cId="1107692870" sldId="294"/>
            <ac:picMk id="19" creationId="{3223B9AD-DB61-4384-86A5-ED3C524E419C}"/>
          </ac:picMkLst>
        </pc:picChg>
        <pc:picChg chg="mod">
          <ac:chgData name="Xuanbo" userId="52a29cb4-095e-4b88-8e5b-abe65ecae15b" providerId="ADAL" clId="{65123C54-3A2B-497A-B4DF-AA9B011C3E82}" dt="2023-02-25T04:18:28.871" v="1022" actId="14826"/>
          <ac:picMkLst>
            <pc:docMk/>
            <pc:sldMk cId="1107692870" sldId="294"/>
            <ac:picMk id="21" creationId="{5E6D28A9-7837-451C-8E87-649B0BBE8A80}"/>
          </ac:picMkLst>
        </pc:picChg>
        <pc:picChg chg="mod">
          <ac:chgData name="Xuanbo" userId="52a29cb4-095e-4b88-8e5b-abe65ecae15b" providerId="ADAL" clId="{65123C54-3A2B-497A-B4DF-AA9B011C3E82}" dt="2023-02-25T04:18:34.936" v="1023" actId="14826"/>
          <ac:picMkLst>
            <pc:docMk/>
            <pc:sldMk cId="1107692870" sldId="294"/>
            <ac:picMk id="44" creationId="{1192E6D1-80B4-4DD7-BB81-2F993D251573}"/>
          </ac:picMkLst>
        </pc:picChg>
        <pc:picChg chg="mod">
          <ac:chgData name="Xuanbo" userId="52a29cb4-095e-4b88-8e5b-abe65ecae15b" providerId="ADAL" clId="{65123C54-3A2B-497A-B4DF-AA9B011C3E82}" dt="2023-02-25T04:18:38.251" v="1024" actId="14826"/>
          <ac:picMkLst>
            <pc:docMk/>
            <pc:sldMk cId="1107692870" sldId="294"/>
            <ac:picMk id="45" creationId="{FF026D34-95DA-4F64-AFDE-870779514DA3}"/>
          </ac:picMkLst>
        </pc:picChg>
        <pc:picChg chg="mod">
          <ac:chgData name="Xuanbo" userId="52a29cb4-095e-4b88-8e5b-abe65ecae15b" providerId="ADAL" clId="{65123C54-3A2B-497A-B4DF-AA9B011C3E82}" dt="2023-02-25T04:18:41.342" v="1025" actId="14826"/>
          <ac:picMkLst>
            <pc:docMk/>
            <pc:sldMk cId="1107692870" sldId="294"/>
            <ac:picMk id="46" creationId="{262A764D-F388-4837-B1C1-930723D12C2C}"/>
          </ac:picMkLst>
        </pc:picChg>
      </pc:sldChg>
      <pc:sldChg chg="addSp delSp modSp add mod">
        <pc:chgData name="Xuanbo" userId="52a29cb4-095e-4b88-8e5b-abe65ecae15b" providerId="ADAL" clId="{65123C54-3A2B-497A-B4DF-AA9B011C3E82}" dt="2023-02-25T04:46:45.797" v="1440" actId="20577"/>
        <pc:sldMkLst>
          <pc:docMk/>
          <pc:sldMk cId="1081454568" sldId="295"/>
        </pc:sldMkLst>
        <pc:spChg chg="add mod">
          <ac:chgData name="Xuanbo" userId="52a29cb4-095e-4b88-8e5b-abe65ecae15b" providerId="ADAL" clId="{65123C54-3A2B-497A-B4DF-AA9B011C3E82}" dt="2023-02-25T04:46:43.624" v="1439" actId="20577"/>
          <ac:spMkLst>
            <pc:docMk/>
            <pc:sldMk cId="1081454568" sldId="295"/>
            <ac:spMk id="11" creationId="{189506A2-E8A2-43DE-9C9E-5D838C8ACFBF}"/>
          </ac:spMkLst>
        </pc:spChg>
        <pc:spChg chg="add mod">
          <ac:chgData name="Xuanbo" userId="52a29cb4-095e-4b88-8e5b-abe65ecae15b" providerId="ADAL" clId="{65123C54-3A2B-497A-B4DF-AA9B011C3E82}" dt="2023-02-25T04:46:45.797" v="1440" actId="20577"/>
          <ac:spMkLst>
            <pc:docMk/>
            <pc:sldMk cId="1081454568" sldId="295"/>
            <ac:spMk id="15" creationId="{244CFD49-DCE2-405A-9283-B7DB720E91A0}"/>
          </ac:spMkLst>
        </pc:spChg>
        <pc:spChg chg="add del">
          <ac:chgData name="Xuanbo" userId="52a29cb4-095e-4b88-8e5b-abe65ecae15b" providerId="ADAL" clId="{65123C54-3A2B-497A-B4DF-AA9B011C3E82}" dt="2023-02-25T04:20:51.407" v="1052" actId="22"/>
          <ac:spMkLst>
            <pc:docMk/>
            <pc:sldMk cId="1081454568" sldId="295"/>
            <ac:spMk id="18" creationId="{A053D2E9-159C-45FC-8669-99C5319AA24A}"/>
          </ac:spMkLst>
        </pc:spChg>
        <pc:spChg chg="add mod">
          <ac:chgData name="Xuanbo" userId="52a29cb4-095e-4b88-8e5b-abe65ecae15b" providerId="ADAL" clId="{65123C54-3A2B-497A-B4DF-AA9B011C3E82}" dt="2023-02-25T04:46:41.092" v="1438"/>
          <ac:spMkLst>
            <pc:docMk/>
            <pc:sldMk cId="1081454568" sldId="295"/>
            <ac:spMk id="28" creationId="{31930D5F-ECB0-4319-99BF-703F968E1F8F}"/>
          </ac:spMkLst>
        </pc:spChg>
        <pc:spChg chg="del">
          <ac:chgData name="Xuanbo" userId="52a29cb4-095e-4b88-8e5b-abe65ecae15b" providerId="ADAL" clId="{65123C54-3A2B-497A-B4DF-AA9B011C3E82}" dt="2023-02-25T04:19:26.063" v="1037" actId="21"/>
          <ac:spMkLst>
            <pc:docMk/>
            <pc:sldMk cId="1081454568" sldId="295"/>
            <ac:spMk id="79" creationId="{96B7A4B9-2C8C-47BF-8174-75A4D6ED865D}"/>
          </ac:spMkLst>
        </pc:spChg>
        <pc:spChg chg="del">
          <ac:chgData name="Xuanbo" userId="52a29cb4-095e-4b88-8e5b-abe65ecae15b" providerId="ADAL" clId="{65123C54-3A2B-497A-B4DF-AA9B011C3E82}" dt="2023-02-25T04:19:17.407" v="1034" actId="21"/>
          <ac:spMkLst>
            <pc:docMk/>
            <pc:sldMk cId="1081454568" sldId="295"/>
            <ac:spMk id="83" creationId="{27824A7A-2499-49C3-B95C-B35B274075FE}"/>
          </ac:spMkLst>
        </pc:spChg>
        <pc:spChg chg="del mod">
          <ac:chgData name="Xuanbo" userId="52a29cb4-095e-4b88-8e5b-abe65ecae15b" providerId="ADAL" clId="{65123C54-3A2B-497A-B4DF-AA9B011C3E82}" dt="2023-02-25T04:46:40.827" v="1437" actId="478"/>
          <ac:spMkLst>
            <pc:docMk/>
            <pc:sldMk cId="1081454568" sldId="295"/>
            <ac:spMk id="84" creationId="{F01B2B1F-D344-4FFE-BD9C-3FEA5DDA5538}"/>
          </ac:spMkLst>
        </pc:spChg>
        <pc:picChg chg="add del mod">
          <ac:chgData name="Xuanbo" userId="52a29cb4-095e-4b88-8e5b-abe65ecae15b" providerId="ADAL" clId="{65123C54-3A2B-497A-B4DF-AA9B011C3E82}" dt="2023-02-25T04:19:08.794" v="1029" actId="21"/>
          <ac:picMkLst>
            <pc:docMk/>
            <pc:sldMk cId="1081454568" sldId="295"/>
            <ac:picMk id="2" creationId="{7AE67D8E-47F0-4C19-A1B7-0EB7A7F8D240}"/>
          </ac:picMkLst>
        </pc:picChg>
        <pc:picChg chg="add del mod">
          <ac:chgData name="Xuanbo" userId="52a29cb4-095e-4b88-8e5b-abe65ecae15b" providerId="ADAL" clId="{65123C54-3A2B-497A-B4DF-AA9B011C3E82}" dt="2023-02-25T04:19:56.567" v="1046" actId="21"/>
          <ac:picMkLst>
            <pc:docMk/>
            <pc:sldMk cId="1081454568" sldId="295"/>
            <ac:picMk id="3" creationId="{19F00528-0586-4A7D-A008-E4331BA0FA17}"/>
          </ac:picMkLst>
        </pc:picChg>
        <pc:picChg chg="add del mod">
          <ac:chgData name="Xuanbo" userId="52a29cb4-095e-4b88-8e5b-abe65ecae15b" providerId="ADAL" clId="{65123C54-3A2B-497A-B4DF-AA9B011C3E82}" dt="2023-02-25T04:20:58.190" v="1055" actId="21"/>
          <ac:picMkLst>
            <pc:docMk/>
            <pc:sldMk cId="1081454568" sldId="295"/>
            <ac:picMk id="5" creationId="{27166768-1E95-45D4-95F8-3039B7903F19}"/>
          </ac:picMkLst>
        </pc:picChg>
        <pc:picChg chg="add del mod">
          <ac:chgData name="Xuanbo" userId="52a29cb4-095e-4b88-8e5b-abe65ecae15b" providerId="ADAL" clId="{65123C54-3A2B-497A-B4DF-AA9B011C3E82}" dt="2023-02-25T04:21:31.869" v="1060" actId="21"/>
          <ac:picMkLst>
            <pc:docMk/>
            <pc:sldMk cId="1081454568" sldId="295"/>
            <ac:picMk id="6" creationId="{F08F6C81-C5F5-401F-AEBD-EB2B39387990}"/>
          </ac:picMkLst>
        </pc:picChg>
        <pc:picChg chg="add del">
          <ac:chgData name="Xuanbo" userId="52a29cb4-095e-4b88-8e5b-abe65ecae15b" providerId="ADAL" clId="{65123C54-3A2B-497A-B4DF-AA9B011C3E82}" dt="2023-02-25T04:22:54.519" v="1065"/>
          <ac:picMkLst>
            <pc:docMk/>
            <pc:sldMk cId="1081454568" sldId="295"/>
            <ac:picMk id="7" creationId="{9C2EB3B8-8DB5-4AAB-A7C9-143EA2F07ED0}"/>
          </ac:picMkLst>
        </pc:picChg>
        <pc:picChg chg="add del mod">
          <ac:chgData name="Xuanbo" userId="52a29cb4-095e-4b88-8e5b-abe65ecae15b" providerId="ADAL" clId="{65123C54-3A2B-497A-B4DF-AA9B011C3E82}" dt="2023-02-25T04:23:03.445" v="1069" actId="21"/>
          <ac:picMkLst>
            <pc:docMk/>
            <pc:sldMk cId="1081454568" sldId="295"/>
            <ac:picMk id="8" creationId="{089676DA-EC5B-4800-BB14-1280EBBC8621}"/>
          </ac:picMkLst>
        </pc:picChg>
        <pc:picChg chg="add del mod">
          <ac:chgData name="Xuanbo" userId="52a29cb4-095e-4b88-8e5b-abe65ecae15b" providerId="ADAL" clId="{65123C54-3A2B-497A-B4DF-AA9B011C3E82}" dt="2023-02-25T04:23:43.951" v="1074" actId="21"/>
          <ac:picMkLst>
            <pc:docMk/>
            <pc:sldMk cId="1081454568" sldId="295"/>
            <ac:picMk id="9" creationId="{38438CE5-E537-4E66-BD38-EBC16768F602}"/>
          </ac:picMkLst>
        </pc:picChg>
        <pc:picChg chg="add mod">
          <ac:chgData name="Xuanbo" userId="52a29cb4-095e-4b88-8e5b-abe65ecae15b" providerId="ADAL" clId="{65123C54-3A2B-497A-B4DF-AA9B011C3E82}" dt="2023-02-25T04:19:38.734" v="1041" actId="1076"/>
          <ac:picMkLst>
            <pc:docMk/>
            <pc:sldMk cId="1081454568" sldId="295"/>
            <ac:picMk id="10" creationId="{7D15FCEA-5344-4138-8B49-14B35F1A1DF9}"/>
          </ac:picMkLst>
        </pc:picChg>
        <pc:picChg chg="add del mod">
          <ac:chgData name="Xuanbo" userId="52a29cb4-095e-4b88-8e5b-abe65ecae15b" providerId="ADAL" clId="{65123C54-3A2B-497A-B4DF-AA9B011C3E82}" dt="2023-02-25T04:21:32.900" v="1061" actId="478"/>
          <ac:picMkLst>
            <pc:docMk/>
            <pc:sldMk cId="1081454568" sldId="295"/>
            <ac:picMk id="12" creationId="{91595F1A-738B-491D-B9AE-B527BDBDB835}"/>
          </ac:picMkLst>
        </pc:picChg>
        <pc:picChg chg="del">
          <ac:chgData name="Xuanbo" userId="52a29cb4-095e-4b88-8e5b-abe65ecae15b" providerId="ADAL" clId="{65123C54-3A2B-497A-B4DF-AA9B011C3E82}" dt="2023-02-25T04:19:17.407" v="1034" actId="21"/>
          <ac:picMkLst>
            <pc:docMk/>
            <pc:sldMk cId="1081454568" sldId="295"/>
            <ac:picMk id="13" creationId="{FD53ED91-CCAA-4674-9F04-3DDB49C7E1B5}"/>
          </ac:picMkLst>
        </pc:picChg>
        <pc:picChg chg="add del mod">
          <ac:chgData name="Xuanbo" userId="52a29cb4-095e-4b88-8e5b-abe65ecae15b" providerId="ADAL" clId="{65123C54-3A2B-497A-B4DF-AA9B011C3E82}" dt="2023-02-25T04:19:57.630" v="1047" actId="478"/>
          <ac:picMkLst>
            <pc:docMk/>
            <pc:sldMk cId="1081454568" sldId="295"/>
            <ac:picMk id="14" creationId="{7FA82F1B-710F-45D2-8EBD-DD2E064F53FC}"/>
          </ac:picMkLst>
        </pc:picChg>
        <pc:picChg chg="add mod">
          <ac:chgData name="Xuanbo" userId="52a29cb4-095e-4b88-8e5b-abe65ecae15b" providerId="ADAL" clId="{65123C54-3A2B-497A-B4DF-AA9B011C3E82}" dt="2023-02-25T04:19:57.927" v="1048"/>
          <ac:picMkLst>
            <pc:docMk/>
            <pc:sldMk cId="1081454568" sldId="295"/>
            <ac:picMk id="16" creationId="{0EE7CE35-1197-4C39-8651-CDBC656820AB}"/>
          </ac:picMkLst>
        </pc:picChg>
        <pc:picChg chg="add del mod">
          <ac:chgData name="Xuanbo" userId="52a29cb4-095e-4b88-8e5b-abe65ecae15b" providerId="ADAL" clId="{65123C54-3A2B-497A-B4DF-AA9B011C3E82}" dt="2023-02-25T04:23:44.984" v="1075" actId="478"/>
          <ac:picMkLst>
            <pc:docMk/>
            <pc:sldMk cId="1081454568" sldId="295"/>
            <ac:picMk id="20" creationId="{FE842760-578A-4B4A-A33A-999ADFF60AD8}"/>
          </ac:picMkLst>
        </pc:picChg>
        <pc:picChg chg="add del mod">
          <ac:chgData name="Xuanbo" userId="52a29cb4-095e-4b88-8e5b-abe65ecae15b" providerId="ADAL" clId="{65123C54-3A2B-497A-B4DF-AA9B011C3E82}" dt="2023-02-25T04:23:04.429" v="1070" actId="478"/>
          <ac:picMkLst>
            <pc:docMk/>
            <pc:sldMk cId="1081454568" sldId="295"/>
            <ac:picMk id="22" creationId="{61384CE6-D1FE-43B4-8F2C-36A5D94B00E2}"/>
          </ac:picMkLst>
        </pc:picChg>
        <pc:picChg chg="add mod">
          <ac:chgData name="Xuanbo" userId="52a29cb4-095e-4b88-8e5b-abe65ecae15b" providerId="ADAL" clId="{65123C54-3A2B-497A-B4DF-AA9B011C3E82}" dt="2023-02-25T04:23:04.601" v="1071"/>
          <ac:picMkLst>
            <pc:docMk/>
            <pc:sldMk cId="1081454568" sldId="295"/>
            <ac:picMk id="25" creationId="{9CB0E3FE-010A-409E-AD0F-A6932D4AA38A}"/>
          </ac:picMkLst>
        </pc:picChg>
        <pc:picChg chg="add mod">
          <ac:chgData name="Xuanbo" userId="52a29cb4-095e-4b88-8e5b-abe65ecae15b" providerId="ADAL" clId="{65123C54-3A2B-497A-B4DF-AA9B011C3E82}" dt="2023-02-25T04:23:45.234" v="1076"/>
          <ac:picMkLst>
            <pc:docMk/>
            <pc:sldMk cId="1081454568" sldId="295"/>
            <ac:picMk id="27" creationId="{4E61EC5F-40D7-4004-83C9-DA155D74D400}"/>
          </ac:picMkLst>
        </pc:picChg>
        <pc:picChg chg="del mod">
          <ac:chgData name="Xuanbo" userId="52a29cb4-095e-4b88-8e5b-abe65ecae15b" providerId="ADAL" clId="{65123C54-3A2B-497A-B4DF-AA9B011C3E82}" dt="2023-02-25T04:20:59.144" v="1056" actId="478"/>
          <ac:picMkLst>
            <pc:docMk/>
            <pc:sldMk cId="1081454568" sldId="295"/>
            <ac:picMk id="78" creationId="{634D25C3-DE1A-4D28-B302-32E26D9C41AE}"/>
          </ac:picMkLst>
        </pc:picChg>
        <pc:picChg chg="del">
          <ac:chgData name="Xuanbo" userId="52a29cb4-095e-4b88-8e5b-abe65ecae15b" providerId="ADAL" clId="{65123C54-3A2B-497A-B4DF-AA9B011C3E82}" dt="2023-02-25T04:19:09.701" v="1030" actId="478"/>
          <ac:picMkLst>
            <pc:docMk/>
            <pc:sldMk cId="1081454568" sldId="295"/>
            <ac:picMk id="80" creationId="{0E27201A-A0D9-4021-8294-F6903866D22D}"/>
          </ac:picMkLst>
        </pc:picChg>
        <pc:picChg chg="del">
          <ac:chgData name="Xuanbo" userId="52a29cb4-095e-4b88-8e5b-abe65ecae15b" providerId="ADAL" clId="{65123C54-3A2B-497A-B4DF-AA9B011C3E82}" dt="2023-02-25T04:19:15.139" v="1033" actId="21"/>
          <ac:picMkLst>
            <pc:docMk/>
            <pc:sldMk cId="1081454568" sldId="295"/>
            <ac:picMk id="82" creationId="{8FB036D2-A396-4830-B74E-7B087AEAF545}"/>
          </ac:picMkLst>
        </pc:picChg>
      </pc:sldChg>
      <pc:sldChg chg="addSp delSp modSp add mod">
        <pc:chgData name="Xuanbo" userId="52a29cb4-095e-4b88-8e5b-abe65ecae15b" providerId="ADAL" clId="{65123C54-3A2B-497A-B4DF-AA9B011C3E82}" dt="2023-02-25T04:33:25.533" v="1217" actId="20577"/>
        <pc:sldMkLst>
          <pc:docMk/>
          <pc:sldMk cId="2862118254" sldId="296"/>
        </pc:sldMkLst>
        <pc:spChg chg="mod">
          <ac:chgData name="Xuanbo" userId="52a29cb4-095e-4b88-8e5b-abe65ecae15b" providerId="ADAL" clId="{65123C54-3A2B-497A-B4DF-AA9B011C3E82}" dt="2023-02-25T04:32:53.198" v="1199" actId="14100"/>
          <ac:spMkLst>
            <pc:docMk/>
            <pc:sldMk cId="2862118254" sldId="296"/>
            <ac:spMk id="13" creationId="{89B6C010-4C63-434D-BC34-4B281E4C7CD5}"/>
          </ac:spMkLst>
        </pc:spChg>
        <pc:spChg chg="add del">
          <ac:chgData name="Xuanbo" userId="52a29cb4-095e-4b88-8e5b-abe65ecae15b" providerId="ADAL" clId="{65123C54-3A2B-497A-B4DF-AA9B011C3E82}" dt="2023-02-25T04:25:32.321" v="1131" actId="21"/>
          <ac:spMkLst>
            <pc:docMk/>
            <pc:sldMk cId="2862118254" sldId="296"/>
            <ac:spMk id="14" creationId="{6BFFE0F9-4EBB-44A5-B312-E536E8241663}"/>
          </ac:spMkLst>
        </pc:spChg>
        <pc:spChg chg="add del">
          <ac:chgData name="Xuanbo" userId="52a29cb4-095e-4b88-8e5b-abe65ecae15b" providerId="ADAL" clId="{65123C54-3A2B-497A-B4DF-AA9B011C3E82}" dt="2023-02-25T04:26:02.515" v="1136" actId="21"/>
          <ac:spMkLst>
            <pc:docMk/>
            <pc:sldMk cId="2862118254" sldId="296"/>
            <ac:spMk id="19" creationId="{B5E49AF6-05EF-4AF4-A296-7079AC8BA2B1}"/>
          </ac:spMkLst>
        </pc:spChg>
        <pc:spChg chg="add del">
          <ac:chgData name="Xuanbo" userId="52a29cb4-095e-4b88-8e5b-abe65ecae15b" providerId="ADAL" clId="{65123C54-3A2B-497A-B4DF-AA9B011C3E82}" dt="2023-02-25T04:26:02.515" v="1136" actId="21"/>
          <ac:spMkLst>
            <pc:docMk/>
            <pc:sldMk cId="2862118254" sldId="296"/>
            <ac:spMk id="20" creationId="{B4035857-B694-4F1F-83C8-CEDA74D0E417}"/>
          </ac:spMkLst>
        </pc:spChg>
        <pc:spChg chg="add mod">
          <ac:chgData name="Xuanbo" userId="52a29cb4-095e-4b88-8e5b-abe65ecae15b" providerId="ADAL" clId="{65123C54-3A2B-497A-B4DF-AA9B011C3E82}" dt="2023-02-25T04:30:56.623" v="1173" actId="1076"/>
          <ac:spMkLst>
            <pc:docMk/>
            <pc:sldMk cId="2862118254" sldId="296"/>
            <ac:spMk id="21" creationId="{F37A23D2-85CC-4170-84BF-749BE0A2524A}"/>
          </ac:spMkLst>
        </pc:spChg>
        <pc:spChg chg="add mod">
          <ac:chgData name="Xuanbo" userId="52a29cb4-095e-4b88-8e5b-abe65ecae15b" providerId="ADAL" clId="{65123C54-3A2B-497A-B4DF-AA9B011C3E82}" dt="2023-02-25T04:31:03.265" v="1174" actId="14100"/>
          <ac:spMkLst>
            <pc:docMk/>
            <pc:sldMk cId="2862118254" sldId="296"/>
            <ac:spMk id="22" creationId="{7BA63EB0-35B6-4BAA-9BA5-0B77039E7093}"/>
          </ac:spMkLst>
        </pc:spChg>
        <pc:spChg chg="add mod">
          <ac:chgData name="Xuanbo" userId="52a29cb4-095e-4b88-8e5b-abe65ecae15b" providerId="ADAL" clId="{65123C54-3A2B-497A-B4DF-AA9B011C3E82}" dt="2023-02-25T04:31:28.782" v="1184" actId="1076"/>
          <ac:spMkLst>
            <pc:docMk/>
            <pc:sldMk cId="2862118254" sldId="296"/>
            <ac:spMk id="23" creationId="{EE729414-BE0F-4D1B-86A7-10CF9D6E10CF}"/>
          </ac:spMkLst>
        </pc:spChg>
        <pc:spChg chg="add mod">
          <ac:chgData name="Xuanbo" userId="52a29cb4-095e-4b88-8e5b-abe65ecae15b" providerId="ADAL" clId="{65123C54-3A2B-497A-B4DF-AA9B011C3E82}" dt="2023-02-25T04:32:42.507" v="1192"/>
          <ac:spMkLst>
            <pc:docMk/>
            <pc:sldMk cId="2862118254" sldId="296"/>
            <ac:spMk id="24" creationId="{4756E75C-3F7D-4E86-A5CD-44E11F064289}"/>
          </ac:spMkLst>
        </pc:spChg>
        <pc:spChg chg="add mod">
          <ac:chgData name="Xuanbo" userId="52a29cb4-095e-4b88-8e5b-abe65ecae15b" providerId="ADAL" clId="{65123C54-3A2B-497A-B4DF-AA9B011C3E82}" dt="2023-02-25T04:33:25.533" v="1217" actId="20577"/>
          <ac:spMkLst>
            <pc:docMk/>
            <pc:sldMk cId="2862118254" sldId="296"/>
            <ac:spMk id="26" creationId="{98DE90F8-9536-4DCF-BECB-C93AF0F58C0B}"/>
          </ac:spMkLst>
        </pc:spChg>
        <pc:picChg chg="add mod">
          <ac:chgData name="Xuanbo" userId="52a29cb4-095e-4b88-8e5b-abe65ecae15b" providerId="ADAL" clId="{65123C54-3A2B-497A-B4DF-AA9B011C3E82}" dt="2023-02-25T04:30:34.495" v="1167" actId="14100"/>
          <ac:picMkLst>
            <pc:docMk/>
            <pc:sldMk cId="2862118254" sldId="296"/>
            <ac:picMk id="3" creationId="{A1DE8A40-1335-4986-96C2-273200FA1E31}"/>
          </ac:picMkLst>
        </pc:picChg>
        <pc:picChg chg="add del">
          <ac:chgData name="Xuanbo" userId="52a29cb4-095e-4b88-8e5b-abe65ecae15b" providerId="ADAL" clId="{65123C54-3A2B-497A-B4DF-AA9B011C3E82}" dt="2023-02-25T04:25:30.152" v="1130" actId="21"/>
          <ac:picMkLst>
            <pc:docMk/>
            <pc:sldMk cId="2862118254" sldId="296"/>
            <ac:picMk id="4" creationId="{12EF8411-073A-49F0-847E-4616508BA855}"/>
          </ac:picMkLst>
        </pc:picChg>
        <pc:picChg chg="add mod">
          <ac:chgData name="Xuanbo" userId="52a29cb4-095e-4b88-8e5b-abe65ecae15b" providerId="ADAL" clId="{65123C54-3A2B-497A-B4DF-AA9B011C3E82}" dt="2023-02-25T04:30:34.495" v="1167" actId="14100"/>
          <ac:picMkLst>
            <pc:docMk/>
            <pc:sldMk cId="2862118254" sldId="296"/>
            <ac:picMk id="6" creationId="{E759D94C-AC87-463F-95DE-5895A542E7E6}"/>
          </ac:picMkLst>
        </pc:picChg>
        <pc:picChg chg="add del">
          <ac:chgData name="Xuanbo" userId="52a29cb4-095e-4b88-8e5b-abe65ecae15b" providerId="ADAL" clId="{65123C54-3A2B-497A-B4DF-AA9B011C3E82}" dt="2023-02-25T04:25:30.152" v="1130" actId="21"/>
          <ac:picMkLst>
            <pc:docMk/>
            <pc:sldMk cId="2862118254" sldId="296"/>
            <ac:picMk id="7" creationId="{04066FF0-4C74-4E27-ACFC-2FE7CB320000}"/>
          </ac:picMkLst>
        </pc:picChg>
        <pc:picChg chg="add mod">
          <ac:chgData name="Xuanbo" userId="52a29cb4-095e-4b88-8e5b-abe65ecae15b" providerId="ADAL" clId="{65123C54-3A2B-497A-B4DF-AA9B011C3E82}" dt="2023-02-25T04:31:07.789" v="1176" actId="1076"/>
          <ac:picMkLst>
            <pc:docMk/>
            <pc:sldMk cId="2862118254" sldId="296"/>
            <ac:picMk id="9" creationId="{ED4EC988-BDF3-4B01-B35D-F13B1D99BEE7}"/>
          </ac:picMkLst>
        </pc:picChg>
        <pc:picChg chg="add mod">
          <ac:chgData name="Xuanbo" userId="52a29cb4-095e-4b88-8e5b-abe65ecae15b" providerId="ADAL" clId="{65123C54-3A2B-497A-B4DF-AA9B011C3E82}" dt="2023-02-25T04:31:07.789" v="1176" actId="1076"/>
          <ac:picMkLst>
            <pc:docMk/>
            <pc:sldMk cId="2862118254" sldId="296"/>
            <ac:picMk id="11" creationId="{183BCE98-8C48-47D3-983C-F3E5F05B48A0}"/>
          </ac:picMkLst>
        </pc:picChg>
        <pc:picChg chg="add mod">
          <ac:chgData name="Xuanbo" userId="52a29cb4-095e-4b88-8e5b-abe65ecae15b" providerId="ADAL" clId="{65123C54-3A2B-497A-B4DF-AA9B011C3E82}" dt="2023-02-25T04:30:34.495" v="1167" actId="14100"/>
          <ac:picMkLst>
            <pc:docMk/>
            <pc:sldMk cId="2862118254" sldId="296"/>
            <ac:picMk id="15" creationId="{D289B522-6C74-4B68-90F7-FAAE7613ABE1}"/>
          </ac:picMkLst>
        </pc:picChg>
      </pc:sldChg>
      <pc:sldChg chg="addSp delSp modSp new mod">
        <pc:chgData name="Xuanbo" userId="52a29cb4-095e-4b88-8e5b-abe65ecae15b" providerId="ADAL" clId="{65123C54-3A2B-497A-B4DF-AA9B011C3E82}" dt="2023-02-25T04:38:23.932" v="1279" actId="21"/>
        <pc:sldMkLst>
          <pc:docMk/>
          <pc:sldMk cId="1106058793" sldId="297"/>
        </pc:sldMkLst>
        <pc:spChg chg="del">
          <ac:chgData name="Xuanbo" userId="52a29cb4-095e-4b88-8e5b-abe65ecae15b" providerId="ADAL" clId="{65123C54-3A2B-497A-B4DF-AA9B011C3E82}" dt="2023-02-25T04:35:48.531" v="1222" actId="21"/>
          <ac:spMkLst>
            <pc:docMk/>
            <pc:sldMk cId="1106058793" sldId="297"/>
            <ac:spMk id="2" creationId="{4F946436-01D1-4ADB-A154-6ADC03D8B1D2}"/>
          </ac:spMkLst>
        </pc:spChg>
        <pc:spChg chg="del">
          <ac:chgData name="Xuanbo" userId="52a29cb4-095e-4b88-8e5b-abe65ecae15b" providerId="ADAL" clId="{65123C54-3A2B-497A-B4DF-AA9B011C3E82}" dt="2023-02-25T04:35:48.531" v="1222" actId="21"/>
          <ac:spMkLst>
            <pc:docMk/>
            <pc:sldMk cId="1106058793" sldId="297"/>
            <ac:spMk id="3" creationId="{71948CE8-B773-4B7B-A1AF-A90B85C3D9A3}"/>
          </ac:spMkLst>
        </pc:spChg>
        <pc:spChg chg="add mod">
          <ac:chgData name="Xuanbo" userId="52a29cb4-095e-4b88-8e5b-abe65ecae15b" providerId="ADAL" clId="{65123C54-3A2B-497A-B4DF-AA9B011C3E82}" dt="2023-02-25T04:36:03.167" v="1239" actId="21"/>
          <ac:spMkLst>
            <pc:docMk/>
            <pc:sldMk cId="1106058793" sldId="297"/>
            <ac:spMk id="8" creationId="{D0BDE7D5-95A2-4EB2-AE5B-A491BEFE5C1F}"/>
          </ac:spMkLst>
        </pc:spChg>
        <pc:spChg chg="add mod">
          <ac:chgData name="Xuanbo" userId="52a29cb4-095e-4b88-8e5b-abe65ecae15b" providerId="ADAL" clId="{65123C54-3A2B-497A-B4DF-AA9B011C3E82}" dt="2023-02-25T04:38:23.932" v="1279" actId="21"/>
          <ac:spMkLst>
            <pc:docMk/>
            <pc:sldMk cId="1106058793" sldId="297"/>
            <ac:spMk id="11" creationId="{2D62B4E5-7F6C-4698-9AC4-5CEC9E5B999F}"/>
          </ac:spMkLst>
        </pc:spChg>
        <pc:picChg chg="add del">
          <ac:chgData name="Xuanbo" userId="52a29cb4-095e-4b88-8e5b-abe65ecae15b" providerId="ADAL" clId="{65123C54-3A2B-497A-B4DF-AA9B011C3E82}" dt="2023-02-25T04:35:43.609" v="1220" actId="22"/>
          <ac:picMkLst>
            <pc:docMk/>
            <pc:sldMk cId="1106058793" sldId="297"/>
            <ac:picMk id="5" creationId="{F0D8A0CB-4B3E-4DB5-8A61-9BEDC61DD4BA}"/>
          </ac:picMkLst>
        </pc:picChg>
        <pc:picChg chg="add mod">
          <ac:chgData name="Xuanbo" userId="52a29cb4-095e-4b88-8e5b-abe65ecae15b" providerId="ADAL" clId="{65123C54-3A2B-497A-B4DF-AA9B011C3E82}" dt="2023-02-25T04:37:18.075" v="1243" actId="1076"/>
          <ac:picMkLst>
            <pc:docMk/>
            <pc:sldMk cId="1106058793" sldId="297"/>
            <ac:picMk id="7" creationId="{9B398B61-B7BF-4534-BF56-F3C7DB0F2C37}"/>
          </ac:picMkLst>
        </pc:picChg>
        <pc:picChg chg="add mod">
          <ac:chgData name="Xuanbo" userId="52a29cb4-095e-4b88-8e5b-abe65ecae15b" providerId="ADAL" clId="{65123C54-3A2B-497A-B4DF-AA9B011C3E82}" dt="2023-02-25T04:38:00.229" v="1248" actId="1076"/>
          <ac:picMkLst>
            <pc:docMk/>
            <pc:sldMk cId="1106058793" sldId="297"/>
            <ac:picMk id="10" creationId="{18D6A8AA-8DDB-470A-ABC5-DAF7D63A3F76}"/>
          </ac:picMkLst>
        </pc:picChg>
      </pc:sldChg>
      <pc:sldChg chg="addSp delSp modSp new del">
        <pc:chgData name="Xuanbo" userId="52a29cb4-095e-4b88-8e5b-abe65ecae15b" providerId="ADAL" clId="{65123C54-3A2B-497A-B4DF-AA9B011C3E82}" dt="2023-02-25T04:44:21.726" v="1369" actId="2696"/>
        <pc:sldMkLst>
          <pc:docMk/>
          <pc:sldMk cId="4237585773" sldId="298"/>
        </pc:sldMkLst>
        <pc:spChg chg="add del mod">
          <ac:chgData name="Xuanbo" userId="52a29cb4-095e-4b88-8e5b-abe65ecae15b" providerId="ADAL" clId="{65123C54-3A2B-497A-B4DF-AA9B011C3E82}" dt="2023-02-25T04:44:17.726" v="1367"/>
          <ac:spMkLst>
            <pc:docMk/>
            <pc:sldMk cId="4237585773" sldId="298"/>
            <ac:spMk id="4" creationId="{7FC547B7-2A6B-469F-9718-B9E7CBC9E427}"/>
          </ac:spMkLst>
        </pc:spChg>
      </pc:sldChg>
      <pc:sldChg chg="addSp delSp modSp add mod">
        <pc:chgData name="Xuanbo" userId="52a29cb4-095e-4b88-8e5b-abe65ecae15b" providerId="ADAL" clId="{65123C54-3A2B-497A-B4DF-AA9B011C3E82}" dt="2023-02-25T05:19:56.426" v="2150"/>
        <pc:sldMkLst>
          <pc:docMk/>
          <pc:sldMk cId="3869227129" sldId="299"/>
        </pc:sldMkLst>
        <pc:spChg chg="mod">
          <ac:chgData name="Xuanbo" userId="52a29cb4-095e-4b88-8e5b-abe65ecae15b" providerId="ADAL" clId="{65123C54-3A2B-497A-B4DF-AA9B011C3E82}" dt="2023-02-25T05:19:22.468" v="2129" actId="114"/>
          <ac:spMkLst>
            <pc:docMk/>
            <pc:sldMk cId="3869227129" sldId="299"/>
            <ac:spMk id="20" creationId="{BEDCF0EB-E319-4B3D-B5AE-F1D16BA4F322}"/>
          </ac:spMkLst>
        </pc:spChg>
        <pc:spChg chg="del mod">
          <ac:chgData name="Xuanbo" userId="52a29cb4-095e-4b88-8e5b-abe65ecae15b" providerId="ADAL" clId="{65123C54-3A2B-497A-B4DF-AA9B011C3E82}" dt="2023-02-25T04:46:25.686" v="1431" actId="478"/>
          <ac:spMkLst>
            <pc:docMk/>
            <pc:sldMk cId="3869227129" sldId="299"/>
            <ac:spMk id="25" creationId="{F26C7A7A-8282-4013-8264-2112BA75689E}"/>
          </ac:spMkLst>
        </pc:spChg>
        <pc:spChg chg="add mod">
          <ac:chgData name="Xuanbo" userId="52a29cb4-095e-4b88-8e5b-abe65ecae15b" providerId="ADAL" clId="{65123C54-3A2B-497A-B4DF-AA9B011C3E82}" dt="2023-02-25T04:46:25.983" v="1432"/>
          <ac:spMkLst>
            <pc:docMk/>
            <pc:sldMk cId="3869227129" sldId="299"/>
            <ac:spMk id="26" creationId="{7D461739-8036-4163-AA27-046AE937F0BC}"/>
          </ac:spMkLst>
        </pc:spChg>
        <pc:spChg chg="del">
          <ac:chgData name="Xuanbo" userId="52a29cb4-095e-4b88-8e5b-abe65ecae15b" providerId="ADAL" clId="{65123C54-3A2B-497A-B4DF-AA9B011C3E82}" dt="2023-02-25T05:19:26.015" v="2130" actId="21"/>
          <ac:spMkLst>
            <pc:docMk/>
            <pc:sldMk cId="3869227129" sldId="299"/>
            <ac:spMk id="27" creationId="{271118DB-4173-44AE-A843-B48C60D553B2}"/>
          </ac:spMkLst>
        </pc:spChg>
        <pc:spChg chg="mod">
          <ac:chgData name="Xuanbo" userId="52a29cb4-095e-4b88-8e5b-abe65ecae15b" providerId="ADAL" clId="{65123C54-3A2B-497A-B4DF-AA9B011C3E82}" dt="2023-02-25T04:46:29.546" v="1433" actId="20577"/>
          <ac:spMkLst>
            <pc:docMk/>
            <pc:sldMk cId="3869227129" sldId="299"/>
            <ac:spMk id="28" creationId="{2204C10A-A4E7-45B7-B1D0-8E18028C008C}"/>
          </ac:spMkLst>
        </pc:spChg>
        <pc:spChg chg="add mod">
          <ac:chgData name="Xuanbo" userId="52a29cb4-095e-4b88-8e5b-abe65ecae15b" providerId="ADAL" clId="{65123C54-3A2B-497A-B4DF-AA9B011C3E82}" dt="2023-02-25T05:19:56.426" v="2150"/>
          <ac:spMkLst>
            <pc:docMk/>
            <pc:sldMk cId="3869227129" sldId="299"/>
            <ac:spMk id="29" creationId="{9D608222-7640-4B40-A159-99BAEA504474}"/>
          </ac:spMkLst>
        </pc:spChg>
      </pc:sldChg>
      <pc:sldChg chg="addSp delSp modSp add del mod">
        <pc:chgData name="Xuanbo" userId="52a29cb4-095e-4b88-8e5b-abe65ecae15b" providerId="ADAL" clId="{65123C54-3A2B-497A-B4DF-AA9B011C3E82}" dt="2023-02-25T04:57:04.947" v="1570" actId="47"/>
        <pc:sldMkLst>
          <pc:docMk/>
          <pc:sldMk cId="4046456404" sldId="300"/>
        </pc:sldMkLst>
        <pc:spChg chg="mod">
          <ac:chgData name="Xuanbo" userId="52a29cb4-095e-4b88-8e5b-abe65ecae15b" providerId="ADAL" clId="{65123C54-3A2B-497A-B4DF-AA9B011C3E82}" dt="2023-02-25T04:48:34.326" v="1491"/>
          <ac:spMkLst>
            <pc:docMk/>
            <pc:sldMk cId="4046456404" sldId="300"/>
            <ac:spMk id="7" creationId="{7D6C4428-B079-4976-BC75-D390EBA39177}"/>
          </ac:spMkLst>
        </pc:spChg>
        <pc:spChg chg="add mod">
          <ac:chgData name="Xuanbo" userId="52a29cb4-095e-4b88-8e5b-abe65ecae15b" providerId="ADAL" clId="{65123C54-3A2B-497A-B4DF-AA9B011C3E82}" dt="2023-02-25T04:52:16.451" v="1511" actId="21"/>
          <ac:spMkLst>
            <pc:docMk/>
            <pc:sldMk cId="4046456404" sldId="300"/>
            <ac:spMk id="8" creationId="{D410A7A3-3199-4419-B0FF-72408280C1F4}"/>
          </ac:spMkLst>
        </pc:spChg>
        <pc:spChg chg="add mod">
          <ac:chgData name="Xuanbo" userId="52a29cb4-095e-4b88-8e5b-abe65ecae15b" providerId="ADAL" clId="{65123C54-3A2B-497A-B4DF-AA9B011C3E82}" dt="2023-02-25T04:53:37.299" v="1530" actId="1076"/>
          <ac:spMkLst>
            <pc:docMk/>
            <pc:sldMk cId="4046456404" sldId="300"/>
            <ac:spMk id="9" creationId="{1EE14B33-DD0D-49A9-B765-35C60DD4D997}"/>
          </ac:spMkLst>
        </pc:spChg>
        <pc:spChg chg="add mod">
          <ac:chgData name="Xuanbo" userId="52a29cb4-095e-4b88-8e5b-abe65ecae15b" providerId="ADAL" clId="{65123C54-3A2B-497A-B4DF-AA9B011C3E82}" dt="2023-02-25T04:53:37.299" v="1530" actId="1076"/>
          <ac:spMkLst>
            <pc:docMk/>
            <pc:sldMk cId="4046456404" sldId="300"/>
            <ac:spMk id="10" creationId="{387660EF-B3E0-4459-8CB5-D6165BB6370E}"/>
          </ac:spMkLst>
        </pc:spChg>
        <pc:picChg chg="del">
          <ac:chgData name="Xuanbo" userId="52a29cb4-095e-4b88-8e5b-abe65ecae15b" providerId="ADAL" clId="{65123C54-3A2B-497A-B4DF-AA9B011C3E82}" dt="2023-02-25T04:48:39.504" v="1492" actId="21"/>
          <ac:picMkLst>
            <pc:docMk/>
            <pc:sldMk cId="4046456404" sldId="300"/>
            <ac:picMk id="3" creationId="{45221502-6D49-4207-94E1-3996F73B76E6}"/>
          </ac:picMkLst>
        </pc:picChg>
        <pc:picChg chg="add mod">
          <ac:chgData name="Xuanbo" userId="52a29cb4-095e-4b88-8e5b-abe65ecae15b" providerId="ADAL" clId="{65123C54-3A2B-497A-B4DF-AA9B011C3E82}" dt="2023-02-25T04:53:37.299" v="1530" actId="1076"/>
          <ac:picMkLst>
            <pc:docMk/>
            <pc:sldMk cId="4046456404" sldId="300"/>
            <ac:picMk id="4" creationId="{A807ACEB-CFF3-4933-84C3-614C12A703D3}"/>
          </ac:picMkLst>
        </pc:picChg>
        <pc:picChg chg="add mod">
          <ac:chgData name="Xuanbo" userId="52a29cb4-095e-4b88-8e5b-abe65ecae15b" providerId="ADAL" clId="{65123C54-3A2B-497A-B4DF-AA9B011C3E82}" dt="2023-02-25T04:53:37.299" v="1530" actId="1076"/>
          <ac:picMkLst>
            <pc:docMk/>
            <pc:sldMk cId="4046456404" sldId="300"/>
            <ac:picMk id="6" creationId="{8FD44866-D878-40EE-BD91-1C843087EA77}"/>
          </ac:picMkLst>
        </pc:picChg>
        <pc:picChg chg="add del mod">
          <ac:chgData name="Xuanbo" userId="52a29cb4-095e-4b88-8e5b-abe65ecae15b" providerId="ADAL" clId="{65123C54-3A2B-497A-B4DF-AA9B011C3E82}" dt="2023-02-25T04:53:46.733" v="1534"/>
          <ac:picMkLst>
            <pc:docMk/>
            <pc:sldMk cId="4046456404" sldId="300"/>
            <ac:picMk id="12" creationId="{619FD571-73DE-4CD3-927A-6D515738E71D}"/>
          </ac:picMkLst>
        </pc:picChg>
        <pc:picChg chg="add del mod">
          <ac:chgData name="Xuanbo" userId="52a29cb4-095e-4b88-8e5b-abe65ecae15b" providerId="ADAL" clId="{65123C54-3A2B-497A-B4DF-AA9B011C3E82}" dt="2023-02-25T04:53:46.733" v="1534"/>
          <ac:picMkLst>
            <pc:docMk/>
            <pc:sldMk cId="4046456404" sldId="300"/>
            <ac:picMk id="14" creationId="{7E1AAB8E-1E06-4403-A03C-F43268B7BCB2}"/>
          </ac:picMkLst>
        </pc:picChg>
        <pc:picChg chg="add mod">
          <ac:chgData name="Xuanbo" userId="52a29cb4-095e-4b88-8e5b-abe65ecae15b" providerId="ADAL" clId="{65123C54-3A2B-497A-B4DF-AA9B011C3E82}" dt="2023-02-25T04:54:46.561" v="1558" actId="1076"/>
          <ac:picMkLst>
            <pc:docMk/>
            <pc:sldMk cId="4046456404" sldId="300"/>
            <ac:picMk id="16" creationId="{DA71229E-F94D-407E-BE0D-C9E3DB91A13B}"/>
          </ac:picMkLst>
        </pc:picChg>
        <pc:picChg chg="add del mod">
          <ac:chgData name="Xuanbo" userId="52a29cb4-095e-4b88-8e5b-abe65ecae15b" providerId="ADAL" clId="{65123C54-3A2B-497A-B4DF-AA9B011C3E82}" dt="2023-02-25T04:54:49.358" v="1559" actId="1076"/>
          <ac:picMkLst>
            <pc:docMk/>
            <pc:sldMk cId="4046456404" sldId="300"/>
            <ac:picMk id="18" creationId="{548A7CA0-F2C1-482C-B3D0-20339669EEB3}"/>
          </ac:picMkLst>
        </pc:picChg>
        <pc:picChg chg="add del mod">
          <ac:chgData name="Xuanbo" userId="52a29cb4-095e-4b88-8e5b-abe65ecae15b" providerId="ADAL" clId="{65123C54-3A2B-497A-B4DF-AA9B011C3E82}" dt="2023-02-25T04:54:27.184" v="1547" actId="21"/>
          <ac:picMkLst>
            <pc:docMk/>
            <pc:sldMk cId="4046456404" sldId="300"/>
            <ac:picMk id="20" creationId="{EE2D4D55-52C6-4F9E-9F40-BD4CD5B55CF1}"/>
          </ac:picMkLst>
        </pc:picChg>
      </pc:sldChg>
      <pc:sldChg chg="addSp delSp modSp add del mod">
        <pc:chgData name="Xuanbo" userId="52a29cb4-095e-4b88-8e5b-abe65ecae15b" providerId="ADAL" clId="{65123C54-3A2B-497A-B4DF-AA9B011C3E82}" dt="2023-02-25T05:32:08.609" v="2327" actId="2696"/>
        <pc:sldMkLst>
          <pc:docMk/>
          <pc:sldMk cId="2825314848" sldId="301"/>
        </pc:sldMkLst>
        <pc:spChg chg="mod">
          <ac:chgData name="Xuanbo" userId="52a29cb4-095e-4b88-8e5b-abe65ecae15b" providerId="ADAL" clId="{65123C54-3A2B-497A-B4DF-AA9B011C3E82}" dt="2023-02-25T04:57:10.510" v="1572" actId="1076"/>
          <ac:spMkLst>
            <pc:docMk/>
            <pc:sldMk cId="2825314848" sldId="301"/>
            <ac:spMk id="8" creationId="{D410A7A3-3199-4419-B0FF-72408280C1F4}"/>
          </ac:spMkLst>
        </pc:spChg>
        <pc:spChg chg="mod">
          <ac:chgData name="Xuanbo" userId="52a29cb4-095e-4b88-8e5b-abe65ecae15b" providerId="ADAL" clId="{65123C54-3A2B-497A-B4DF-AA9B011C3E82}" dt="2023-02-25T04:58:25.731" v="1590" actId="164"/>
          <ac:spMkLst>
            <pc:docMk/>
            <pc:sldMk cId="2825314848" sldId="301"/>
            <ac:spMk id="9" creationId="{1EE14B33-DD0D-49A9-B765-35C60DD4D997}"/>
          </ac:spMkLst>
        </pc:spChg>
        <pc:spChg chg="mod">
          <ac:chgData name="Xuanbo" userId="52a29cb4-095e-4b88-8e5b-abe65ecae15b" providerId="ADAL" clId="{65123C54-3A2B-497A-B4DF-AA9B011C3E82}" dt="2023-02-25T04:58:25.731" v="1590" actId="164"/>
          <ac:spMkLst>
            <pc:docMk/>
            <pc:sldMk cId="2825314848" sldId="301"/>
            <ac:spMk id="10" creationId="{387660EF-B3E0-4459-8CB5-D6165BB6370E}"/>
          </ac:spMkLst>
        </pc:spChg>
        <pc:grpChg chg="add mod">
          <ac:chgData name="Xuanbo" userId="52a29cb4-095e-4b88-8e5b-abe65ecae15b" providerId="ADAL" clId="{65123C54-3A2B-497A-B4DF-AA9B011C3E82}" dt="2023-02-25T04:58:29.043" v="1592" actId="1076"/>
          <ac:grpSpMkLst>
            <pc:docMk/>
            <pc:sldMk cId="2825314848" sldId="301"/>
            <ac:grpSpMk id="2" creationId="{78A1AA11-68D9-4DB3-910D-084A6A345DFF}"/>
          </ac:grpSpMkLst>
        </pc:grpChg>
        <pc:picChg chg="mod">
          <ac:chgData name="Xuanbo" userId="52a29cb4-095e-4b88-8e5b-abe65ecae15b" providerId="ADAL" clId="{65123C54-3A2B-497A-B4DF-AA9B011C3E82}" dt="2023-02-25T04:58:25.731" v="1590" actId="164"/>
          <ac:picMkLst>
            <pc:docMk/>
            <pc:sldMk cId="2825314848" sldId="301"/>
            <ac:picMk id="4" creationId="{A807ACEB-CFF3-4933-84C3-614C12A703D3}"/>
          </ac:picMkLst>
        </pc:picChg>
        <pc:picChg chg="mod">
          <ac:chgData name="Xuanbo" userId="52a29cb4-095e-4b88-8e5b-abe65ecae15b" providerId="ADAL" clId="{65123C54-3A2B-497A-B4DF-AA9B011C3E82}" dt="2023-02-25T04:58:25.731" v="1590" actId="164"/>
          <ac:picMkLst>
            <pc:docMk/>
            <pc:sldMk cId="2825314848" sldId="301"/>
            <ac:picMk id="6" creationId="{8FD44866-D878-40EE-BD91-1C843087EA77}"/>
          </ac:picMkLst>
        </pc:picChg>
        <pc:picChg chg="add del">
          <ac:chgData name="Xuanbo" userId="52a29cb4-095e-4b88-8e5b-abe65ecae15b" providerId="ADAL" clId="{65123C54-3A2B-497A-B4DF-AA9B011C3E82}" dt="2023-02-25T04:58:01.725" v="1581" actId="21"/>
          <ac:picMkLst>
            <pc:docMk/>
            <pc:sldMk cId="2825314848" sldId="301"/>
            <ac:picMk id="16" creationId="{DA71229E-F94D-407E-BE0D-C9E3DB91A13B}"/>
          </ac:picMkLst>
        </pc:picChg>
        <pc:picChg chg="add del mod">
          <ac:chgData name="Xuanbo" userId="52a29cb4-095e-4b88-8e5b-abe65ecae15b" providerId="ADAL" clId="{65123C54-3A2B-497A-B4DF-AA9B011C3E82}" dt="2023-02-25T04:58:01.225" v="1580" actId="21"/>
          <ac:picMkLst>
            <pc:docMk/>
            <pc:sldMk cId="2825314848" sldId="301"/>
            <ac:picMk id="18" creationId="{548A7CA0-F2C1-482C-B3D0-20339669EEB3}"/>
          </ac:picMkLst>
        </pc:picChg>
      </pc:sldChg>
      <pc:sldChg chg="addSp delSp modSp add mod">
        <pc:chgData name="Xuanbo" userId="52a29cb4-095e-4b88-8e5b-abe65ecae15b" providerId="ADAL" clId="{65123C54-3A2B-497A-B4DF-AA9B011C3E82}" dt="2023-02-25T05:32:33.534" v="2348" actId="20577"/>
        <pc:sldMkLst>
          <pc:docMk/>
          <pc:sldMk cId="1652304468" sldId="302"/>
        </pc:sldMkLst>
        <pc:spChg chg="mod">
          <ac:chgData name="Xuanbo" userId="52a29cb4-095e-4b88-8e5b-abe65ecae15b" providerId="ADAL" clId="{65123C54-3A2B-497A-B4DF-AA9B011C3E82}" dt="2023-02-25T05:32:33.534" v="2348" actId="20577"/>
          <ac:spMkLst>
            <pc:docMk/>
            <pc:sldMk cId="1652304468" sldId="302"/>
            <ac:spMk id="7" creationId="{7D6C4428-B079-4976-BC75-D390EBA39177}"/>
          </ac:spMkLst>
        </pc:spChg>
        <pc:spChg chg="mod">
          <ac:chgData name="Xuanbo" userId="52a29cb4-095e-4b88-8e5b-abe65ecae15b" providerId="ADAL" clId="{65123C54-3A2B-497A-B4DF-AA9B011C3E82}" dt="2023-02-25T05:31:12.671" v="2319" actId="21"/>
          <ac:spMkLst>
            <pc:docMk/>
            <pc:sldMk cId="1652304468" sldId="302"/>
            <ac:spMk id="8" creationId="{D410A7A3-3199-4419-B0FF-72408280C1F4}"/>
          </ac:spMkLst>
        </pc:spChg>
        <pc:spChg chg="mod topLvl">
          <ac:chgData name="Xuanbo" userId="52a29cb4-095e-4b88-8e5b-abe65ecae15b" providerId="ADAL" clId="{65123C54-3A2B-497A-B4DF-AA9B011C3E82}" dt="2023-02-25T05:27:37.332" v="2277" actId="1035"/>
          <ac:spMkLst>
            <pc:docMk/>
            <pc:sldMk cId="1652304468" sldId="302"/>
            <ac:spMk id="9" creationId="{1EE14B33-DD0D-49A9-B765-35C60DD4D997}"/>
          </ac:spMkLst>
        </pc:spChg>
        <pc:spChg chg="mod topLvl">
          <ac:chgData name="Xuanbo" userId="52a29cb4-095e-4b88-8e5b-abe65ecae15b" providerId="ADAL" clId="{65123C54-3A2B-497A-B4DF-AA9B011C3E82}" dt="2023-02-25T05:27:51.894" v="2288" actId="1035"/>
          <ac:spMkLst>
            <pc:docMk/>
            <pc:sldMk cId="1652304468" sldId="302"/>
            <ac:spMk id="10" creationId="{387660EF-B3E0-4459-8CB5-D6165BB6370E}"/>
          </ac:spMkLst>
        </pc:spChg>
        <pc:spChg chg="add mod">
          <ac:chgData name="Xuanbo" userId="52a29cb4-095e-4b88-8e5b-abe65ecae15b" providerId="ADAL" clId="{65123C54-3A2B-497A-B4DF-AA9B011C3E82}" dt="2023-02-25T05:26:22.520" v="2262" actId="164"/>
          <ac:spMkLst>
            <pc:docMk/>
            <pc:sldMk cId="1652304468" sldId="302"/>
            <ac:spMk id="15" creationId="{E845C7BB-42E1-42F5-A626-7C2C8A385F14}"/>
          </ac:spMkLst>
        </pc:spChg>
        <pc:spChg chg="add mod">
          <ac:chgData name="Xuanbo" userId="52a29cb4-095e-4b88-8e5b-abe65ecae15b" providerId="ADAL" clId="{65123C54-3A2B-497A-B4DF-AA9B011C3E82}" dt="2023-02-25T05:26:22.520" v="2262" actId="164"/>
          <ac:spMkLst>
            <pc:docMk/>
            <pc:sldMk cId="1652304468" sldId="302"/>
            <ac:spMk id="16" creationId="{23E3D580-9066-44CD-861E-2344E6A4B18D}"/>
          </ac:spMkLst>
        </pc:spChg>
        <pc:spChg chg="add mod">
          <ac:chgData name="Xuanbo" userId="52a29cb4-095e-4b88-8e5b-abe65ecae15b" providerId="ADAL" clId="{65123C54-3A2B-497A-B4DF-AA9B011C3E82}" dt="2023-02-25T05:26:22.520" v="2262" actId="164"/>
          <ac:spMkLst>
            <pc:docMk/>
            <pc:sldMk cId="1652304468" sldId="302"/>
            <ac:spMk id="17" creationId="{078C1AFB-4F54-4FD8-9A10-AE411D388787}"/>
          </ac:spMkLst>
        </pc:spChg>
        <pc:spChg chg="add mod">
          <ac:chgData name="Xuanbo" userId="52a29cb4-095e-4b88-8e5b-abe65ecae15b" providerId="ADAL" clId="{65123C54-3A2B-497A-B4DF-AA9B011C3E82}" dt="2023-02-25T05:25:37.309" v="2251" actId="571"/>
          <ac:spMkLst>
            <pc:docMk/>
            <pc:sldMk cId="1652304468" sldId="302"/>
            <ac:spMk id="20" creationId="{B8C15A01-AD7D-4EF3-A204-A0394ECBF97D}"/>
          </ac:spMkLst>
        </pc:spChg>
        <pc:spChg chg="add mod">
          <ac:chgData name="Xuanbo" userId="52a29cb4-095e-4b88-8e5b-abe65ecae15b" providerId="ADAL" clId="{65123C54-3A2B-497A-B4DF-AA9B011C3E82}" dt="2023-02-25T05:25:37.309" v="2251" actId="571"/>
          <ac:spMkLst>
            <pc:docMk/>
            <pc:sldMk cId="1652304468" sldId="302"/>
            <ac:spMk id="21" creationId="{5E8EA6E8-D0E5-4C97-A6F0-CFAF5CE38289}"/>
          </ac:spMkLst>
        </pc:spChg>
        <pc:spChg chg="add mod">
          <ac:chgData name="Xuanbo" userId="52a29cb4-095e-4b88-8e5b-abe65ecae15b" providerId="ADAL" clId="{65123C54-3A2B-497A-B4DF-AA9B011C3E82}" dt="2023-02-25T05:25:37.309" v="2251" actId="571"/>
          <ac:spMkLst>
            <pc:docMk/>
            <pc:sldMk cId="1652304468" sldId="302"/>
            <ac:spMk id="22" creationId="{EC2B2BA7-591F-415E-860F-16B4F1758581}"/>
          </ac:spMkLst>
        </pc:spChg>
        <pc:spChg chg="add mod">
          <ac:chgData name="Xuanbo" userId="52a29cb4-095e-4b88-8e5b-abe65ecae15b" providerId="ADAL" clId="{65123C54-3A2B-497A-B4DF-AA9B011C3E82}" dt="2023-02-25T05:25:40.400" v="2253" actId="571"/>
          <ac:spMkLst>
            <pc:docMk/>
            <pc:sldMk cId="1652304468" sldId="302"/>
            <ac:spMk id="24" creationId="{BD003F89-79DD-4A6F-96EB-3BB19075380E}"/>
          </ac:spMkLst>
        </pc:spChg>
        <pc:spChg chg="add mod">
          <ac:chgData name="Xuanbo" userId="52a29cb4-095e-4b88-8e5b-abe65ecae15b" providerId="ADAL" clId="{65123C54-3A2B-497A-B4DF-AA9B011C3E82}" dt="2023-02-25T05:25:40.400" v="2253" actId="571"/>
          <ac:spMkLst>
            <pc:docMk/>
            <pc:sldMk cId="1652304468" sldId="302"/>
            <ac:spMk id="25" creationId="{3F2795AA-FB36-411B-A1A7-4F69EA9FBB1C}"/>
          </ac:spMkLst>
        </pc:spChg>
        <pc:spChg chg="add mod">
          <ac:chgData name="Xuanbo" userId="52a29cb4-095e-4b88-8e5b-abe65ecae15b" providerId="ADAL" clId="{65123C54-3A2B-497A-B4DF-AA9B011C3E82}" dt="2023-02-25T05:25:40.400" v="2253" actId="571"/>
          <ac:spMkLst>
            <pc:docMk/>
            <pc:sldMk cId="1652304468" sldId="302"/>
            <ac:spMk id="26" creationId="{33CF2F53-C94A-42F0-BCD2-E0BB7E33B2C2}"/>
          </ac:spMkLst>
        </pc:spChg>
        <pc:spChg chg="add mod">
          <ac:chgData name="Xuanbo" userId="52a29cb4-095e-4b88-8e5b-abe65ecae15b" providerId="ADAL" clId="{65123C54-3A2B-497A-B4DF-AA9B011C3E82}" dt="2023-02-25T05:25:45.874" v="2254" actId="571"/>
          <ac:spMkLst>
            <pc:docMk/>
            <pc:sldMk cId="1652304468" sldId="302"/>
            <ac:spMk id="27" creationId="{12256F4D-90E9-4296-8E86-AC1A53A6498E}"/>
          </ac:spMkLst>
        </pc:spChg>
        <pc:spChg chg="add mod">
          <ac:chgData name="Xuanbo" userId="52a29cb4-095e-4b88-8e5b-abe65ecae15b" providerId="ADAL" clId="{65123C54-3A2B-497A-B4DF-AA9B011C3E82}" dt="2023-02-25T05:25:52.579" v="2255" actId="1076"/>
          <ac:spMkLst>
            <pc:docMk/>
            <pc:sldMk cId="1652304468" sldId="302"/>
            <ac:spMk id="28" creationId="{06C2399A-171F-44FA-AB3B-B294C7BA936A}"/>
          </ac:spMkLst>
        </pc:spChg>
        <pc:spChg chg="add mod">
          <ac:chgData name="Xuanbo" userId="52a29cb4-095e-4b88-8e5b-abe65ecae15b" providerId="ADAL" clId="{65123C54-3A2B-497A-B4DF-AA9B011C3E82}" dt="2023-02-25T05:25:59.001" v="2258" actId="1076"/>
          <ac:spMkLst>
            <pc:docMk/>
            <pc:sldMk cId="1652304468" sldId="302"/>
            <ac:spMk id="29" creationId="{1111BD50-B5CA-4E08-859A-60749DA6171E}"/>
          </ac:spMkLst>
        </pc:spChg>
        <pc:spChg chg="add mod">
          <ac:chgData name="Xuanbo" userId="52a29cb4-095e-4b88-8e5b-abe65ecae15b" providerId="ADAL" clId="{65123C54-3A2B-497A-B4DF-AA9B011C3E82}" dt="2023-02-25T05:27:57.317" v="2292" actId="1035"/>
          <ac:spMkLst>
            <pc:docMk/>
            <pc:sldMk cId="1652304468" sldId="302"/>
            <ac:spMk id="31" creationId="{F093E637-19D8-47F1-BDAE-8FD07DE8B01C}"/>
          </ac:spMkLst>
        </pc:spChg>
        <pc:spChg chg="add mod">
          <ac:chgData name="Xuanbo" userId="52a29cb4-095e-4b88-8e5b-abe65ecae15b" providerId="ADAL" clId="{65123C54-3A2B-497A-B4DF-AA9B011C3E82}" dt="2023-02-25T05:27:42.252" v="2282" actId="1036"/>
          <ac:spMkLst>
            <pc:docMk/>
            <pc:sldMk cId="1652304468" sldId="302"/>
            <ac:spMk id="32" creationId="{DAED7F69-5E08-44BB-8618-C79D7C8B7964}"/>
          </ac:spMkLst>
        </pc:spChg>
        <pc:grpChg chg="del">
          <ac:chgData name="Xuanbo" userId="52a29cb4-095e-4b88-8e5b-abe65ecae15b" providerId="ADAL" clId="{65123C54-3A2B-497A-B4DF-AA9B011C3E82}" dt="2023-02-25T04:59:25.682" v="1594" actId="165"/>
          <ac:grpSpMkLst>
            <pc:docMk/>
            <pc:sldMk cId="1652304468" sldId="302"/>
            <ac:grpSpMk id="2" creationId="{78A1AA11-68D9-4DB3-910D-084A6A345DFF}"/>
          </ac:grpSpMkLst>
        </pc:grpChg>
        <pc:grpChg chg="add mod">
          <ac:chgData name="Xuanbo" userId="52a29cb4-095e-4b88-8e5b-abe65ecae15b" providerId="ADAL" clId="{65123C54-3A2B-497A-B4DF-AA9B011C3E82}" dt="2023-02-25T05:26:22.520" v="2262" actId="164"/>
          <ac:grpSpMkLst>
            <pc:docMk/>
            <pc:sldMk cId="1652304468" sldId="302"/>
            <ac:grpSpMk id="30" creationId="{3AB8D913-1AF8-4C0C-B2A9-A6894E666079}"/>
          </ac:grpSpMkLst>
        </pc:grpChg>
        <pc:picChg chg="mod topLvl modCrop">
          <ac:chgData name="Xuanbo" userId="52a29cb4-095e-4b88-8e5b-abe65ecae15b" providerId="ADAL" clId="{65123C54-3A2B-497A-B4DF-AA9B011C3E82}" dt="2023-02-25T05:23:49.148" v="2212" actId="1076"/>
          <ac:picMkLst>
            <pc:docMk/>
            <pc:sldMk cId="1652304468" sldId="302"/>
            <ac:picMk id="4" creationId="{A807ACEB-CFF3-4933-84C3-614C12A703D3}"/>
          </ac:picMkLst>
        </pc:picChg>
        <pc:picChg chg="add mod modCrop">
          <ac:chgData name="Xuanbo" userId="52a29cb4-095e-4b88-8e5b-abe65ecae15b" providerId="ADAL" clId="{65123C54-3A2B-497A-B4DF-AA9B011C3E82}" dt="2023-02-25T05:25:59.001" v="2258" actId="1076"/>
          <ac:picMkLst>
            <pc:docMk/>
            <pc:sldMk cId="1652304468" sldId="302"/>
            <ac:picMk id="5" creationId="{7839C405-8D69-4A8A-BD40-931692A131FF}"/>
          </ac:picMkLst>
        </pc:picChg>
        <pc:picChg chg="mod topLvl modCrop">
          <ac:chgData name="Xuanbo" userId="52a29cb4-095e-4b88-8e5b-abe65ecae15b" providerId="ADAL" clId="{65123C54-3A2B-497A-B4DF-AA9B011C3E82}" dt="2023-02-25T05:26:22.520" v="2262" actId="164"/>
          <ac:picMkLst>
            <pc:docMk/>
            <pc:sldMk cId="1652304468" sldId="302"/>
            <ac:picMk id="6" creationId="{8FD44866-D878-40EE-BD91-1C843087EA77}"/>
          </ac:picMkLst>
        </pc:picChg>
        <pc:picChg chg="add mod modCrop">
          <ac:chgData name="Xuanbo" userId="52a29cb4-095e-4b88-8e5b-abe65ecae15b" providerId="ADAL" clId="{65123C54-3A2B-497A-B4DF-AA9B011C3E82}" dt="2023-02-25T05:26:22.520" v="2262" actId="164"/>
          <ac:picMkLst>
            <pc:docMk/>
            <pc:sldMk cId="1652304468" sldId="302"/>
            <ac:picMk id="12" creationId="{06F3C4E5-217D-4040-A9BF-DE24573332A7}"/>
          </ac:picMkLst>
        </pc:picChg>
        <pc:picChg chg="add mod modCrop">
          <ac:chgData name="Xuanbo" userId="52a29cb4-095e-4b88-8e5b-abe65ecae15b" providerId="ADAL" clId="{65123C54-3A2B-497A-B4DF-AA9B011C3E82}" dt="2023-02-25T05:25:52.579" v="2255" actId="1076"/>
          <ac:picMkLst>
            <pc:docMk/>
            <pc:sldMk cId="1652304468" sldId="302"/>
            <ac:picMk id="13" creationId="{705F3F42-AD25-4A0E-BF25-0A98432D66F5}"/>
          </ac:picMkLst>
        </pc:picChg>
        <pc:picChg chg="add mod modCrop">
          <ac:chgData name="Xuanbo" userId="52a29cb4-095e-4b88-8e5b-abe65ecae15b" providerId="ADAL" clId="{65123C54-3A2B-497A-B4DF-AA9B011C3E82}" dt="2023-02-25T05:26:22.520" v="2262" actId="164"/>
          <ac:picMkLst>
            <pc:docMk/>
            <pc:sldMk cId="1652304468" sldId="302"/>
            <ac:picMk id="14" creationId="{D0D43AA7-0E84-4F9C-8D1E-6BD45CF345C1}"/>
          </ac:picMkLst>
        </pc:picChg>
        <pc:picChg chg="add mod">
          <ac:chgData name="Xuanbo" userId="52a29cb4-095e-4b88-8e5b-abe65ecae15b" providerId="ADAL" clId="{65123C54-3A2B-497A-B4DF-AA9B011C3E82}" dt="2023-02-25T05:25:37.309" v="2251" actId="571"/>
          <ac:picMkLst>
            <pc:docMk/>
            <pc:sldMk cId="1652304468" sldId="302"/>
            <ac:picMk id="18" creationId="{79DCF2F6-C560-4756-B87B-3208FD911BC8}"/>
          </ac:picMkLst>
        </pc:picChg>
        <pc:picChg chg="add mod">
          <ac:chgData name="Xuanbo" userId="52a29cb4-095e-4b88-8e5b-abe65ecae15b" providerId="ADAL" clId="{65123C54-3A2B-497A-B4DF-AA9B011C3E82}" dt="2023-02-25T05:25:37.309" v="2251" actId="571"/>
          <ac:picMkLst>
            <pc:docMk/>
            <pc:sldMk cId="1652304468" sldId="302"/>
            <ac:picMk id="19" creationId="{3E3FED12-C9DC-46FA-85B6-F302432556E6}"/>
          </ac:picMkLst>
        </pc:picChg>
        <pc:picChg chg="add mod">
          <ac:chgData name="Xuanbo" userId="52a29cb4-095e-4b88-8e5b-abe65ecae15b" providerId="ADAL" clId="{65123C54-3A2B-497A-B4DF-AA9B011C3E82}" dt="2023-02-25T05:25:40.400" v="2253" actId="571"/>
          <ac:picMkLst>
            <pc:docMk/>
            <pc:sldMk cId="1652304468" sldId="302"/>
            <ac:picMk id="23" creationId="{AD0EA133-022C-4D05-B554-2CF17EF82735}"/>
          </ac:picMkLst>
        </pc:picChg>
      </pc:sldChg>
      <pc:sldChg chg="new del">
        <pc:chgData name="Xuanbo" userId="52a29cb4-095e-4b88-8e5b-abe65ecae15b" providerId="ADAL" clId="{65123C54-3A2B-497A-B4DF-AA9B011C3E82}" dt="2023-02-25T04:58:19.072" v="1587" actId="680"/>
        <pc:sldMkLst>
          <pc:docMk/>
          <pc:sldMk cId="1687513627" sldId="302"/>
        </pc:sldMkLst>
      </pc:sldChg>
      <pc:sldChg chg="addSp delSp modSp new mod">
        <pc:chgData name="Xuanbo" userId="52a29cb4-095e-4b88-8e5b-abe65ecae15b" providerId="ADAL" clId="{65123C54-3A2B-497A-B4DF-AA9B011C3E82}" dt="2023-02-25T05:33:40.699" v="2374" actId="20577"/>
        <pc:sldMkLst>
          <pc:docMk/>
          <pc:sldMk cId="1491354878" sldId="303"/>
        </pc:sldMkLst>
        <pc:spChg chg="del">
          <ac:chgData name="Xuanbo" userId="52a29cb4-095e-4b88-8e5b-abe65ecae15b" providerId="ADAL" clId="{65123C54-3A2B-497A-B4DF-AA9B011C3E82}" dt="2023-02-25T05:00:52.893" v="1611" actId="21"/>
          <ac:spMkLst>
            <pc:docMk/>
            <pc:sldMk cId="1491354878" sldId="303"/>
            <ac:spMk id="2" creationId="{E6D02CF8-1F1C-489F-98E5-28A053EAB3FA}"/>
          </ac:spMkLst>
        </pc:spChg>
        <pc:spChg chg="del">
          <ac:chgData name="Xuanbo" userId="52a29cb4-095e-4b88-8e5b-abe65ecae15b" providerId="ADAL" clId="{65123C54-3A2B-497A-B4DF-AA9B011C3E82}" dt="2023-02-25T05:00:52.893" v="1611" actId="21"/>
          <ac:spMkLst>
            <pc:docMk/>
            <pc:sldMk cId="1491354878" sldId="303"/>
            <ac:spMk id="3" creationId="{67DA53E7-A55C-4007-8660-ECF94DA48355}"/>
          </ac:spMkLst>
        </pc:spChg>
        <pc:spChg chg="add mod">
          <ac:chgData name="Xuanbo" userId="52a29cb4-095e-4b88-8e5b-abe65ecae15b" providerId="ADAL" clId="{65123C54-3A2B-497A-B4DF-AA9B011C3E82}" dt="2023-02-25T05:33:15.833" v="2356" actId="404"/>
          <ac:spMkLst>
            <pc:docMk/>
            <pc:sldMk cId="1491354878" sldId="303"/>
            <ac:spMk id="5" creationId="{253E5099-AB31-422C-BC34-F71429DC2FF5}"/>
          </ac:spMkLst>
        </pc:spChg>
        <pc:spChg chg="add mod">
          <ac:chgData name="Xuanbo" userId="52a29cb4-095e-4b88-8e5b-abe65ecae15b" providerId="ADAL" clId="{65123C54-3A2B-497A-B4DF-AA9B011C3E82}" dt="2023-02-25T05:33:40.699" v="2374" actId="20577"/>
          <ac:spMkLst>
            <pc:docMk/>
            <pc:sldMk cId="1491354878" sldId="303"/>
            <ac:spMk id="6" creationId="{908FF01E-7D5F-4F30-A24C-8E4451A42D66}"/>
          </ac:spMkLst>
        </pc:spChg>
        <pc:spChg chg="add mod">
          <ac:chgData name="Xuanbo" userId="52a29cb4-095e-4b88-8e5b-abe65ecae15b" providerId="ADAL" clId="{65123C54-3A2B-497A-B4DF-AA9B011C3E82}" dt="2023-02-25T05:04:54.733" v="1709" actId="1076"/>
          <ac:spMkLst>
            <pc:docMk/>
            <pc:sldMk cId="1491354878" sldId="303"/>
            <ac:spMk id="7" creationId="{733AAFB0-1B5E-4FFE-ACCE-DB81DB463785}"/>
          </ac:spMkLst>
        </pc:spChg>
        <pc:spChg chg="add del mod">
          <ac:chgData name="Xuanbo" userId="52a29cb4-095e-4b88-8e5b-abe65ecae15b" providerId="ADAL" clId="{65123C54-3A2B-497A-B4DF-AA9B011C3E82}" dt="2023-02-25T05:33:17.443" v="2358"/>
          <ac:spMkLst>
            <pc:docMk/>
            <pc:sldMk cId="1491354878" sldId="303"/>
            <ac:spMk id="16" creationId="{04F10709-E3EA-4963-92F4-8301A4F77656}"/>
          </ac:spMkLst>
        </pc:spChg>
        <pc:spChg chg="add del mod">
          <ac:chgData name="Xuanbo" userId="52a29cb4-095e-4b88-8e5b-abe65ecae15b" providerId="ADAL" clId="{65123C54-3A2B-497A-B4DF-AA9B011C3E82}" dt="2023-02-25T05:06:17.118" v="1748" actId="21"/>
          <ac:spMkLst>
            <pc:docMk/>
            <pc:sldMk cId="1491354878" sldId="303"/>
            <ac:spMk id="18" creationId="{F284BD05-DEBB-4BB1-BF97-14E2A407187F}"/>
          </ac:spMkLst>
        </pc:spChg>
        <pc:spChg chg="add del mod">
          <ac:chgData name="Xuanbo" userId="52a29cb4-095e-4b88-8e5b-abe65ecae15b" providerId="ADAL" clId="{65123C54-3A2B-497A-B4DF-AA9B011C3E82}" dt="2023-02-25T05:06:17.118" v="1748" actId="21"/>
          <ac:spMkLst>
            <pc:docMk/>
            <pc:sldMk cId="1491354878" sldId="303"/>
            <ac:spMk id="19" creationId="{FDF46184-C033-47EE-A68E-AC53B9006514}"/>
          </ac:spMkLst>
        </pc:spChg>
        <pc:spChg chg="add mod">
          <ac:chgData name="Xuanbo" userId="52a29cb4-095e-4b88-8e5b-abe65ecae15b" providerId="ADAL" clId="{65123C54-3A2B-497A-B4DF-AA9B011C3E82}" dt="2023-02-25T05:07:12.046" v="1774" actId="20577"/>
          <ac:spMkLst>
            <pc:docMk/>
            <pc:sldMk cId="1491354878" sldId="303"/>
            <ac:spMk id="20" creationId="{0A64B479-7E7F-4D8F-9083-5550DFBBFD19}"/>
          </ac:spMkLst>
        </pc:spChg>
        <pc:spChg chg="add mod">
          <ac:chgData name="Xuanbo" userId="52a29cb4-095e-4b88-8e5b-abe65ecae15b" providerId="ADAL" clId="{65123C54-3A2B-497A-B4DF-AA9B011C3E82}" dt="2023-02-25T05:07:16.843" v="1780" actId="20577"/>
          <ac:spMkLst>
            <pc:docMk/>
            <pc:sldMk cId="1491354878" sldId="303"/>
            <ac:spMk id="21" creationId="{70A13387-6F18-4AEC-B02B-733947FF2341}"/>
          </ac:spMkLst>
        </pc:spChg>
        <pc:spChg chg="add mod">
          <ac:chgData name="Xuanbo" userId="52a29cb4-095e-4b88-8e5b-abe65ecae15b" providerId="ADAL" clId="{65123C54-3A2B-497A-B4DF-AA9B011C3E82}" dt="2023-02-25T05:07:13.624" v="1776" actId="20577"/>
          <ac:spMkLst>
            <pc:docMk/>
            <pc:sldMk cId="1491354878" sldId="303"/>
            <ac:spMk id="22" creationId="{1908F7D6-3C81-43C2-9383-D97C1A8D663B}"/>
          </ac:spMkLst>
        </pc:spChg>
        <pc:spChg chg="add mod">
          <ac:chgData name="Xuanbo" userId="52a29cb4-095e-4b88-8e5b-abe65ecae15b" providerId="ADAL" clId="{65123C54-3A2B-497A-B4DF-AA9B011C3E82}" dt="2023-02-25T05:07:15.124" v="1778" actId="20577"/>
          <ac:spMkLst>
            <pc:docMk/>
            <pc:sldMk cId="1491354878" sldId="303"/>
            <ac:spMk id="23" creationId="{7C5ACA61-BB26-4E76-A31B-6E915E6E7112}"/>
          </ac:spMkLst>
        </pc:spChg>
        <pc:picChg chg="add mod">
          <ac:chgData name="Xuanbo" userId="52a29cb4-095e-4b88-8e5b-abe65ecae15b" providerId="ADAL" clId="{65123C54-3A2B-497A-B4DF-AA9B011C3E82}" dt="2023-02-25T05:04:50.216" v="1708" actId="14100"/>
          <ac:picMkLst>
            <pc:docMk/>
            <pc:sldMk cId="1491354878" sldId="303"/>
            <ac:picMk id="4" creationId="{C59E300E-B481-4997-A5C7-0812486C2011}"/>
          </ac:picMkLst>
        </pc:picChg>
        <pc:picChg chg="add mod">
          <ac:chgData name="Xuanbo" userId="52a29cb4-095e-4b88-8e5b-abe65ecae15b" providerId="ADAL" clId="{65123C54-3A2B-497A-B4DF-AA9B011C3E82}" dt="2023-02-25T05:05:03.398" v="1713" actId="1076"/>
          <ac:picMkLst>
            <pc:docMk/>
            <pc:sldMk cId="1491354878" sldId="303"/>
            <ac:picMk id="9" creationId="{B2A1698C-5E35-4909-8176-C97B4C26F4E7}"/>
          </ac:picMkLst>
        </pc:picChg>
        <pc:picChg chg="add mod">
          <ac:chgData name="Xuanbo" userId="52a29cb4-095e-4b88-8e5b-abe65ecae15b" providerId="ADAL" clId="{65123C54-3A2B-497A-B4DF-AA9B011C3E82}" dt="2023-02-25T05:05:03.398" v="1713" actId="1076"/>
          <ac:picMkLst>
            <pc:docMk/>
            <pc:sldMk cId="1491354878" sldId="303"/>
            <ac:picMk id="11" creationId="{CE0750E2-8039-4F09-B67F-B76B42839FE6}"/>
          </ac:picMkLst>
        </pc:picChg>
        <pc:picChg chg="add mod">
          <ac:chgData name="Xuanbo" userId="52a29cb4-095e-4b88-8e5b-abe65ecae15b" providerId="ADAL" clId="{65123C54-3A2B-497A-B4DF-AA9B011C3E82}" dt="2023-02-25T05:05:03.398" v="1713" actId="1076"/>
          <ac:picMkLst>
            <pc:docMk/>
            <pc:sldMk cId="1491354878" sldId="303"/>
            <ac:picMk id="13" creationId="{A130A98D-7994-4487-B9A0-87CBC140F389}"/>
          </ac:picMkLst>
        </pc:picChg>
        <pc:picChg chg="add mod">
          <ac:chgData name="Xuanbo" userId="52a29cb4-095e-4b88-8e5b-abe65ecae15b" providerId="ADAL" clId="{65123C54-3A2B-497A-B4DF-AA9B011C3E82}" dt="2023-02-25T05:05:03.398" v="1713" actId="1076"/>
          <ac:picMkLst>
            <pc:docMk/>
            <pc:sldMk cId="1491354878" sldId="303"/>
            <ac:picMk id="15" creationId="{CEFC8E52-96F4-4D11-8661-54948C858F43}"/>
          </ac:picMkLst>
        </pc:picChg>
      </pc:sldChg>
      <pc:sldChg chg="addSp delSp modSp add mod addCm delCm">
        <pc:chgData name="Xuanbo" userId="52a29cb4-095e-4b88-8e5b-abe65ecae15b" providerId="ADAL" clId="{65123C54-3A2B-497A-B4DF-AA9B011C3E82}" dt="2023-02-25T05:32:22.458" v="2337" actId="20577"/>
        <pc:sldMkLst>
          <pc:docMk/>
          <pc:sldMk cId="77921929" sldId="304"/>
        </pc:sldMkLst>
        <pc:spChg chg="mod">
          <ac:chgData name="Xuanbo" userId="52a29cb4-095e-4b88-8e5b-abe65ecae15b" providerId="ADAL" clId="{65123C54-3A2B-497A-B4DF-AA9B011C3E82}" dt="2023-02-25T05:32:22.458" v="2337" actId="20577"/>
          <ac:spMkLst>
            <pc:docMk/>
            <pc:sldMk cId="77921929" sldId="304"/>
            <ac:spMk id="7" creationId="{7D6C4428-B079-4976-BC75-D390EBA39177}"/>
          </ac:spMkLst>
        </pc:spChg>
        <pc:spChg chg="del">
          <ac:chgData name="Xuanbo" userId="52a29cb4-095e-4b88-8e5b-abe65ecae15b" providerId="ADAL" clId="{65123C54-3A2B-497A-B4DF-AA9B011C3E82}" dt="2023-02-25T05:28:39.238" v="2298" actId="478"/>
          <ac:spMkLst>
            <pc:docMk/>
            <pc:sldMk cId="77921929" sldId="304"/>
            <ac:spMk id="8" creationId="{D410A7A3-3199-4419-B0FF-72408280C1F4}"/>
          </ac:spMkLst>
        </pc:spChg>
        <pc:spChg chg="add mod">
          <ac:chgData name="Xuanbo" userId="52a29cb4-095e-4b88-8e5b-abe65ecae15b" providerId="ADAL" clId="{65123C54-3A2B-497A-B4DF-AA9B011C3E82}" dt="2023-02-25T05:31:16.625" v="2320" actId="21"/>
          <ac:spMkLst>
            <pc:docMk/>
            <pc:sldMk cId="77921929" sldId="304"/>
            <ac:spMk id="20" creationId="{F8B8850E-F761-457F-AAC1-6C0BB561880B}"/>
          </ac:spMkLst>
        </pc:spChg>
        <pc:picChg chg="add mod modCrop">
          <ac:chgData name="Xuanbo" userId="52a29cb4-095e-4b88-8e5b-abe65ecae15b" providerId="ADAL" clId="{65123C54-3A2B-497A-B4DF-AA9B011C3E82}" dt="2023-02-25T05:29:50.657" v="2307" actId="1076"/>
          <ac:picMkLst>
            <pc:docMk/>
            <pc:sldMk cId="77921929" sldId="304"/>
            <ac:picMk id="3" creationId="{2D439A1B-31DD-48F5-9DD9-4787B4525BB6}"/>
          </ac:picMkLst>
        </pc:picChg>
        <pc:picChg chg="del">
          <ac:chgData name="Xuanbo" userId="52a29cb4-095e-4b88-8e5b-abe65ecae15b" providerId="ADAL" clId="{65123C54-3A2B-497A-B4DF-AA9B011C3E82}" dt="2023-02-25T05:30:47.956" v="2317" actId="21"/>
          <ac:picMkLst>
            <pc:docMk/>
            <pc:sldMk cId="77921929" sldId="304"/>
            <ac:picMk id="4" creationId="{A807ACEB-CFF3-4933-84C3-614C12A703D3}"/>
          </ac:picMkLst>
        </pc:picChg>
        <pc:picChg chg="del">
          <ac:chgData name="Xuanbo" userId="52a29cb4-095e-4b88-8e5b-abe65ecae15b" providerId="ADAL" clId="{65123C54-3A2B-497A-B4DF-AA9B011C3E82}" dt="2023-02-25T05:30:47.956" v="2317" actId="21"/>
          <ac:picMkLst>
            <pc:docMk/>
            <pc:sldMk cId="77921929" sldId="304"/>
            <ac:picMk id="5" creationId="{7839C405-8D69-4A8A-BD40-931692A131FF}"/>
          </ac:picMkLst>
        </pc:picChg>
        <pc:picChg chg="del">
          <ac:chgData name="Xuanbo" userId="52a29cb4-095e-4b88-8e5b-abe65ecae15b" providerId="ADAL" clId="{65123C54-3A2B-497A-B4DF-AA9B011C3E82}" dt="2023-02-25T05:30:39.032" v="2315" actId="21"/>
          <ac:picMkLst>
            <pc:docMk/>
            <pc:sldMk cId="77921929" sldId="304"/>
            <ac:picMk id="6" creationId="{8FD44866-D878-40EE-BD91-1C843087EA77}"/>
          </ac:picMkLst>
        </pc:picChg>
        <pc:picChg chg="del">
          <ac:chgData name="Xuanbo" userId="52a29cb4-095e-4b88-8e5b-abe65ecae15b" providerId="ADAL" clId="{65123C54-3A2B-497A-B4DF-AA9B011C3E82}" dt="2023-02-25T05:30:39.032" v="2315" actId="21"/>
          <ac:picMkLst>
            <pc:docMk/>
            <pc:sldMk cId="77921929" sldId="304"/>
            <ac:picMk id="12" creationId="{06F3C4E5-217D-4040-A9BF-DE24573332A7}"/>
          </ac:picMkLst>
        </pc:picChg>
        <pc:picChg chg="del">
          <ac:chgData name="Xuanbo" userId="52a29cb4-095e-4b88-8e5b-abe65ecae15b" providerId="ADAL" clId="{65123C54-3A2B-497A-B4DF-AA9B011C3E82}" dt="2023-02-25T05:30:47.956" v="2317" actId="21"/>
          <ac:picMkLst>
            <pc:docMk/>
            <pc:sldMk cId="77921929" sldId="304"/>
            <ac:picMk id="13" creationId="{705F3F42-AD25-4A0E-BF25-0A98432D66F5}"/>
          </ac:picMkLst>
        </pc:picChg>
        <pc:picChg chg="del">
          <ac:chgData name="Xuanbo" userId="52a29cb4-095e-4b88-8e5b-abe65ecae15b" providerId="ADAL" clId="{65123C54-3A2B-497A-B4DF-AA9B011C3E82}" dt="2023-02-25T05:30:39.032" v="2315" actId="21"/>
          <ac:picMkLst>
            <pc:docMk/>
            <pc:sldMk cId="77921929" sldId="304"/>
            <ac:picMk id="14" creationId="{D0D43AA7-0E84-4F9C-8D1E-6BD45CF345C1}"/>
          </ac:picMkLst>
        </pc:picChg>
        <pc:picChg chg="add mod modCrop">
          <ac:chgData name="Xuanbo" userId="52a29cb4-095e-4b88-8e5b-abe65ecae15b" providerId="ADAL" clId="{65123C54-3A2B-497A-B4DF-AA9B011C3E82}" dt="2023-02-25T05:30:01.784" v="2310" actId="18131"/>
          <ac:picMkLst>
            <pc:docMk/>
            <pc:sldMk cId="77921929" sldId="304"/>
            <ac:picMk id="23" creationId="{6E96FA2A-816D-4B1A-84FA-F83B5DA21DFE}"/>
          </ac:picMkLst>
        </pc:picChg>
        <pc:picChg chg="add mod modCrop">
          <ac:chgData name="Xuanbo" userId="52a29cb4-095e-4b88-8e5b-abe65ecae15b" providerId="ADAL" clId="{65123C54-3A2B-497A-B4DF-AA9B011C3E82}" dt="2023-02-25T05:31:27.001" v="2322" actId="18131"/>
          <ac:picMkLst>
            <pc:docMk/>
            <pc:sldMk cId="77921929" sldId="304"/>
            <ac:picMk id="24" creationId="{17552ABE-86F7-433E-ADC2-E6563423E360}"/>
          </ac:picMkLst>
        </pc:picChg>
        <pc:picChg chg="add mod">
          <ac:chgData name="Xuanbo" userId="52a29cb4-095e-4b88-8e5b-abe65ecae15b" providerId="ADAL" clId="{65123C54-3A2B-497A-B4DF-AA9B011C3E82}" dt="2023-02-25T05:30:45.003" v="2316" actId="571"/>
          <ac:picMkLst>
            <pc:docMk/>
            <pc:sldMk cId="77921929" sldId="304"/>
            <ac:picMk id="25" creationId="{7EFB2200-CA16-44A5-A19C-C7B80E0C799B}"/>
          </ac:picMkLst>
        </pc:picChg>
        <pc:picChg chg="add mod modCrop">
          <ac:chgData name="Xuanbo" userId="52a29cb4-095e-4b88-8e5b-abe65ecae15b" providerId="ADAL" clId="{65123C54-3A2B-497A-B4DF-AA9B011C3E82}" dt="2023-02-25T05:31:49.064" v="2324" actId="18131"/>
          <ac:picMkLst>
            <pc:docMk/>
            <pc:sldMk cId="77921929" sldId="304"/>
            <ac:picMk id="26" creationId="{E12424CE-92F4-4B52-B7CD-A49B744F7B8E}"/>
          </ac:picMkLst>
        </pc:picChg>
        <pc:picChg chg="add mod modCrop">
          <ac:chgData name="Xuanbo" userId="52a29cb4-095e-4b88-8e5b-abe65ecae15b" providerId="ADAL" clId="{65123C54-3A2B-497A-B4DF-AA9B011C3E82}" dt="2023-02-25T05:31:59.174" v="2326" actId="18131"/>
          <ac:picMkLst>
            <pc:docMk/>
            <pc:sldMk cId="77921929" sldId="304"/>
            <ac:picMk id="30" creationId="{D1E9D11F-BB21-47EA-868A-F328E3C0FE85}"/>
          </ac:picMkLst>
        </pc:picChg>
      </pc:sldChg>
      <pc:sldChg chg="new del">
        <pc:chgData name="Xuanbo" userId="52a29cb4-095e-4b88-8e5b-abe65ecae15b" providerId="ADAL" clId="{65123C54-3A2B-497A-B4DF-AA9B011C3E82}" dt="2023-02-25T05:28:17.692" v="2296" actId="680"/>
        <pc:sldMkLst>
          <pc:docMk/>
          <pc:sldMk cId="4102326151" sldId="304"/>
        </pc:sldMkLst>
      </pc:sldChg>
      <pc:sldChg chg="add del">
        <pc:chgData name="Xuanbo" userId="52a29cb4-095e-4b88-8e5b-abe65ecae15b" providerId="ADAL" clId="{65123C54-3A2B-497A-B4DF-AA9B011C3E82}" dt="2023-02-25T05:28:16.973" v="2295"/>
        <pc:sldMkLst>
          <pc:docMk/>
          <pc:sldMk cId="2914115535" sldId="305"/>
        </pc:sldMkLst>
      </pc:sldChg>
    </pc:docChg>
  </pc:docChgLst>
  <pc:docChgLst>
    <pc:chgData name="Xuanbo" userId="52a29cb4-095e-4b88-8e5b-abe65ecae15b" providerId="ADAL" clId="{88EB2B24-EA14-49FE-933D-00CB9CCDC1BE}"/>
    <pc:docChg chg="undo redo custSel addSld delSld modSld">
      <pc:chgData name="Xuanbo" userId="52a29cb4-095e-4b88-8e5b-abe65ecae15b" providerId="ADAL" clId="{88EB2B24-EA14-49FE-933D-00CB9CCDC1BE}" dt="2023-02-01T04:46:27.120" v="3179" actId="20577"/>
      <pc:docMkLst>
        <pc:docMk/>
      </pc:docMkLst>
      <pc:sldChg chg="addSp delSp modSp mod">
        <pc:chgData name="Xuanbo" userId="52a29cb4-095e-4b88-8e5b-abe65ecae15b" providerId="ADAL" clId="{88EB2B24-EA14-49FE-933D-00CB9CCDC1BE}" dt="2023-02-01T04:37:19.206" v="2281" actId="1076"/>
        <pc:sldMkLst>
          <pc:docMk/>
          <pc:sldMk cId="552668685" sldId="257"/>
        </pc:sldMkLst>
        <pc:spChg chg="mod">
          <ac:chgData name="Xuanbo" userId="52a29cb4-095e-4b88-8e5b-abe65ecae15b" providerId="ADAL" clId="{88EB2B24-EA14-49FE-933D-00CB9CCDC1BE}" dt="2023-02-01T04:18:48.433" v="1174" actId="20577"/>
          <ac:spMkLst>
            <pc:docMk/>
            <pc:sldMk cId="552668685" sldId="257"/>
            <ac:spMk id="3" creationId="{20325110-61F9-C684-2DCD-06D38968443F}"/>
          </ac:spMkLst>
        </pc:spChg>
        <pc:spChg chg="mod">
          <ac:chgData name="Xuanbo" userId="52a29cb4-095e-4b88-8e5b-abe65ecae15b" providerId="ADAL" clId="{88EB2B24-EA14-49FE-933D-00CB9CCDC1BE}" dt="2023-02-01T04:10:32.856" v="692"/>
          <ac:spMkLst>
            <pc:docMk/>
            <pc:sldMk cId="552668685" sldId="257"/>
            <ac:spMk id="28" creationId="{168C2FA6-4710-422D-B90F-D5EA1364BF2F}"/>
          </ac:spMkLst>
        </pc:spChg>
        <pc:spChg chg="mod">
          <ac:chgData name="Xuanbo" userId="52a29cb4-095e-4b88-8e5b-abe65ecae15b" providerId="ADAL" clId="{88EB2B24-EA14-49FE-933D-00CB9CCDC1BE}" dt="2023-02-01T04:10:32.856" v="692"/>
          <ac:spMkLst>
            <pc:docMk/>
            <pc:sldMk cId="552668685" sldId="257"/>
            <ac:spMk id="29" creationId="{5EC8C422-3957-404E-BE42-BEDE3DBE7FFB}"/>
          </ac:spMkLst>
        </pc:spChg>
        <pc:spChg chg="mod">
          <ac:chgData name="Xuanbo" userId="52a29cb4-095e-4b88-8e5b-abe65ecae15b" providerId="ADAL" clId="{88EB2B24-EA14-49FE-933D-00CB9CCDC1BE}" dt="2023-02-01T04:10:32.856" v="692"/>
          <ac:spMkLst>
            <pc:docMk/>
            <pc:sldMk cId="552668685" sldId="257"/>
            <ac:spMk id="30" creationId="{082CDDCC-40FE-4FDB-9585-48DC69DE00FA}"/>
          </ac:spMkLst>
        </pc:spChg>
        <pc:spChg chg="mod">
          <ac:chgData name="Xuanbo" userId="52a29cb4-095e-4b88-8e5b-abe65ecae15b" providerId="ADAL" clId="{88EB2B24-EA14-49FE-933D-00CB9CCDC1BE}" dt="2023-02-01T04:10:32.856" v="692"/>
          <ac:spMkLst>
            <pc:docMk/>
            <pc:sldMk cId="552668685" sldId="257"/>
            <ac:spMk id="31" creationId="{55EB42D4-6710-48C2-9620-A3FBE68CBD4D}"/>
          </ac:spMkLst>
        </pc:spChg>
        <pc:spChg chg="mod">
          <ac:chgData name="Xuanbo" userId="52a29cb4-095e-4b88-8e5b-abe65ecae15b" providerId="ADAL" clId="{88EB2B24-EA14-49FE-933D-00CB9CCDC1BE}" dt="2023-02-01T04:10:32.856" v="692"/>
          <ac:spMkLst>
            <pc:docMk/>
            <pc:sldMk cId="552668685" sldId="257"/>
            <ac:spMk id="32" creationId="{9F3161E7-2214-4751-A2B5-14A761BFBC7C}"/>
          </ac:spMkLst>
        </pc:spChg>
        <pc:spChg chg="mod">
          <ac:chgData name="Xuanbo" userId="52a29cb4-095e-4b88-8e5b-abe65ecae15b" providerId="ADAL" clId="{88EB2B24-EA14-49FE-933D-00CB9CCDC1BE}" dt="2023-02-01T04:10:32.856" v="692"/>
          <ac:spMkLst>
            <pc:docMk/>
            <pc:sldMk cId="552668685" sldId="257"/>
            <ac:spMk id="33" creationId="{50B52446-C4F7-4F36-BB49-C78CEBCCA9D6}"/>
          </ac:spMkLst>
        </pc:spChg>
        <pc:spChg chg="mod">
          <ac:chgData name="Xuanbo" userId="52a29cb4-095e-4b88-8e5b-abe65ecae15b" providerId="ADAL" clId="{88EB2B24-EA14-49FE-933D-00CB9CCDC1BE}" dt="2023-02-01T04:10:32.856" v="692"/>
          <ac:spMkLst>
            <pc:docMk/>
            <pc:sldMk cId="552668685" sldId="257"/>
            <ac:spMk id="34" creationId="{0B720F94-1A5A-437C-9D26-3A8FDEC89052}"/>
          </ac:spMkLst>
        </pc:spChg>
        <pc:spChg chg="mod">
          <ac:chgData name="Xuanbo" userId="52a29cb4-095e-4b88-8e5b-abe65ecae15b" providerId="ADAL" clId="{88EB2B24-EA14-49FE-933D-00CB9CCDC1BE}" dt="2023-02-01T04:10:32.856" v="692"/>
          <ac:spMkLst>
            <pc:docMk/>
            <pc:sldMk cId="552668685" sldId="257"/>
            <ac:spMk id="35" creationId="{0AE7F728-F6BC-4C91-B5D6-DFA8DC91C535}"/>
          </ac:spMkLst>
        </pc:spChg>
        <pc:spChg chg="mod">
          <ac:chgData name="Xuanbo" userId="52a29cb4-095e-4b88-8e5b-abe65ecae15b" providerId="ADAL" clId="{88EB2B24-EA14-49FE-933D-00CB9CCDC1BE}" dt="2023-02-01T04:10:32.856" v="692"/>
          <ac:spMkLst>
            <pc:docMk/>
            <pc:sldMk cId="552668685" sldId="257"/>
            <ac:spMk id="36" creationId="{8677EAC4-D12B-469F-A9D3-2F291112E0D0}"/>
          </ac:spMkLst>
        </pc:spChg>
        <pc:spChg chg="mod">
          <ac:chgData name="Xuanbo" userId="52a29cb4-095e-4b88-8e5b-abe65ecae15b" providerId="ADAL" clId="{88EB2B24-EA14-49FE-933D-00CB9CCDC1BE}" dt="2023-02-01T04:10:32.856" v="692"/>
          <ac:spMkLst>
            <pc:docMk/>
            <pc:sldMk cId="552668685" sldId="257"/>
            <ac:spMk id="37" creationId="{7F2AFE2E-9A2F-4FAA-AABD-F0138B9B2075}"/>
          </ac:spMkLst>
        </pc:spChg>
        <pc:spChg chg="mod">
          <ac:chgData name="Xuanbo" userId="52a29cb4-095e-4b88-8e5b-abe65ecae15b" providerId="ADAL" clId="{88EB2B24-EA14-49FE-933D-00CB9CCDC1BE}" dt="2023-02-01T04:10:32.856" v="692"/>
          <ac:spMkLst>
            <pc:docMk/>
            <pc:sldMk cId="552668685" sldId="257"/>
            <ac:spMk id="38" creationId="{71A4C55E-0C07-463A-B2C6-BFCA993CFE72}"/>
          </ac:spMkLst>
        </pc:spChg>
        <pc:spChg chg="mod">
          <ac:chgData name="Xuanbo" userId="52a29cb4-095e-4b88-8e5b-abe65ecae15b" providerId="ADAL" clId="{88EB2B24-EA14-49FE-933D-00CB9CCDC1BE}" dt="2023-02-01T04:10:32.856" v="692"/>
          <ac:spMkLst>
            <pc:docMk/>
            <pc:sldMk cId="552668685" sldId="257"/>
            <ac:spMk id="39" creationId="{7358B032-8EAB-43CA-AD57-519C6C684615}"/>
          </ac:spMkLst>
        </pc:spChg>
        <pc:spChg chg="mod">
          <ac:chgData name="Xuanbo" userId="52a29cb4-095e-4b88-8e5b-abe65ecae15b" providerId="ADAL" clId="{88EB2B24-EA14-49FE-933D-00CB9CCDC1BE}" dt="2023-02-01T04:10:32.856" v="692"/>
          <ac:spMkLst>
            <pc:docMk/>
            <pc:sldMk cId="552668685" sldId="257"/>
            <ac:spMk id="40" creationId="{B8544862-1E4B-49DB-B35B-4D7C1DEC0CD9}"/>
          </ac:spMkLst>
        </pc:spChg>
        <pc:spChg chg="mod">
          <ac:chgData name="Xuanbo" userId="52a29cb4-095e-4b88-8e5b-abe65ecae15b" providerId="ADAL" clId="{88EB2B24-EA14-49FE-933D-00CB9CCDC1BE}" dt="2023-02-01T04:10:32.856" v="692"/>
          <ac:spMkLst>
            <pc:docMk/>
            <pc:sldMk cId="552668685" sldId="257"/>
            <ac:spMk id="41" creationId="{2E8DF039-8BC4-4D7E-A0CE-669D78FBF090}"/>
          </ac:spMkLst>
        </pc:spChg>
        <pc:spChg chg="mod">
          <ac:chgData name="Xuanbo" userId="52a29cb4-095e-4b88-8e5b-abe65ecae15b" providerId="ADAL" clId="{88EB2B24-EA14-49FE-933D-00CB9CCDC1BE}" dt="2023-02-01T04:10:32.856" v="692"/>
          <ac:spMkLst>
            <pc:docMk/>
            <pc:sldMk cId="552668685" sldId="257"/>
            <ac:spMk id="42" creationId="{5D7D9530-1495-4224-8BE8-164D263A0E69}"/>
          </ac:spMkLst>
        </pc:spChg>
        <pc:spChg chg="mod">
          <ac:chgData name="Xuanbo" userId="52a29cb4-095e-4b88-8e5b-abe65ecae15b" providerId="ADAL" clId="{88EB2B24-EA14-49FE-933D-00CB9CCDC1BE}" dt="2023-02-01T04:10:32.856" v="692"/>
          <ac:spMkLst>
            <pc:docMk/>
            <pc:sldMk cId="552668685" sldId="257"/>
            <ac:spMk id="43" creationId="{AC478219-5676-44C7-8C73-BE306C76D80F}"/>
          </ac:spMkLst>
        </pc:spChg>
        <pc:spChg chg="mod">
          <ac:chgData name="Xuanbo" userId="52a29cb4-095e-4b88-8e5b-abe65ecae15b" providerId="ADAL" clId="{88EB2B24-EA14-49FE-933D-00CB9CCDC1BE}" dt="2023-02-01T04:10:32.856" v="692"/>
          <ac:spMkLst>
            <pc:docMk/>
            <pc:sldMk cId="552668685" sldId="257"/>
            <ac:spMk id="44" creationId="{3929B9A7-5C8F-4FF8-B70B-BBE0368A43AB}"/>
          </ac:spMkLst>
        </pc:spChg>
        <pc:spChg chg="mod">
          <ac:chgData name="Xuanbo" userId="52a29cb4-095e-4b88-8e5b-abe65ecae15b" providerId="ADAL" clId="{88EB2B24-EA14-49FE-933D-00CB9CCDC1BE}" dt="2023-02-01T04:10:32.856" v="692"/>
          <ac:spMkLst>
            <pc:docMk/>
            <pc:sldMk cId="552668685" sldId="257"/>
            <ac:spMk id="45" creationId="{C64B50FA-9BFE-48C7-941F-B748C94615AA}"/>
          </ac:spMkLst>
        </pc:spChg>
        <pc:spChg chg="mod">
          <ac:chgData name="Xuanbo" userId="52a29cb4-095e-4b88-8e5b-abe65ecae15b" providerId="ADAL" clId="{88EB2B24-EA14-49FE-933D-00CB9CCDC1BE}" dt="2023-02-01T04:10:32.856" v="692"/>
          <ac:spMkLst>
            <pc:docMk/>
            <pc:sldMk cId="552668685" sldId="257"/>
            <ac:spMk id="46" creationId="{AEA855DB-D809-4E19-9ABD-40B0EB71E913}"/>
          </ac:spMkLst>
        </pc:spChg>
        <pc:spChg chg="mod">
          <ac:chgData name="Xuanbo" userId="52a29cb4-095e-4b88-8e5b-abe65ecae15b" providerId="ADAL" clId="{88EB2B24-EA14-49FE-933D-00CB9CCDC1BE}" dt="2023-02-01T04:10:32.856" v="692"/>
          <ac:spMkLst>
            <pc:docMk/>
            <pc:sldMk cId="552668685" sldId="257"/>
            <ac:spMk id="47" creationId="{BB192E46-5502-4638-9EE6-3C000C134323}"/>
          </ac:spMkLst>
        </pc:spChg>
        <pc:spChg chg="mod">
          <ac:chgData name="Xuanbo" userId="52a29cb4-095e-4b88-8e5b-abe65ecae15b" providerId="ADAL" clId="{88EB2B24-EA14-49FE-933D-00CB9CCDC1BE}" dt="2023-02-01T04:10:32.856" v="692"/>
          <ac:spMkLst>
            <pc:docMk/>
            <pc:sldMk cId="552668685" sldId="257"/>
            <ac:spMk id="48" creationId="{C43589C0-C97F-454D-AEB7-13943F91554E}"/>
          </ac:spMkLst>
        </pc:spChg>
        <pc:spChg chg="mod">
          <ac:chgData name="Xuanbo" userId="52a29cb4-095e-4b88-8e5b-abe65ecae15b" providerId="ADAL" clId="{88EB2B24-EA14-49FE-933D-00CB9CCDC1BE}" dt="2023-02-01T04:10:32.856" v="692"/>
          <ac:spMkLst>
            <pc:docMk/>
            <pc:sldMk cId="552668685" sldId="257"/>
            <ac:spMk id="49" creationId="{B7819AE8-A815-4D79-BE82-9AAA021658CE}"/>
          </ac:spMkLst>
        </pc:spChg>
        <pc:spChg chg="mod">
          <ac:chgData name="Xuanbo" userId="52a29cb4-095e-4b88-8e5b-abe65ecae15b" providerId="ADAL" clId="{88EB2B24-EA14-49FE-933D-00CB9CCDC1BE}" dt="2023-02-01T04:10:32.856" v="692"/>
          <ac:spMkLst>
            <pc:docMk/>
            <pc:sldMk cId="552668685" sldId="257"/>
            <ac:spMk id="50" creationId="{E0811D2D-A542-430A-997B-9511B6BC8FA8}"/>
          </ac:spMkLst>
        </pc:spChg>
        <pc:spChg chg="mod">
          <ac:chgData name="Xuanbo" userId="52a29cb4-095e-4b88-8e5b-abe65ecae15b" providerId="ADAL" clId="{88EB2B24-EA14-49FE-933D-00CB9CCDC1BE}" dt="2023-02-01T04:10:32.856" v="692"/>
          <ac:spMkLst>
            <pc:docMk/>
            <pc:sldMk cId="552668685" sldId="257"/>
            <ac:spMk id="51" creationId="{4DE7CD1E-E4EC-4117-B3C3-BF4E734B2E49}"/>
          </ac:spMkLst>
        </pc:spChg>
        <pc:spChg chg="mod">
          <ac:chgData name="Xuanbo" userId="52a29cb4-095e-4b88-8e5b-abe65ecae15b" providerId="ADAL" clId="{88EB2B24-EA14-49FE-933D-00CB9CCDC1BE}" dt="2023-02-01T04:10:32.856" v="692"/>
          <ac:spMkLst>
            <pc:docMk/>
            <pc:sldMk cId="552668685" sldId="257"/>
            <ac:spMk id="52" creationId="{E6494966-94DB-44F3-B341-F25C304EC7A5}"/>
          </ac:spMkLst>
        </pc:spChg>
        <pc:spChg chg="mod">
          <ac:chgData name="Xuanbo" userId="52a29cb4-095e-4b88-8e5b-abe65ecae15b" providerId="ADAL" clId="{88EB2B24-EA14-49FE-933D-00CB9CCDC1BE}" dt="2023-02-01T04:10:32.856" v="692"/>
          <ac:spMkLst>
            <pc:docMk/>
            <pc:sldMk cId="552668685" sldId="257"/>
            <ac:spMk id="53" creationId="{759B7CC1-4271-471E-9C23-E68201D501B1}"/>
          </ac:spMkLst>
        </pc:spChg>
        <pc:spChg chg="mod">
          <ac:chgData name="Xuanbo" userId="52a29cb4-095e-4b88-8e5b-abe65ecae15b" providerId="ADAL" clId="{88EB2B24-EA14-49FE-933D-00CB9CCDC1BE}" dt="2023-02-01T04:10:32.856" v="692"/>
          <ac:spMkLst>
            <pc:docMk/>
            <pc:sldMk cId="552668685" sldId="257"/>
            <ac:spMk id="54" creationId="{256218F1-6357-46AB-9B33-C1FAE1F77E9B}"/>
          </ac:spMkLst>
        </pc:spChg>
        <pc:spChg chg="mod">
          <ac:chgData name="Xuanbo" userId="52a29cb4-095e-4b88-8e5b-abe65ecae15b" providerId="ADAL" clId="{88EB2B24-EA14-49FE-933D-00CB9CCDC1BE}" dt="2023-02-01T04:10:32.856" v="692"/>
          <ac:spMkLst>
            <pc:docMk/>
            <pc:sldMk cId="552668685" sldId="257"/>
            <ac:spMk id="55" creationId="{61E98F16-1602-4DD8-8426-C4745B36AD3B}"/>
          </ac:spMkLst>
        </pc:spChg>
        <pc:spChg chg="add mod">
          <ac:chgData name="Xuanbo" userId="52a29cb4-095e-4b88-8e5b-abe65ecae15b" providerId="ADAL" clId="{88EB2B24-EA14-49FE-933D-00CB9CCDC1BE}" dt="2023-02-01T04:12:17.080" v="723" actId="1076"/>
          <ac:spMkLst>
            <pc:docMk/>
            <pc:sldMk cId="552668685" sldId="257"/>
            <ac:spMk id="57" creationId="{222C48E9-1CB5-4D92-849C-3695EE91C176}"/>
          </ac:spMkLst>
        </pc:spChg>
        <pc:spChg chg="add mod">
          <ac:chgData name="Xuanbo" userId="52a29cb4-095e-4b88-8e5b-abe65ecae15b" providerId="ADAL" clId="{88EB2B24-EA14-49FE-933D-00CB9CCDC1BE}" dt="2023-02-01T04:12:25.636" v="726" actId="20577"/>
          <ac:spMkLst>
            <pc:docMk/>
            <pc:sldMk cId="552668685" sldId="257"/>
            <ac:spMk id="58" creationId="{BA356A98-885C-459E-A103-C3A88D514616}"/>
          </ac:spMkLst>
        </pc:spChg>
        <pc:spChg chg="add mod">
          <ac:chgData name="Xuanbo" userId="52a29cb4-095e-4b88-8e5b-abe65ecae15b" providerId="ADAL" clId="{88EB2B24-EA14-49FE-933D-00CB9CCDC1BE}" dt="2023-02-01T04:12:27.004" v="727" actId="20577"/>
          <ac:spMkLst>
            <pc:docMk/>
            <pc:sldMk cId="552668685" sldId="257"/>
            <ac:spMk id="59" creationId="{A1CEDD5B-DADB-4519-867D-1ED8571C7B1B}"/>
          </ac:spMkLst>
        </pc:spChg>
        <pc:spChg chg="mod">
          <ac:chgData name="Xuanbo" userId="52a29cb4-095e-4b88-8e5b-abe65ecae15b" providerId="ADAL" clId="{88EB2B24-EA14-49FE-933D-00CB9CCDC1BE}" dt="2023-02-01T04:36:53.904" v="2271"/>
          <ac:spMkLst>
            <pc:docMk/>
            <pc:sldMk cId="552668685" sldId="257"/>
            <ac:spMk id="77" creationId="{E12EDE74-DB3C-41B1-AD50-CBF646F30C84}"/>
          </ac:spMkLst>
        </pc:spChg>
        <pc:spChg chg="mod">
          <ac:chgData name="Xuanbo" userId="52a29cb4-095e-4b88-8e5b-abe65ecae15b" providerId="ADAL" clId="{88EB2B24-EA14-49FE-933D-00CB9CCDC1BE}" dt="2023-02-01T04:36:53.904" v="2271"/>
          <ac:spMkLst>
            <pc:docMk/>
            <pc:sldMk cId="552668685" sldId="257"/>
            <ac:spMk id="78" creationId="{AC446D80-514F-4BCD-8C82-A8FBF0EC14BB}"/>
          </ac:spMkLst>
        </pc:spChg>
        <pc:spChg chg="mod">
          <ac:chgData name="Xuanbo" userId="52a29cb4-095e-4b88-8e5b-abe65ecae15b" providerId="ADAL" clId="{88EB2B24-EA14-49FE-933D-00CB9CCDC1BE}" dt="2023-02-01T04:36:53.904" v="2271"/>
          <ac:spMkLst>
            <pc:docMk/>
            <pc:sldMk cId="552668685" sldId="257"/>
            <ac:spMk id="79" creationId="{AAB22BED-BDE2-4185-B126-44645170A684}"/>
          </ac:spMkLst>
        </pc:spChg>
        <pc:spChg chg="mod">
          <ac:chgData name="Xuanbo" userId="52a29cb4-095e-4b88-8e5b-abe65ecae15b" providerId="ADAL" clId="{88EB2B24-EA14-49FE-933D-00CB9CCDC1BE}" dt="2023-02-01T04:36:53.904" v="2271"/>
          <ac:spMkLst>
            <pc:docMk/>
            <pc:sldMk cId="552668685" sldId="257"/>
            <ac:spMk id="80" creationId="{2BBEAB08-F0C4-497C-B7B0-FB3068E3E8D0}"/>
          </ac:spMkLst>
        </pc:spChg>
        <pc:spChg chg="mod">
          <ac:chgData name="Xuanbo" userId="52a29cb4-095e-4b88-8e5b-abe65ecae15b" providerId="ADAL" clId="{88EB2B24-EA14-49FE-933D-00CB9CCDC1BE}" dt="2023-02-01T04:36:53.904" v="2271"/>
          <ac:spMkLst>
            <pc:docMk/>
            <pc:sldMk cId="552668685" sldId="257"/>
            <ac:spMk id="81" creationId="{C847CF8C-8BA1-4A93-8E9E-1CC939B028C8}"/>
          </ac:spMkLst>
        </pc:spChg>
        <pc:spChg chg="mod">
          <ac:chgData name="Xuanbo" userId="52a29cb4-095e-4b88-8e5b-abe65ecae15b" providerId="ADAL" clId="{88EB2B24-EA14-49FE-933D-00CB9CCDC1BE}" dt="2023-02-01T04:36:53.904" v="2271"/>
          <ac:spMkLst>
            <pc:docMk/>
            <pc:sldMk cId="552668685" sldId="257"/>
            <ac:spMk id="82" creationId="{78B64CA1-B210-4C98-803D-559AEFE02F29}"/>
          </ac:spMkLst>
        </pc:spChg>
        <pc:spChg chg="mod">
          <ac:chgData name="Xuanbo" userId="52a29cb4-095e-4b88-8e5b-abe65ecae15b" providerId="ADAL" clId="{88EB2B24-EA14-49FE-933D-00CB9CCDC1BE}" dt="2023-02-01T04:36:53.904" v="2271"/>
          <ac:spMkLst>
            <pc:docMk/>
            <pc:sldMk cId="552668685" sldId="257"/>
            <ac:spMk id="83" creationId="{93557B26-9427-44BD-B628-989A3B3F8BB9}"/>
          </ac:spMkLst>
        </pc:spChg>
        <pc:spChg chg="mod">
          <ac:chgData name="Xuanbo" userId="52a29cb4-095e-4b88-8e5b-abe65ecae15b" providerId="ADAL" clId="{88EB2B24-EA14-49FE-933D-00CB9CCDC1BE}" dt="2023-02-01T04:36:53.904" v="2271"/>
          <ac:spMkLst>
            <pc:docMk/>
            <pc:sldMk cId="552668685" sldId="257"/>
            <ac:spMk id="84" creationId="{D13468DD-1288-454B-8676-984D6CF4CC86}"/>
          </ac:spMkLst>
        </pc:spChg>
        <pc:grpChg chg="add del mod">
          <ac:chgData name="Xuanbo" userId="52a29cb4-095e-4b88-8e5b-abe65ecae15b" providerId="ADAL" clId="{88EB2B24-EA14-49FE-933D-00CB9CCDC1BE}" dt="2023-02-01T04:10:33.465" v="693"/>
          <ac:grpSpMkLst>
            <pc:docMk/>
            <pc:sldMk cId="552668685" sldId="257"/>
            <ac:grpSpMk id="8" creationId="{AC6FE9A3-7CB9-4FFE-A219-DDCF11E9DAA2}"/>
          </ac:grpSpMkLst>
        </pc:grpChg>
        <pc:grpChg chg="mod">
          <ac:chgData name="Xuanbo" userId="52a29cb4-095e-4b88-8e5b-abe65ecae15b" providerId="ADAL" clId="{88EB2B24-EA14-49FE-933D-00CB9CCDC1BE}" dt="2023-02-01T04:10:32.856" v="692"/>
          <ac:grpSpMkLst>
            <pc:docMk/>
            <pc:sldMk cId="552668685" sldId="257"/>
            <ac:grpSpMk id="19" creationId="{CB3DEED7-BAC8-4C48-97BB-E7E08E3111A2}"/>
          </ac:grpSpMkLst>
        </pc:grpChg>
        <pc:grpChg chg="mod">
          <ac:chgData name="Xuanbo" userId="52a29cb4-095e-4b88-8e5b-abe65ecae15b" providerId="ADAL" clId="{88EB2B24-EA14-49FE-933D-00CB9CCDC1BE}" dt="2023-02-01T04:10:32.856" v="692"/>
          <ac:grpSpMkLst>
            <pc:docMk/>
            <pc:sldMk cId="552668685" sldId="257"/>
            <ac:grpSpMk id="20" creationId="{EB843A31-3AA3-4A86-A633-A3D1C24CED12}"/>
          </ac:grpSpMkLst>
        </pc:grpChg>
        <pc:grpChg chg="mod">
          <ac:chgData name="Xuanbo" userId="52a29cb4-095e-4b88-8e5b-abe65ecae15b" providerId="ADAL" clId="{88EB2B24-EA14-49FE-933D-00CB9CCDC1BE}" dt="2023-02-01T04:10:32.856" v="692"/>
          <ac:grpSpMkLst>
            <pc:docMk/>
            <pc:sldMk cId="552668685" sldId="257"/>
            <ac:grpSpMk id="21" creationId="{F112F156-3126-4F84-919B-40D374C46F1C}"/>
          </ac:grpSpMkLst>
        </pc:grpChg>
        <pc:grpChg chg="mod">
          <ac:chgData name="Xuanbo" userId="52a29cb4-095e-4b88-8e5b-abe65ecae15b" providerId="ADAL" clId="{88EB2B24-EA14-49FE-933D-00CB9CCDC1BE}" dt="2023-02-01T04:10:32.856" v="692"/>
          <ac:grpSpMkLst>
            <pc:docMk/>
            <pc:sldMk cId="552668685" sldId="257"/>
            <ac:grpSpMk id="22" creationId="{6AF25A3C-7D4F-4974-BD32-1C0B9D628F4E}"/>
          </ac:grpSpMkLst>
        </pc:grpChg>
        <pc:grpChg chg="mod">
          <ac:chgData name="Xuanbo" userId="52a29cb4-095e-4b88-8e5b-abe65ecae15b" providerId="ADAL" clId="{88EB2B24-EA14-49FE-933D-00CB9CCDC1BE}" dt="2023-02-01T04:10:32.856" v="692"/>
          <ac:grpSpMkLst>
            <pc:docMk/>
            <pc:sldMk cId="552668685" sldId="257"/>
            <ac:grpSpMk id="23" creationId="{38B472E4-E182-48A3-AA31-BCDBC927CE20}"/>
          </ac:grpSpMkLst>
        </pc:grpChg>
        <pc:grpChg chg="mod">
          <ac:chgData name="Xuanbo" userId="52a29cb4-095e-4b88-8e5b-abe65ecae15b" providerId="ADAL" clId="{88EB2B24-EA14-49FE-933D-00CB9CCDC1BE}" dt="2023-02-01T04:10:32.856" v="692"/>
          <ac:grpSpMkLst>
            <pc:docMk/>
            <pc:sldMk cId="552668685" sldId="257"/>
            <ac:grpSpMk id="24" creationId="{3D1F3E2B-5F4A-423A-8F9B-74A6E74DDCCD}"/>
          </ac:grpSpMkLst>
        </pc:grpChg>
        <pc:grpChg chg="mod">
          <ac:chgData name="Xuanbo" userId="52a29cb4-095e-4b88-8e5b-abe65ecae15b" providerId="ADAL" clId="{88EB2B24-EA14-49FE-933D-00CB9CCDC1BE}" dt="2023-02-01T04:10:32.856" v="692"/>
          <ac:grpSpMkLst>
            <pc:docMk/>
            <pc:sldMk cId="552668685" sldId="257"/>
            <ac:grpSpMk id="25" creationId="{5E220ADC-09AF-4F51-A528-F4C41FD5BCA9}"/>
          </ac:grpSpMkLst>
        </pc:grpChg>
        <pc:grpChg chg="mod">
          <ac:chgData name="Xuanbo" userId="52a29cb4-095e-4b88-8e5b-abe65ecae15b" providerId="ADAL" clId="{88EB2B24-EA14-49FE-933D-00CB9CCDC1BE}" dt="2023-02-01T04:10:32.856" v="692"/>
          <ac:grpSpMkLst>
            <pc:docMk/>
            <pc:sldMk cId="552668685" sldId="257"/>
            <ac:grpSpMk id="26" creationId="{23FAFDF0-BB16-4794-B8BA-35491E005855}"/>
          </ac:grpSpMkLst>
        </pc:grpChg>
        <pc:grpChg chg="add del mod">
          <ac:chgData name="Xuanbo" userId="52a29cb4-095e-4b88-8e5b-abe65ecae15b" providerId="ADAL" clId="{88EB2B24-EA14-49FE-933D-00CB9CCDC1BE}" dt="2023-02-01T04:36:56.016" v="2272"/>
          <ac:grpSpMkLst>
            <pc:docMk/>
            <pc:sldMk cId="552668685" sldId="257"/>
            <ac:grpSpMk id="60" creationId="{8C8B053B-1E56-49C2-9116-2FD451BD4460}"/>
          </ac:grpSpMkLst>
        </pc:grpChg>
        <pc:picChg chg="add mod">
          <ac:chgData name="Xuanbo" userId="52a29cb4-095e-4b88-8e5b-abe65ecae15b" providerId="ADAL" clId="{88EB2B24-EA14-49FE-933D-00CB9CCDC1BE}" dt="2023-02-01T04:12:03.112" v="720" actId="1076"/>
          <ac:picMkLst>
            <pc:docMk/>
            <pc:sldMk cId="552668685" sldId="257"/>
            <ac:picMk id="4" creationId="{3E36C62D-0064-48F5-AA5F-F837F4A65535}"/>
          </ac:picMkLst>
        </pc:picChg>
        <pc:picChg chg="add mod">
          <ac:chgData name="Xuanbo" userId="52a29cb4-095e-4b88-8e5b-abe65ecae15b" providerId="ADAL" clId="{88EB2B24-EA14-49FE-933D-00CB9CCDC1BE}" dt="2023-02-01T04:12:03.112" v="720" actId="1076"/>
          <ac:picMkLst>
            <pc:docMk/>
            <pc:sldMk cId="552668685" sldId="257"/>
            <ac:picMk id="5" creationId="{509C492E-AB79-4DF2-9078-74BC202FC435}"/>
          </ac:picMkLst>
        </pc:picChg>
        <pc:picChg chg="add del mod">
          <ac:chgData name="Xuanbo" userId="52a29cb4-095e-4b88-8e5b-abe65ecae15b" providerId="ADAL" clId="{88EB2B24-EA14-49FE-933D-00CB9CCDC1BE}" dt="2023-02-01T04:37:02.903" v="2277" actId="21"/>
          <ac:picMkLst>
            <pc:docMk/>
            <pc:sldMk cId="552668685" sldId="257"/>
            <ac:picMk id="6" creationId="{EFA99B62-37BB-4442-84E0-489FE1189916}"/>
          </ac:picMkLst>
        </pc:picChg>
        <pc:picChg chg="mod">
          <ac:chgData name="Xuanbo" userId="52a29cb4-095e-4b88-8e5b-abe65ecae15b" providerId="ADAL" clId="{88EB2B24-EA14-49FE-933D-00CB9CCDC1BE}" dt="2023-02-01T04:10:32.856" v="692"/>
          <ac:picMkLst>
            <pc:docMk/>
            <pc:sldMk cId="552668685" sldId="257"/>
            <ac:picMk id="10" creationId="{C5B04047-A99A-4A93-B812-D038D91B239B}"/>
          </ac:picMkLst>
        </pc:picChg>
        <pc:picChg chg="mod">
          <ac:chgData name="Xuanbo" userId="52a29cb4-095e-4b88-8e5b-abe65ecae15b" providerId="ADAL" clId="{88EB2B24-EA14-49FE-933D-00CB9CCDC1BE}" dt="2023-02-01T04:10:32.856" v="692"/>
          <ac:picMkLst>
            <pc:docMk/>
            <pc:sldMk cId="552668685" sldId="257"/>
            <ac:picMk id="12" creationId="{0A81A726-1219-4BDE-BE54-418089B65AD9}"/>
          </ac:picMkLst>
        </pc:picChg>
        <pc:picChg chg="mod">
          <ac:chgData name="Xuanbo" userId="52a29cb4-095e-4b88-8e5b-abe65ecae15b" providerId="ADAL" clId="{88EB2B24-EA14-49FE-933D-00CB9CCDC1BE}" dt="2023-02-01T04:10:32.856" v="692"/>
          <ac:picMkLst>
            <pc:docMk/>
            <pc:sldMk cId="552668685" sldId="257"/>
            <ac:picMk id="13" creationId="{45968870-D53D-42C3-A162-8500362CD86E}"/>
          </ac:picMkLst>
        </pc:picChg>
        <pc:picChg chg="mod">
          <ac:chgData name="Xuanbo" userId="52a29cb4-095e-4b88-8e5b-abe65ecae15b" providerId="ADAL" clId="{88EB2B24-EA14-49FE-933D-00CB9CCDC1BE}" dt="2023-02-01T04:10:32.856" v="692"/>
          <ac:picMkLst>
            <pc:docMk/>
            <pc:sldMk cId="552668685" sldId="257"/>
            <ac:picMk id="14" creationId="{C2D82EE7-BECC-4A56-A337-DA7F25911A3A}"/>
          </ac:picMkLst>
        </pc:picChg>
        <pc:picChg chg="mod">
          <ac:chgData name="Xuanbo" userId="52a29cb4-095e-4b88-8e5b-abe65ecae15b" providerId="ADAL" clId="{88EB2B24-EA14-49FE-933D-00CB9CCDC1BE}" dt="2023-02-01T04:10:32.856" v="692"/>
          <ac:picMkLst>
            <pc:docMk/>
            <pc:sldMk cId="552668685" sldId="257"/>
            <ac:picMk id="15" creationId="{A52C0E22-1AA1-4417-A594-DD84EAAAD18A}"/>
          </ac:picMkLst>
        </pc:picChg>
        <pc:picChg chg="mod">
          <ac:chgData name="Xuanbo" userId="52a29cb4-095e-4b88-8e5b-abe65ecae15b" providerId="ADAL" clId="{88EB2B24-EA14-49FE-933D-00CB9CCDC1BE}" dt="2023-02-01T04:10:32.856" v="692"/>
          <ac:picMkLst>
            <pc:docMk/>
            <pc:sldMk cId="552668685" sldId="257"/>
            <ac:picMk id="16" creationId="{F820119E-A80B-492E-A34A-79904A8FD11D}"/>
          </ac:picMkLst>
        </pc:picChg>
        <pc:picChg chg="mod">
          <ac:chgData name="Xuanbo" userId="52a29cb4-095e-4b88-8e5b-abe65ecae15b" providerId="ADAL" clId="{88EB2B24-EA14-49FE-933D-00CB9CCDC1BE}" dt="2023-02-01T04:10:32.856" v="692"/>
          <ac:picMkLst>
            <pc:docMk/>
            <pc:sldMk cId="552668685" sldId="257"/>
            <ac:picMk id="17" creationId="{F897228C-A6D3-4F9B-8851-02BC442115FA}"/>
          </ac:picMkLst>
        </pc:picChg>
        <pc:picChg chg="mod">
          <ac:chgData name="Xuanbo" userId="52a29cb4-095e-4b88-8e5b-abe65ecae15b" providerId="ADAL" clId="{88EB2B24-EA14-49FE-933D-00CB9CCDC1BE}" dt="2023-02-01T04:10:32.856" v="692"/>
          <ac:picMkLst>
            <pc:docMk/>
            <pc:sldMk cId="552668685" sldId="257"/>
            <ac:picMk id="18" creationId="{C24DCE7E-7CD2-4DCD-98DA-CE2803F6BB79}"/>
          </ac:picMkLst>
        </pc:picChg>
        <pc:picChg chg="mod">
          <ac:chgData name="Xuanbo" userId="52a29cb4-095e-4b88-8e5b-abe65ecae15b" providerId="ADAL" clId="{88EB2B24-EA14-49FE-933D-00CB9CCDC1BE}" dt="2023-02-01T04:36:53.904" v="2271"/>
          <ac:picMkLst>
            <pc:docMk/>
            <pc:sldMk cId="552668685" sldId="257"/>
            <ac:picMk id="61" creationId="{315AAA52-920E-4116-A3A3-E1363EC444F5}"/>
          </ac:picMkLst>
        </pc:picChg>
        <pc:picChg chg="mod">
          <ac:chgData name="Xuanbo" userId="52a29cb4-095e-4b88-8e5b-abe65ecae15b" providerId="ADAL" clId="{88EB2B24-EA14-49FE-933D-00CB9CCDC1BE}" dt="2023-02-01T04:36:53.904" v="2271"/>
          <ac:picMkLst>
            <pc:docMk/>
            <pc:sldMk cId="552668685" sldId="257"/>
            <ac:picMk id="62" creationId="{17CBBEA1-E203-4560-A13B-3FCB5AA667C6}"/>
          </ac:picMkLst>
        </pc:picChg>
        <pc:picChg chg="mod">
          <ac:chgData name="Xuanbo" userId="52a29cb4-095e-4b88-8e5b-abe65ecae15b" providerId="ADAL" clId="{88EB2B24-EA14-49FE-933D-00CB9CCDC1BE}" dt="2023-02-01T04:36:53.904" v="2271"/>
          <ac:picMkLst>
            <pc:docMk/>
            <pc:sldMk cId="552668685" sldId="257"/>
            <ac:picMk id="63" creationId="{3D79ABFC-484F-47B6-93FA-A49F9F98BB7A}"/>
          </ac:picMkLst>
        </pc:picChg>
        <pc:picChg chg="mod">
          <ac:chgData name="Xuanbo" userId="52a29cb4-095e-4b88-8e5b-abe65ecae15b" providerId="ADAL" clId="{88EB2B24-EA14-49FE-933D-00CB9CCDC1BE}" dt="2023-02-01T04:36:53.904" v="2271"/>
          <ac:picMkLst>
            <pc:docMk/>
            <pc:sldMk cId="552668685" sldId="257"/>
            <ac:picMk id="64" creationId="{DE6AF37F-8879-4D61-BBB2-2E0D3F171362}"/>
          </ac:picMkLst>
        </pc:picChg>
        <pc:picChg chg="mod">
          <ac:chgData name="Xuanbo" userId="52a29cb4-095e-4b88-8e5b-abe65ecae15b" providerId="ADAL" clId="{88EB2B24-EA14-49FE-933D-00CB9CCDC1BE}" dt="2023-02-01T04:36:53.904" v="2271"/>
          <ac:picMkLst>
            <pc:docMk/>
            <pc:sldMk cId="552668685" sldId="257"/>
            <ac:picMk id="65" creationId="{5ECB3E6C-DBE3-4035-897A-3EFC0EBE5F5C}"/>
          </ac:picMkLst>
        </pc:picChg>
        <pc:picChg chg="mod">
          <ac:chgData name="Xuanbo" userId="52a29cb4-095e-4b88-8e5b-abe65ecae15b" providerId="ADAL" clId="{88EB2B24-EA14-49FE-933D-00CB9CCDC1BE}" dt="2023-02-01T04:36:53.904" v="2271"/>
          <ac:picMkLst>
            <pc:docMk/>
            <pc:sldMk cId="552668685" sldId="257"/>
            <ac:picMk id="66" creationId="{B1EE4A94-AC54-4C3A-9077-33772A0A82D6}"/>
          </ac:picMkLst>
        </pc:picChg>
        <pc:picChg chg="mod">
          <ac:chgData name="Xuanbo" userId="52a29cb4-095e-4b88-8e5b-abe65ecae15b" providerId="ADAL" clId="{88EB2B24-EA14-49FE-933D-00CB9CCDC1BE}" dt="2023-02-01T04:36:53.904" v="2271"/>
          <ac:picMkLst>
            <pc:docMk/>
            <pc:sldMk cId="552668685" sldId="257"/>
            <ac:picMk id="67" creationId="{BCAED161-593D-42D2-B5E0-56C01320A9F8}"/>
          </ac:picMkLst>
        </pc:picChg>
        <pc:picChg chg="mod">
          <ac:chgData name="Xuanbo" userId="52a29cb4-095e-4b88-8e5b-abe65ecae15b" providerId="ADAL" clId="{88EB2B24-EA14-49FE-933D-00CB9CCDC1BE}" dt="2023-02-01T04:36:53.904" v="2271"/>
          <ac:picMkLst>
            <pc:docMk/>
            <pc:sldMk cId="552668685" sldId="257"/>
            <ac:picMk id="68" creationId="{374091EA-57B5-4E4C-8802-04545F7263CE}"/>
          </ac:picMkLst>
        </pc:picChg>
        <pc:picChg chg="mod">
          <ac:chgData name="Xuanbo" userId="52a29cb4-095e-4b88-8e5b-abe65ecae15b" providerId="ADAL" clId="{88EB2B24-EA14-49FE-933D-00CB9CCDC1BE}" dt="2023-02-01T04:36:53.904" v="2271"/>
          <ac:picMkLst>
            <pc:docMk/>
            <pc:sldMk cId="552668685" sldId="257"/>
            <ac:picMk id="69" creationId="{1857AAAB-9881-45A8-8D74-CEF647268D06}"/>
          </ac:picMkLst>
        </pc:picChg>
        <pc:picChg chg="mod">
          <ac:chgData name="Xuanbo" userId="52a29cb4-095e-4b88-8e5b-abe65ecae15b" providerId="ADAL" clId="{88EB2B24-EA14-49FE-933D-00CB9CCDC1BE}" dt="2023-02-01T04:36:53.904" v="2271"/>
          <ac:picMkLst>
            <pc:docMk/>
            <pc:sldMk cId="552668685" sldId="257"/>
            <ac:picMk id="70" creationId="{E7FE091E-6B3C-4EE0-BBEC-440CDA891C93}"/>
          </ac:picMkLst>
        </pc:picChg>
        <pc:picChg chg="mod">
          <ac:chgData name="Xuanbo" userId="52a29cb4-095e-4b88-8e5b-abe65ecae15b" providerId="ADAL" clId="{88EB2B24-EA14-49FE-933D-00CB9CCDC1BE}" dt="2023-02-01T04:36:53.904" v="2271"/>
          <ac:picMkLst>
            <pc:docMk/>
            <pc:sldMk cId="552668685" sldId="257"/>
            <ac:picMk id="71" creationId="{C2C2075B-BDA6-4474-9669-49BF44275144}"/>
          </ac:picMkLst>
        </pc:picChg>
        <pc:picChg chg="mod">
          <ac:chgData name="Xuanbo" userId="52a29cb4-095e-4b88-8e5b-abe65ecae15b" providerId="ADAL" clId="{88EB2B24-EA14-49FE-933D-00CB9CCDC1BE}" dt="2023-02-01T04:36:53.904" v="2271"/>
          <ac:picMkLst>
            <pc:docMk/>
            <pc:sldMk cId="552668685" sldId="257"/>
            <ac:picMk id="72" creationId="{63583ED1-1805-4A48-B705-BAE62140FFA0}"/>
          </ac:picMkLst>
        </pc:picChg>
        <pc:picChg chg="mod">
          <ac:chgData name="Xuanbo" userId="52a29cb4-095e-4b88-8e5b-abe65ecae15b" providerId="ADAL" clId="{88EB2B24-EA14-49FE-933D-00CB9CCDC1BE}" dt="2023-02-01T04:36:53.904" v="2271"/>
          <ac:picMkLst>
            <pc:docMk/>
            <pc:sldMk cId="552668685" sldId="257"/>
            <ac:picMk id="73" creationId="{B72021DB-BDD8-4EFD-8B27-28AD4484E062}"/>
          </ac:picMkLst>
        </pc:picChg>
        <pc:picChg chg="mod">
          <ac:chgData name="Xuanbo" userId="52a29cb4-095e-4b88-8e5b-abe65ecae15b" providerId="ADAL" clId="{88EB2B24-EA14-49FE-933D-00CB9CCDC1BE}" dt="2023-02-01T04:36:53.904" v="2271"/>
          <ac:picMkLst>
            <pc:docMk/>
            <pc:sldMk cId="552668685" sldId="257"/>
            <ac:picMk id="74" creationId="{9C5149D0-B350-40EF-995A-A8DECA371074}"/>
          </ac:picMkLst>
        </pc:picChg>
        <pc:picChg chg="mod">
          <ac:chgData name="Xuanbo" userId="52a29cb4-095e-4b88-8e5b-abe65ecae15b" providerId="ADAL" clId="{88EB2B24-EA14-49FE-933D-00CB9CCDC1BE}" dt="2023-02-01T04:36:53.904" v="2271"/>
          <ac:picMkLst>
            <pc:docMk/>
            <pc:sldMk cId="552668685" sldId="257"/>
            <ac:picMk id="75" creationId="{AED02567-AC06-4909-915B-C4B0DDFC921C}"/>
          </ac:picMkLst>
        </pc:picChg>
        <pc:picChg chg="mod">
          <ac:chgData name="Xuanbo" userId="52a29cb4-095e-4b88-8e5b-abe65ecae15b" providerId="ADAL" clId="{88EB2B24-EA14-49FE-933D-00CB9CCDC1BE}" dt="2023-02-01T04:36:53.904" v="2271"/>
          <ac:picMkLst>
            <pc:docMk/>
            <pc:sldMk cId="552668685" sldId="257"/>
            <ac:picMk id="76" creationId="{B731B15E-DF22-44DA-A4BC-FBFFB54C949A}"/>
          </ac:picMkLst>
        </pc:picChg>
        <pc:picChg chg="add mod">
          <ac:chgData name="Xuanbo" userId="52a29cb4-095e-4b88-8e5b-abe65ecae15b" providerId="ADAL" clId="{88EB2B24-EA14-49FE-933D-00CB9CCDC1BE}" dt="2023-02-01T04:37:19.206" v="2281" actId="1076"/>
          <ac:picMkLst>
            <pc:docMk/>
            <pc:sldMk cId="552668685" sldId="257"/>
            <ac:picMk id="85" creationId="{4AB1AFC1-A1B8-4D47-A492-330D1B3F5080}"/>
          </ac:picMkLst>
        </pc:picChg>
      </pc:sldChg>
      <pc:sldChg chg="modSp del mod">
        <pc:chgData name="Xuanbo" userId="52a29cb4-095e-4b88-8e5b-abe65ecae15b" providerId="ADAL" clId="{88EB2B24-EA14-49FE-933D-00CB9CCDC1BE}" dt="2023-02-01T03:58:46.995" v="511" actId="2696"/>
        <pc:sldMkLst>
          <pc:docMk/>
          <pc:sldMk cId="1923896299" sldId="265"/>
        </pc:sldMkLst>
        <pc:grpChg chg="mod">
          <ac:chgData name="Xuanbo" userId="52a29cb4-095e-4b88-8e5b-abe65ecae15b" providerId="ADAL" clId="{88EB2B24-EA14-49FE-933D-00CB9CCDC1BE}" dt="2023-02-01T03:17:24.722" v="177" actId="1076"/>
          <ac:grpSpMkLst>
            <pc:docMk/>
            <pc:sldMk cId="1923896299" sldId="265"/>
            <ac:grpSpMk id="39" creationId="{5363A615-23B3-B978-F607-01D694EA234C}"/>
          </ac:grpSpMkLst>
        </pc:grpChg>
      </pc:sldChg>
      <pc:sldChg chg="del">
        <pc:chgData name="Xuanbo" userId="52a29cb4-095e-4b88-8e5b-abe65ecae15b" providerId="ADAL" clId="{88EB2B24-EA14-49FE-933D-00CB9CCDC1BE}" dt="2023-02-01T03:58:46.995" v="511" actId="2696"/>
        <pc:sldMkLst>
          <pc:docMk/>
          <pc:sldMk cId="504544971" sldId="272"/>
        </pc:sldMkLst>
      </pc:sldChg>
      <pc:sldChg chg="addSp delSp modSp mod">
        <pc:chgData name="Xuanbo" userId="52a29cb4-095e-4b88-8e5b-abe65ecae15b" providerId="ADAL" clId="{88EB2B24-EA14-49FE-933D-00CB9CCDC1BE}" dt="2023-02-01T04:36:41.593" v="2270" actId="164"/>
        <pc:sldMkLst>
          <pc:docMk/>
          <pc:sldMk cId="3980408318" sldId="273"/>
        </pc:sldMkLst>
        <pc:spChg chg="add del mod">
          <ac:chgData name="Xuanbo" userId="52a29cb4-095e-4b88-8e5b-abe65ecae15b" providerId="ADAL" clId="{88EB2B24-EA14-49FE-933D-00CB9CCDC1BE}" dt="2023-02-01T03:10:44.797" v="51" actId="21"/>
          <ac:spMkLst>
            <pc:docMk/>
            <pc:sldMk cId="3980408318" sldId="273"/>
            <ac:spMk id="12" creationId="{2365C9D5-9F08-4F81-AC40-418CB601F7EE}"/>
          </ac:spMkLst>
        </pc:spChg>
        <pc:spChg chg="add mod">
          <ac:chgData name="Xuanbo" userId="52a29cb4-095e-4b88-8e5b-abe65ecae15b" providerId="ADAL" clId="{88EB2B24-EA14-49FE-933D-00CB9CCDC1BE}" dt="2023-02-01T04:08:53.257" v="680" actId="20577"/>
          <ac:spMkLst>
            <pc:docMk/>
            <pc:sldMk cId="3980408318" sldId="273"/>
            <ac:spMk id="14" creationId="{3FED2281-3F53-4937-AFA8-C0D3F0918E96}"/>
          </ac:spMkLst>
        </pc:spChg>
        <pc:spChg chg="add del mod">
          <ac:chgData name="Xuanbo" userId="52a29cb4-095e-4b88-8e5b-abe65ecae15b" providerId="ADAL" clId="{88EB2B24-EA14-49FE-933D-00CB9CCDC1BE}" dt="2023-02-01T03:26:51.971" v="353"/>
          <ac:spMkLst>
            <pc:docMk/>
            <pc:sldMk cId="3980408318" sldId="273"/>
            <ac:spMk id="35" creationId="{6245BA92-6E3B-43B7-AE98-3DC1BC415980}"/>
          </ac:spMkLst>
        </pc:spChg>
        <pc:spChg chg="add del mod">
          <ac:chgData name="Xuanbo" userId="52a29cb4-095e-4b88-8e5b-abe65ecae15b" providerId="ADAL" clId="{88EB2B24-EA14-49FE-933D-00CB9CCDC1BE}" dt="2023-02-01T03:26:51.971" v="353"/>
          <ac:spMkLst>
            <pc:docMk/>
            <pc:sldMk cId="3980408318" sldId="273"/>
            <ac:spMk id="36" creationId="{4AD8A763-E429-444F-8133-4E9A83FF69C4}"/>
          </ac:spMkLst>
        </pc:spChg>
        <pc:spChg chg="add del mod">
          <ac:chgData name="Xuanbo" userId="52a29cb4-095e-4b88-8e5b-abe65ecae15b" providerId="ADAL" clId="{88EB2B24-EA14-49FE-933D-00CB9CCDC1BE}" dt="2023-02-01T03:26:51.971" v="353"/>
          <ac:spMkLst>
            <pc:docMk/>
            <pc:sldMk cId="3980408318" sldId="273"/>
            <ac:spMk id="37" creationId="{3632E14A-1784-4A6F-BF8B-61DF488A1027}"/>
          </ac:spMkLst>
        </pc:spChg>
        <pc:spChg chg="add del mod">
          <ac:chgData name="Xuanbo" userId="52a29cb4-095e-4b88-8e5b-abe65ecae15b" providerId="ADAL" clId="{88EB2B24-EA14-49FE-933D-00CB9CCDC1BE}" dt="2023-02-01T03:26:51.971" v="353"/>
          <ac:spMkLst>
            <pc:docMk/>
            <pc:sldMk cId="3980408318" sldId="273"/>
            <ac:spMk id="38" creationId="{8E5C6E08-4665-4405-94CD-98C229349F33}"/>
          </ac:spMkLst>
        </pc:spChg>
        <pc:spChg chg="add mod topLvl">
          <ac:chgData name="Xuanbo" userId="52a29cb4-095e-4b88-8e5b-abe65ecae15b" providerId="ADAL" clId="{88EB2B24-EA14-49FE-933D-00CB9CCDC1BE}" dt="2023-02-01T04:36:41.593" v="2270" actId="164"/>
          <ac:spMkLst>
            <pc:docMk/>
            <pc:sldMk cId="3980408318" sldId="273"/>
            <ac:spMk id="47" creationId="{376B3549-D125-48C5-B06F-E1BDEE268A5C}"/>
          </ac:spMkLst>
        </pc:spChg>
        <pc:spChg chg="add mod topLvl">
          <ac:chgData name="Xuanbo" userId="52a29cb4-095e-4b88-8e5b-abe65ecae15b" providerId="ADAL" clId="{88EB2B24-EA14-49FE-933D-00CB9CCDC1BE}" dt="2023-02-01T04:36:41.593" v="2270" actId="164"/>
          <ac:spMkLst>
            <pc:docMk/>
            <pc:sldMk cId="3980408318" sldId="273"/>
            <ac:spMk id="48" creationId="{F5ED2EED-D2CC-48F9-95B0-D5FDD624099F}"/>
          </ac:spMkLst>
        </pc:spChg>
        <pc:spChg chg="add mod topLvl">
          <ac:chgData name="Xuanbo" userId="52a29cb4-095e-4b88-8e5b-abe65ecae15b" providerId="ADAL" clId="{88EB2B24-EA14-49FE-933D-00CB9CCDC1BE}" dt="2023-02-01T04:36:41.593" v="2270" actId="164"/>
          <ac:spMkLst>
            <pc:docMk/>
            <pc:sldMk cId="3980408318" sldId="273"/>
            <ac:spMk id="49" creationId="{FA4F332B-256F-44DA-AAD0-4AAE0A138B45}"/>
          </ac:spMkLst>
        </pc:spChg>
        <pc:spChg chg="add mod topLvl">
          <ac:chgData name="Xuanbo" userId="52a29cb4-095e-4b88-8e5b-abe65ecae15b" providerId="ADAL" clId="{88EB2B24-EA14-49FE-933D-00CB9CCDC1BE}" dt="2023-02-01T04:36:41.593" v="2270" actId="164"/>
          <ac:spMkLst>
            <pc:docMk/>
            <pc:sldMk cId="3980408318" sldId="273"/>
            <ac:spMk id="50" creationId="{B5F6CE17-24EE-4546-ACB0-7DDAE90E377E}"/>
          </ac:spMkLst>
        </pc:spChg>
        <pc:spChg chg="add mod topLvl">
          <ac:chgData name="Xuanbo" userId="52a29cb4-095e-4b88-8e5b-abe65ecae15b" providerId="ADAL" clId="{88EB2B24-EA14-49FE-933D-00CB9CCDC1BE}" dt="2023-02-01T04:36:41.593" v="2270" actId="164"/>
          <ac:spMkLst>
            <pc:docMk/>
            <pc:sldMk cId="3980408318" sldId="273"/>
            <ac:spMk id="51" creationId="{D522FAEE-84CF-48A3-9E13-7100171309FC}"/>
          </ac:spMkLst>
        </pc:spChg>
        <pc:spChg chg="add mod topLvl">
          <ac:chgData name="Xuanbo" userId="52a29cb4-095e-4b88-8e5b-abe65ecae15b" providerId="ADAL" clId="{88EB2B24-EA14-49FE-933D-00CB9CCDC1BE}" dt="2023-02-01T04:36:41.593" v="2270" actId="164"/>
          <ac:spMkLst>
            <pc:docMk/>
            <pc:sldMk cId="3980408318" sldId="273"/>
            <ac:spMk id="52" creationId="{875583D7-4E5D-4BCB-80E8-638F51525FD9}"/>
          </ac:spMkLst>
        </pc:spChg>
        <pc:spChg chg="add mod topLvl">
          <ac:chgData name="Xuanbo" userId="52a29cb4-095e-4b88-8e5b-abe65ecae15b" providerId="ADAL" clId="{88EB2B24-EA14-49FE-933D-00CB9CCDC1BE}" dt="2023-02-01T04:36:41.593" v="2270" actId="164"/>
          <ac:spMkLst>
            <pc:docMk/>
            <pc:sldMk cId="3980408318" sldId="273"/>
            <ac:spMk id="53" creationId="{891FEE06-1560-4DA4-8690-EBCC8276BCB3}"/>
          </ac:spMkLst>
        </pc:spChg>
        <pc:spChg chg="add mod topLvl">
          <ac:chgData name="Xuanbo" userId="52a29cb4-095e-4b88-8e5b-abe65ecae15b" providerId="ADAL" clId="{88EB2B24-EA14-49FE-933D-00CB9CCDC1BE}" dt="2023-02-01T04:36:41.593" v="2270" actId="164"/>
          <ac:spMkLst>
            <pc:docMk/>
            <pc:sldMk cId="3980408318" sldId="273"/>
            <ac:spMk id="54" creationId="{DFD56CC6-0080-4AA8-8B83-2457F3CDC64A}"/>
          </ac:spMkLst>
        </pc:spChg>
        <pc:spChg chg="add del">
          <ac:chgData name="Xuanbo" userId="52a29cb4-095e-4b88-8e5b-abe65ecae15b" providerId="ADAL" clId="{88EB2B24-EA14-49FE-933D-00CB9CCDC1BE}" dt="2023-02-01T04:08:08.801" v="652" actId="22"/>
          <ac:spMkLst>
            <pc:docMk/>
            <pc:sldMk cId="3980408318" sldId="273"/>
            <ac:spMk id="55" creationId="{B9C78CA7-F5F9-474C-B604-C7050E770295}"/>
          </ac:spMkLst>
        </pc:spChg>
        <pc:grpChg chg="add del mod">
          <ac:chgData name="Xuanbo" userId="52a29cb4-095e-4b88-8e5b-abe65ecae15b" providerId="ADAL" clId="{88EB2B24-EA14-49FE-933D-00CB9CCDC1BE}" dt="2023-02-01T03:28:40.870" v="389" actId="165"/>
          <ac:grpSpMkLst>
            <pc:docMk/>
            <pc:sldMk cId="3980408318" sldId="273"/>
            <ac:grpSpMk id="3" creationId="{8BB2D531-BE19-44E1-A393-E870BFC664C1}"/>
          </ac:grpSpMkLst>
        </pc:grpChg>
        <pc:grpChg chg="add del mod">
          <ac:chgData name="Xuanbo" userId="52a29cb4-095e-4b88-8e5b-abe65ecae15b" providerId="ADAL" clId="{88EB2B24-EA14-49FE-933D-00CB9CCDC1BE}" dt="2023-02-01T03:28:49.954" v="393" actId="165"/>
          <ac:grpSpMkLst>
            <pc:docMk/>
            <pc:sldMk cId="3980408318" sldId="273"/>
            <ac:grpSpMk id="4" creationId="{0BE9ACAB-33BE-46BD-8CD0-8F4EEC2E9840}"/>
          </ac:grpSpMkLst>
        </pc:grpChg>
        <pc:grpChg chg="del">
          <ac:chgData name="Xuanbo" userId="52a29cb4-095e-4b88-8e5b-abe65ecae15b" providerId="ADAL" clId="{88EB2B24-EA14-49FE-933D-00CB9CCDC1BE}" dt="2023-02-01T03:10:54.368" v="60" actId="165"/>
          <ac:grpSpMkLst>
            <pc:docMk/>
            <pc:sldMk cId="3980408318" sldId="273"/>
            <ac:grpSpMk id="21" creationId="{E3324B4D-8CF3-4299-8FF5-0249E468AEF4}"/>
          </ac:grpSpMkLst>
        </pc:grpChg>
        <pc:grpChg chg="add mod">
          <ac:chgData name="Xuanbo" userId="52a29cb4-095e-4b88-8e5b-abe65ecae15b" providerId="ADAL" clId="{88EB2B24-EA14-49FE-933D-00CB9CCDC1BE}" dt="2023-02-01T04:36:41.593" v="2270" actId="164"/>
          <ac:grpSpMkLst>
            <pc:docMk/>
            <pc:sldMk cId="3980408318" sldId="273"/>
            <ac:grpSpMk id="56" creationId="{3020824E-48DC-48BC-9C8E-CADE07E99231}"/>
          </ac:grpSpMkLst>
        </pc:grpChg>
        <pc:picChg chg="mod topLvl modCrop">
          <ac:chgData name="Xuanbo" userId="52a29cb4-095e-4b88-8e5b-abe65ecae15b" providerId="ADAL" clId="{88EB2B24-EA14-49FE-933D-00CB9CCDC1BE}" dt="2023-02-01T04:36:41.593" v="2270" actId="164"/>
          <ac:picMkLst>
            <pc:docMk/>
            <pc:sldMk cId="3980408318" sldId="273"/>
            <ac:picMk id="5" creationId="{7CDB05AC-5845-40EF-AA64-84461E95D157}"/>
          </ac:picMkLst>
        </pc:picChg>
        <pc:picChg chg="mod topLvl modCrop">
          <ac:chgData name="Xuanbo" userId="52a29cb4-095e-4b88-8e5b-abe65ecae15b" providerId="ADAL" clId="{88EB2B24-EA14-49FE-933D-00CB9CCDC1BE}" dt="2023-02-01T04:36:41.593" v="2270" actId="164"/>
          <ac:picMkLst>
            <pc:docMk/>
            <pc:sldMk cId="3980408318" sldId="273"/>
            <ac:picMk id="7" creationId="{B6A1D363-2D82-49B0-B440-566423A4F7E8}"/>
          </ac:picMkLst>
        </pc:picChg>
        <pc:picChg chg="mod topLvl modCrop">
          <ac:chgData name="Xuanbo" userId="52a29cb4-095e-4b88-8e5b-abe65ecae15b" providerId="ADAL" clId="{88EB2B24-EA14-49FE-933D-00CB9CCDC1BE}" dt="2023-02-01T04:36:41.593" v="2270" actId="164"/>
          <ac:picMkLst>
            <pc:docMk/>
            <pc:sldMk cId="3980408318" sldId="273"/>
            <ac:picMk id="9" creationId="{E79B1251-8F38-4FB1-9204-19E07910646C}"/>
          </ac:picMkLst>
        </pc:picChg>
        <pc:picChg chg="add mod">
          <ac:chgData name="Xuanbo" userId="52a29cb4-095e-4b88-8e5b-abe65ecae15b" providerId="ADAL" clId="{88EB2B24-EA14-49FE-933D-00CB9CCDC1BE}" dt="2023-02-01T04:08:56.495" v="681" actId="1076"/>
          <ac:picMkLst>
            <pc:docMk/>
            <pc:sldMk cId="3980408318" sldId="273"/>
            <ac:picMk id="10" creationId="{9C14D82B-3E97-4769-B2B1-2755198DE5D4}"/>
          </ac:picMkLst>
        </pc:picChg>
        <pc:picChg chg="mod topLvl modCrop">
          <ac:chgData name="Xuanbo" userId="52a29cb4-095e-4b88-8e5b-abe65ecae15b" providerId="ADAL" clId="{88EB2B24-EA14-49FE-933D-00CB9CCDC1BE}" dt="2023-02-01T04:36:41.593" v="2270" actId="164"/>
          <ac:picMkLst>
            <pc:docMk/>
            <pc:sldMk cId="3980408318" sldId="273"/>
            <ac:picMk id="11" creationId="{1DB6527E-AC01-4799-93C4-DCEC20DA61FD}"/>
          </ac:picMkLst>
        </pc:picChg>
        <pc:picChg chg="mod topLvl modCrop">
          <ac:chgData name="Xuanbo" userId="52a29cb4-095e-4b88-8e5b-abe65ecae15b" providerId="ADAL" clId="{88EB2B24-EA14-49FE-933D-00CB9CCDC1BE}" dt="2023-02-01T04:36:41.593" v="2270" actId="164"/>
          <ac:picMkLst>
            <pc:docMk/>
            <pc:sldMk cId="3980408318" sldId="273"/>
            <ac:picMk id="13" creationId="{92296A69-5BDC-4061-AF44-AB30FB810881}"/>
          </ac:picMkLst>
        </pc:picChg>
        <pc:picChg chg="mod topLvl modCrop">
          <ac:chgData name="Xuanbo" userId="52a29cb4-095e-4b88-8e5b-abe65ecae15b" providerId="ADAL" clId="{88EB2B24-EA14-49FE-933D-00CB9CCDC1BE}" dt="2023-02-01T04:36:41.593" v="2270" actId="164"/>
          <ac:picMkLst>
            <pc:docMk/>
            <pc:sldMk cId="3980408318" sldId="273"/>
            <ac:picMk id="15" creationId="{F88CECE8-39C3-4208-929C-D9099366B709}"/>
          </ac:picMkLst>
        </pc:picChg>
        <pc:picChg chg="add del mod">
          <ac:chgData name="Xuanbo" userId="52a29cb4-095e-4b88-8e5b-abe65ecae15b" providerId="ADAL" clId="{88EB2B24-EA14-49FE-933D-00CB9CCDC1BE}" dt="2023-02-01T03:26:27.382" v="351"/>
          <ac:picMkLst>
            <pc:docMk/>
            <pc:sldMk cId="3980408318" sldId="273"/>
            <ac:picMk id="16" creationId="{94D58C76-EDEC-4932-9664-A401FCB97E17}"/>
          </ac:picMkLst>
        </pc:picChg>
        <pc:picChg chg="mod topLvl modCrop">
          <ac:chgData name="Xuanbo" userId="52a29cb4-095e-4b88-8e5b-abe65ecae15b" providerId="ADAL" clId="{88EB2B24-EA14-49FE-933D-00CB9CCDC1BE}" dt="2023-02-01T04:36:41.593" v="2270" actId="164"/>
          <ac:picMkLst>
            <pc:docMk/>
            <pc:sldMk cId="3980408318" sldId="273"/>
            <ac:picMk id="17" creationId="{AF797005-FDBA-4297-BF27-C4BF33887A5D}"/>
          </ac:picMkLst>
        </pc:picChg>
        <pc:picChg chg="add del mod">
          <ac:chgData name="Xuanbo" userId="52a29cb4-095e-4b88-8e5b-abe65ecae15b" providerId="ADAL" clId="{88EB2B24-EA14-49FE-933D-00CB9CCDC1BE}" dt="2023-02-01T03:26:27.382" v="351"/>
          <ac:picMkLst>
            <pc:docMk/>
            <pc:sldMk cId="3980408318" sldId="273"/>
            <ac:picMk id="18" creationId="{83683A42-DC77-437C-9E4E-33D1F96B2C10}"/>
          </ac:picMkLst>
        </pc:picChg>
        <pc:picChg chg="mod topLvl modCrop">
          <ac:chgData name="Xuanbo" userId="52a29cb4-095e-4b88-8e5b-abe65ecae15b" providerId="ADAL" clId="{88EB2B24-EA14-49FE-933D-00CB9CCDC1BE}" dt="2023-02-01T04:36:41.593" v="2270" actId="164"/>
          <ac:picMkLst>
            <pc:docMk/>
            <pc:sldMk cId="3980408318" sldId="273"/>
            <ac:picMk id="19" creationId="{0722505E-D64B-4C09-B0F6-8A717A9700A2}"/>
          </ac:picMkLst>
        </pc:picChg>
        <pc:picChg chg="add del mod">
          <ac:chgData name="Xuanbo" userId="52a29cb4-095e-4b88-8e5b-abe65ecae15b" providerId="ADAL" clId="{88EB2B24-EA14-49FE-933D-00CB9CCDC1BE}" dt="2023-02-01T03:26:27.382" v="351"/>
          <ac:picMkLst>
            <pc:docMk/>
            <pc:sldMk cId="3980408318" sldId="273"/>
            <ac:picMk id="20" creationId="{C4DF4DE9-0FDB-4B71-861B-595D45D3BEBC}"/>
          </ac:picMkLst>
        </pc:picChg>
        <pc:picChg chg="add del mod">
          <ac:chgData name="Xuanbo" userId="52a29cb4-095e-4b88-8e5b-abe65ecae15b" providerId="ADAL" clId="{88EB2B24-EA14-49FE-933D-00CB9CCDC1BE}" dt="2023-02-01T03:26:27.382" v="351"/>
          <ac:picMkLst>
            <pc:docMk/>
            <pc:sldMk cId="3980408318" sldId="273"/>
            <ac:picMk id="22" creationId="{66E7B57A-8B3A-419B-BBC0-B31508EE9ABF}"/>
          </ac:picMkLst>
        </pc:picChg>
        <pc:picChg chg="add del mod">
          <ac:chgData name="Xuanbo" userId="52a29cb4-095e-4b88-8e5b-abe65ecae15b" providerId="ADAL" clId="{88EB2B24-EA14-49FE-933D-00CB9CCDC1BE}" dt="2023-02-01T03:26:27.382" v="351"/>
          <ac:picMkLst>
            <pc:docMk/>
            <pc:sldMk cId="3980408318" sldId="273"/>
            <ac:picMk id="23" creationId="{0BAF133C-3062-4065-9F08-09AEA243F7A2}"/>
          </ac:picMkLst>
        </pc:picChg>
        <pc:picChg chg="add del mod">
          <ac:chgData name="Xuanbo" userId="52a29cb4-095e-4b88-8e5b-abe65ecae15b" providerId="ADAL" clId="{88EB2B24-EA14-49FE-933D-00CB9CCDC1BE}" dt="2023-02-01T03:26:27.382" v="351"/>
          <ac:picMkLst>
            <pc:docMk/>
            <pc:sldMk cId="3980408318" sldId="273"/>
            <ac:picMk id="24" creationId="{B7C3AADF-9F48-4049-B6E8-38F46EF97B01}"/>
          </ac:picMkLst>
        </pc:picChg>
        <pc:picChg chg="add del mod">
          <ac:chgData name="Xuanbo" userId="52a29cb4-095e-4b88-8e5b-abe65ecae15b" providerId="ADAL" clId="{88EB2B24-EA14-49FE-933D-00CB9CCDC1BE}" dt="2023-02-01T03:26:27.382" v="351"/>
          <ac:picMkLst>
            <pc:docMk/>
            <pc:sldMk cId="3980408318" sldId="273"/>
            <ac:picMk id="25" creationId="{942D285E-C469-4947-A73D-7ED41580A015}"/>
          </ac:picMkLst>
        </pc:picChg>
        <pc:picChg chg="add del mod">
          <ac:chgData name="Xuanbo" userId="52a29cb4-095e-4b88-8e5b-abe65ecae15b" providerId="ADAL" clId="{88EB2B24-EA14-49FE-933D-00CB9CCDC1BE}" dt="2023-02-01T03:26:27.382" v="351"/>
          <ac:picMkLst>
            <pc:docMk/>
            <pc:sldMk cId="3980408318" sldId="273"/>
            <ac:picMk id="26" creationId="{C070A4F7-DFFD-487E-8056-3FC5454F7061}"/>
          </ac:picMkLst>
        </pc:picChg>
        <pc:picChg chg="add del mod">
          <ac:chgData name="Xuanbo" userId="52a29cb4-095e-4b88-8e5b-abe65ecae15b" providerId="ADAL" clId="{88EB2B24-EA14-49FE-933D-00CB9CCDC1BE}" dt="2023-02-01T03:26:51.971" v="353"/>
          <ac:picMkLst>
            <pc:docMk/>
            <pc:sldMk cId="3980408318" sldId="273"/>
            <ac:picMk id="27" creationId="{30B024CC-77FE-4121-9E13-182731F6AE1D}"/>
          </ac:picMkLst>
        </pc:picChg>
        <pc:picChg chg="add del mod">
          <ac:chgData name="Xuanbo" userId="52a29cb4-095e-4b88-8e5b-abe65ecae15b" providerId="ADAL" clId="{88EB2B24-EA14-49FE-933D-00CB9CCDC1BE}" dt="2023-02-01T03:26:51.971" v="353"/>
          <ac:picMkLst>
            <pc:docMk/>
            <pc:sldMk cId="3980408318" sldId="273"/>
            <ac:picMk id="28" creationId="{E61BCF1E-4808-4D23-871E-14706D51DC8C}"/>
          </ac:picMkLst>
        </pc:picChg>
        <pc:picChg chg="add del mod">
          <ac:chgData name="Xuanbo" userId="52a29cb4-095e-4b88-8e5b-abe65ecae15b" providerId="ADAL" clId="{88EB2B24-EA14-49FE-933D-00CB9CCDC1BE}" dt="2023-02-01T03:26:51.971" v="353"/>
          <ac:picMkLst>
            <pc:docMk/>
            <pc:sldMk cId="3980408318" sldId="273"/>
            <ac:picMk id="29" creationId="{59F05436-2C85-48F9-A7B5-3BCFB6EC9C80}"/>
          </ac:picMkLst>
        </pc:picChg>
        <pc:picChg chg="add del mod">
          <ac:chgData name="Xuanbo" userId="52a29cb4-095e-4b88-8e5b-abe65ecae15b" providerId="ADAL" clId="{88EB2B24-EA14-49FE-933D-00CB9CCDC1BE}" dt="2023-02-01T03:26:51.971" v="353"/>
          <ac:picMkLst>
            <pc:docMk/>
            <pc:sldMk cId="3980408318" sldId="273"/>
            <ac:picMk id="30" creationId="{13EB8EC2-43E9-4ED8-9F21-D4B864C30552}"/>
          </ac:picMkLst>
        </pc:picChg>
        <pc:picChg chg="add del mod">
          <ac:chgData name="Xuanbo" userId="52a29cb4-095e-4b88-8e5b-abe65ecae15b" providerId="ADAL" clId="{88EB2B24-EA14-49FE-933D-00CB9CCDC1BE}" dt="2023-02-01T03:26:51.971" v="353"/>
          <ac:picMkLst>
            <pc:docMk/>
            <pc:sldMk cId="3980408318" sldId="273"/>
            <ac:picMk id="31" creationId="{E490AF52-4EA4-4DFF-872E-28D8B3A7D035}"/>
          </ac:picMkLst>
        </pc:picChg>
        <pc:picChg chg="add del mod">
          <ac:chgData name="Xuanbo" userId="52a29cb4-095e-4b88-8e5b-abe65ecae15b" providerId="ADAL" clId="{88EB2B24-EA14-49FE-933D-00CB9CCDC1BE}" dt="2023-02-01T03:26:51.971" v="353"/>
          <ac:picMkLst>
            <pc:docMk/>
            <pc:sldMk cId="3980408318" sldId="273"/>
            <ac:picMk id="32" creationId="{4204DCE6-66CF-4D33-B802-B88C09072514}"/>
          </ac:picMkLst>
        </pc:picChg>
        <pc:picChg chg="add del mod">
          <ac:chgData name="Xuanbo" userId="52a29cb4-095e-4b88-8e5b-abe65ecae15b" providerId="ADAL" clId="{88EB2B24-EA14-49FE-933D-00CB9CCDC1BE}" dt="2023-02-01T03:26:51.971" v="353"/>
          <ac:picMkLst>
            <pc:docMk/>
            <pc:sldMk cId="3980408318" sldId="273"/>
            <ac:picMk id="33" creationId="{83DAD19B-9A35-45B2-BDF0-0A4A1D91C323}"/>
          </ac:picMkLst>
        </pc:picChg>
        <pc:picChg chg="add del mod">
          <ac:chgData name="Xuanbo" userId="52a29cb4-095e-4b88-8e5b-abe65ecae15b" providerId="ADAL" clId="{88EB2B24-EA14-49FE-933D-00CB9CCDC1BE}" dt="2023-02-01T03:26:51.971" v="353"/>
          <ac:picMkLst>
            <pc:docMk/>
            <pc:sldMk cId="3980408318" sldId="273"/>
            <ac:picMk id="34" creationId="{53179DCA-EFCC-4BB4-AC31-26AC8B027056}"/>
          </ac:picMkLst>
        </pc:picChg>
        <pc:picChg chg="add mod topLvl">
          <ac:chgData name="Xuanbo" userId="52a29cb4-095e-4b88-8e5b-abe65ecae15b" providerId="ADAL" clId="{88EB2B24-EA14-49FE-933D-00CB9CCDC1BE}" dt="2023-02-01T04:36:41.593" v="2270" actId="164"/>
          <ac:picMkLst>
            <pc:docMk/>
            <pc:sldMk cId="3980408318" sldId="273"/>
            <ac:picMk id="39" creationId="{EACBB35E-509D-477E-AE54-6B336EC1F6E1}"/>
          </ac:picMkLst>
        </pc:picChg>
        <pc:picChg chg="add mod topLvl">
          <ac:chgData name="Xuanbo" userId="52a29cb4-095e-4b88-8e5b-abe65ecae15b" providerId="ADAL" clId="{88EB2B24-EA14-49FE-933D-00CB9CCDC1BE}" dt="2023-02-01T04:36:41.593" v="2270" actId="164"/>
          <ac:picMkLst>
            <pc:docMk/>
            <pc:sldMk cId="3980408318" sldId="273"/>
            <ac:picMk id="40" creationId="{B25D6131-DA06-401D-934A-1D02BA3030CD}"/>
          </ac:picMkLst>
        </pc:picChg>
        <pc:picChg chg="add mod topLvl">
          <ac:chgData name="Xuanbo" userId="52a29cb4-095e-4b88-8e5b-abe65ecae15b" providerId="ADAL" clId="{88EB2B24-EA14-49FE-933D-00CB9CCDC1BE}" dt="2023-02-01T04:36:41.593" v="2270" actId="164"/>
          <ac:picMkLst>
            <pc:docMk/>
            <pc:sldMk cId="3980408318" sldId="273"/>
            <ac:picMk id="41" creationId="{1B7D64B2-B92F-41AD-938B-424F1F8BC91E}"/>
          </ac:picMkLst>
        </pc:picChg>
        <pc:picChg chg="add mod topLvl">
          <ac:chgData name="Xuanbo" userId="52a29cb4-095e-4b88-8e5b-abe65ecae15b" providerId="ADAL" clId="{88EB2B24-EA14-49FE-933D-00CB9CCDC1BE}" dt="2023-02-01T04:36:41.593" v="2270" actId="164"/>
          <ac:picMkLst>
            <pc:docMk/>
            <pc:sldMk cId="3980408318" sldId="273"/>
            <ac:picMk id="42" creationId="{CB713122-16AB-48D2-B99E-726C9809A431}"/>
          </ac:picMkLst>
        </pc:picChg>
        <pc:picChg chg="add mod topLvl">
          <ac:chgData name="Xuanbo" userId="52a29cb4-095e-4b88-8e5b-abe65ecae15b" providerId="ADAL" clId="{88EB2B24-EA14-49FE-933D-00CB9CCDC1BE}" dt="2023-02-01T04:36:41.593" v="2270" actId="164"/>
          <ac:picMkLst>
            <pc:docMk/>
            <pc:sldMk cId="3980408318" sldId="273"/>
            <ac:picMk id="43" creationId="{ADB353B5-0469-4D99-A1C1-14BFAAEDEDC2}"/>
          </ac:picMkLst>
        </pc:picChg>
        <pc:picChg chg="add mod topLvl">
          <ac:chgData name="Xuanbo" userId="52a29cb4-095e-4b88-8e5b-abe65ecae15b" providerId="ADAL" clId="{88EB2B24-EA14-49FE-933D-00CB9CCDC1BE}" dt="2023-02-01T04:36:41.593" v="2270" actId="164"/>
          <ac:picMkLst>
            <pc:docMk/>
            <pc:sldMk cId="3980408318" sldId="273"/>
            <ac:picMk id="44" creationId="{8BD2A3EA-D91B-41AD-8502-D43A95D1E3D6}"/>
          </ac:picMkLst>
        </pc:picChg>
        <pc:picChg chg="add mod topLvl">
          <ac:chgData name="Xuanbo" userId="52a29cb4-095e-4b88-8e5b-abe65ecae15b" providerId="ADAL" clId="{88EB2B24-EA14-49FE-933D-00CB9CCDC1BE}" dt="2023-02-01T04:36:41.593" v="2270" actId="164"/>
          <ac:picMkLst>
            <pc:docMk/>
            <pc:sldMk cId="3980408318" sldId="273"/>
            <ac:picMk id="45" creationId="{DC633CDC-922A-4741-B223-231FCCD8AEEC}"/>
          </ac:picMkLst>
        </pc:picChg>
        <pc:picChg chg="add mod topLvl">
          <ac:chgData name="Xuanbo" userId="52a29cb4-095e-4b88-8e5b-abe65ecae15b" providerId="ADAL" clId="{88EB2B24-EA14-49FE-933D-00CB9CCDC1BE}" dt="2023-02-01T04:36:41.593" v="2270" actId="164"/>
          <ac:picMkLst>
            <pc:docMk/>
            <pc:sldMk cId="3980408318" sldId="273"/>
            <ac:picMk id="46" creationId="{05A4DC20-2286-4591-B6D1-DD240713A867}"/>
          </ac:picMkLst>
        </pc:picChg>
      </pc:sldChg>
      <pc:sldChg chg="addSp delSp modSp mod">
        <pc:chgData name="Xuanbo" userId="52a29cb4-095e-4b88-8e5b-abe65ecae15b" providerId="ADAL" clId="{88EB2B24-EA14-49FE-933D-00CB9CCDC1BE}" dt="2023-02-01T04:10:29.598" v="691" actId="164"/>
        <pc:sldMkLst>
          <pc:docMk/>
          <pc:sldMk cId="734887308" sldId="274"/>
        </pc:sldMkLst>
        <pc:spChg chg="add mod">
          <ac:chgData name="Xuanbo" userId="52a29cb4-095e-4b88-8e5b-abe65ecae15b" providerId="ADAL" clId="{88EB2B24-EA14-49FE-933D-00CB9CCDC1BE}" dt="2023-02-01T04:01:54.582" v="562" actId="1036"/>
          <ac:spMkLst>
            <pc:docMk/>
            <pc:sldMk cId="734887308" sldId="274"/>
            <ac:spMk id="3" creationId="{997A3AE2-73C5-4DDB-97A5-223CDF10A758}"/>
          </ac:spMkLst>
        </pc:spChg>
        <pc:spChg chg="add mod">
          <ac:chgData name="Xuanbo" userId="52a29cb4-095e-4b88-8e5b-abe65ecae15b" providerId="ADAL" clId="{88EB2B24-EA14-49FE-933D-00CB9CCDC1BE}" dt="2023-02-01T04:02:55.594" v="582" actId="164"/>
          <ac:spMkLst>
            <pc:docMk/>
            <pc:sldMk cId="734887308" sldId="274"/>
            <ac:spMk id="4" creationId="{16C1D37A-49B1-494B-A086-C59AF3AA5238}"/>
          </ac:spMkLst>
        </pc:spChg>
        <pc:spChg chg="add mod">
          <ac:chgData name="Xuanbo" userId="52a29cb4-095e-4b88-8e5b-abe65ecae15b" providerId="ADAL" clId="{88EB2B24-EA14-49FE-933D-00CB9CCDC1BE}" dt="2023-02-01T03:11:16.436" v="63" actId="20577"/>
          <ac:spMkLst>
            <pc:docMk/>
            <pc:sldMk cId="734887308" sldId="274"/>
            <ac:spMk id="10" creationId="{AA839617-BCE7-49DC-83FC-198CFF7AC0A1}"/>
          </ac:spMkLst>
        </pc:spChg>
        <pc:spChg chg="add del mod">
          <ac:chgData name="Xuanbo" userId="52a29cb4-095e-4b88-8e5b-abe65ecae15b" providerId="ADAL" clId="{88EB2B24-EA14-49FE-933D-00CB9CCDC1BE}" dt="2023-02-01T03:59:28.072" v="525"/>
          <ac:spMkLst>
            <pc:docMk/>
            <pc:sldMk cId="734887308" sldId="274"/>
            <ac:spMk id="35" creationId="{F015F26C-E122-4FD7-B4BE-00D58247CE8B}"/>
          </ac:spMkLst>
        </pc:spChg>
        <pc:spChg chg="add del mod">
          <ac:chgData name="Xuanbo" userId="52a29cb4-095e-4b88-8e5b-abe65ecae15b" providerId="ADAL" clId="{88EB2B24-EA14-49FE-933D-00CB9CCDC1BE}" dt="2023-02-01T03:59:28.072" v="525"/>
          <ac:spMkLst>
            <pc:docMk/>
            <pc:sldMk cId="734887308" sldId="274"/>
            <ac:spMk id="36" creationId="{3F025050-7ABA-4524-AC2D-414F81E1035A}"/>
          </ac:spMkLst>
        </pc:spChg>
        <pc:spChg chg="add del mod">
          <ac:chgData name="Xuanbo" userId="52a29cb4-095e-4b88-8e5b-abe65ecae15b" providerId="ADAL" clId="{88EB2B24-EA14-49FE-933D-00CB9CCDC1BE}" dt="2023-02-01T03:59:28.072" v="525"/>
          <ac:spMkLst>
            <pc:docMk/>
            <pc:sldMk cId="734887308" sldId="274"/>
            <ac:spMk id="37" creationId="{DF4C895A-97B0-4730-96A9-0AE00748B9C5}"/>
          </ac:spMkLst>
        </pc:spChg>
        <pc:spChg chg="add del mod">
          <ac:chgData name="Xuanbo" userId="52a29cb4-095e-4b88-8e5b-abe65ecae15b" providerId="ADAL" clId="{88EB2B24-EA14-49FE-933D-00CB9CCDC1BE}" dt="2023-02-01T03:59:28.072" v="525"/>
          <ac:spMkLst>
            <pc:docMk/>
            <pc:sldMk cId="734887308" sldId="274"/>
            <ac:spMk id="38" creationId="{F8A3D401-6897-41DD-BCFB-80B7FACCF270}"/>
          </ac:spMkLst>
        </pc:spChg>
        <pc:spChg chg="add del mod">
          <ac:chgData name="Xuanbo" userId="52a29cb4-095e-4b88-8e5b-abe65ecae15b" providerId="ADAL" clId="{88EB2B24-EA14-49FE-933D-00CB9CCDC1BE}" dt="2023-02-01T03:59:28.072" v="525"/>
          <ac:spMkLst>
            <pc:docMk/>
            <pc:sldMk cId="734887308" sldId="274"/>
            <ac:spMk id="39" creationId="{DF75F643-B31F-4334-A98F-7C0059040396}"/>
          </ac:spMkLst>
        </pc:spChg>
        <pc:spChg chg="add del mod">
          <ac:chgData name="Xuanbo" userId="52a29cb4-095e-4b88-8e5b-abe65ecae15b" providerId="ADAL" clId="{88EB2B24-EA14-49FE-933D-00CB9CCDC1BE}" dt="2023-02-01T03:59:28.072" v="525"/>
          <ac:spMkLst>
            <pc:docMk/>
            <pc:sldMk cId="734887308" sldId="274"/>
            <ac:spMk id="40" creationId="{18FAE6F7-23D4-4C0D-9233-090411A87E67}"/>
          </ac:spMkLst>
        </pc:spChg>
        <pc:spChg chg="add mod">
          <ac:chgData name="Xuanbo" userId="52a29cb4-095e-4b88-8e5b-abe65ecae15b" providerId="ADAL" clId="{88EB2B24-EA14-49FE-933D-00CB9CCDC1BE}" dt="2023-02-01T04:01:54.582" v="562" actId="1036"/>
          <ac:spMkLst>
            <pc:docMk/>
            <pc:sldMk cId="734887308" sldId="274"/>
            <ac:spMk id="43" creationId="{3BBE388C-EC8D-493B-937D-1C8BF26C0A9E}"/>
          </ac:spMkLst>
        </pc:spChg>
        <pc:spChg chg="add mod">
          <ac:chgData name="Xuanbo" userId="52a29cb4-095e-4b88-8e5b-abe65ecae15b" providerId="ADAL" clId="{88EB2B24-EA14-49FE-933D-00CB9CCDC1BE}" dt="2023-02-01T04:01:54.582" v="562" actId="1036"/>
          <ac:spMkLst>
            <pc:docMk/>
            <pc:sldMk cId="734887308" sldId="274"/>
            <ac:spMk id="44" creationId="{D37702AE-C3B6-4383-84B6-38506D77BEF9}"/>
          </ac:spMkLst>
        </pc:spChg>
        <pc:spChg chg="add mod">
          <ac:chgData name="Xuanbo" userId="52a29cb4-095e-4b88-8e5b-abe65ecae15b" providerId="ADAL" clId="{88EB2B24-EA14-49FE-933D-00CB9CCDC1BE}" dt="2023-02-01T04:01:54.582" v="562" actId="1036"/>
          <ac:spMkLst>
            <pc:docMk/>
            <pc:sldMk cId="734887308" sldId="274"/>
            <ac:spMk id="45" creationId="{FFFFAC10-4520-401A-A320-86A6EF75B53A}"/>
          </ac:spMkLst>
        </pc:spChg>
        <pc:spChg chg="add mod">
          <ac:chgData name="Xuanbo" userId="52a29cb4-095e-4b88-8e5b-abe65ecae15b" providerId="ADAL" clId="{88EB2B24-EA14-49FE-933D-00CB9CCDC1BE}" dt="2023-02-01T04:01:50.375" v="561" actId="1035"/>
          <ac:spMkLst>
            <pc:docMk/>
            <pc:sldMk cId="734887308" sldId="274"/>
            <ac:spMk id="46" creationId="{C81CE43D-A721-4697-83A1-40F129500CC5}"/>
          </ac:spMkLst>
        </pc:spChg>
        <pc:spChg chg="add mod">
          <ac:chgData name="Xuanbo" userId="52a29cb4-095e-4b88-8e5b-abe65ecae15b" providerId="ADAL" clId="{88EB2B24-EA14-49FE-933D-00CB9CCDC1BE}" dt="2023-02-01T04:01:50.375" v="561" actId="1035"/>
          <ac:spMkLst>
            <pc:docMk/>
            <pc:sldMk cId="734887308" sldId="274"/>
            <ac:spMk id="47" creationId="{7DB013B2-7E45-4C7A-8AC5-0C996A7501D0}"/>
          </ac:spMkLst>
        </pc:spChg>
        <pc:spChg chg="add mod">
          <ac:chgData name="Xuanbo" userId="52a29cb4-095e-4b88-8e5b-abe65ecae15b" providerId="ADAL" clId="{88EB2B24-EA14-49FE-933D-00CB9CCDC1BE}" dt="2023-02-01T04:01:50.375" v="561" actId="1035"/>
          <ac:spMkLst>
            <pc:docMk/>
            <pc:sldMk cId="734887308" sldId="274"/>
            <ac:spMk id="48" creationId="{90700871-0C2A-4244-88B9-3D7AA5133271}"/>
          </ac:spMkLst>
        </pc:spChg>
        <pc:spChg chg="add mod">
          <ac:chgData name="Xuanbo" userId="52a29cb4-095e-4b88-8e5b-abe65ecae15b" providerId="ADAL" clId="{88EB2B24-EA14-49FE-933D-00CB9CCDC1BE}" dt="2023-02-01T04:01:50.375" v="561" actId="1035"/>
          <ac:spMkLst>
            <pc:docMk/>
            <pc:sldMk cId="734887308" sldId="274"/>
            <ac:spMk id="49" creationId="{B08F312F-6E72-4ACA-BB3F-C0E443E7DD25}"/>
          </ac:spMkLst>
        </pc:spChg>
        <pc:spChg chg="add mod">
          <ac:chgData name="Xuanbo" userId="52a29cb4-095e-4b88-8e5b-abe65ecae15b" providerId="ADAL" clId="{88EB2B24-EA14-49FE-933D-00CB9CCDC1BE}" dt="2023-02-01T04:02:55.594" v="582" actId="164"/>
          <ac:spMkLst>
            <pc:docMk/>
            <pc:sldMk cId="734887308" sldId="274"/>
            <ac:spMk id="50" creationId="{CD8C829B-9166-4264-8E3F-1984F88EAE41}"/>
          </ac:spMkLst>
        </pc:spChg>
        <pc:spChg chg="add mod">
          <ac:chgData name="Xuanbo" userId="52a29cb4-095e-4b88-8e5b-abe65ecae15b" providerId="ADAL" clId="{88EB2B24-EA14-49FE-933D-00CB9CCDC1BE}" dt="2023-02-01T04:02:55.594" v="582" actId="164"/>
          <ac:spMkLst>
            <pc:docMk/>
            <pc:sldMk cId="734887308" sldId="274"/>
            <ac:spMk id="51" creationId="{7810FAC1-FE9D-432D-8AFE-B253A7949C68}"/>
          </ac:spMkLst>
        </pc:spChg>
        <pc:spChg chg="mod">
          <ac:chgData name="Xuanbo" userId="52a29cb4-095e-4b88-8e5b-abe65ecae15b" providerId="ADAL" clId="{88EB2B24-EA14-49FE-933D-00CB9CCDC1BE}" dt="2023-02-01T04:03:03.466" v="583" actId="571"/>
          <ac:spMkLst>
            <pc:docMk/>
            <pc:sldMk cId="734887308" sldId="274"/>
            <ac:spMk id="55" creationId="{A0C73497-31E5-4B86-BEB1-0576B39DA7B0}"/>
          </ac:spMkLst>
        </pc:spChg>
        <pc:spChg chg="mod">
          <ac:chgData name="Xuanbo" userId="52a29cb4-095e-4b88-8e5b-abe65ecae15b" providerId="ADAL" clId="{88EB2B24-EA14-49FE-933D-00CB9CCDC1BE}" dt="2023-02-01T04:03:37.155" v="589" actId="20577"/>
          <ac:spMkLst>
            <pc:docMk/>
            <pc:sldMk cId="734887308" sldId="274"/>
            <ac:spMk id="56" creationId="{590C68BC-D78D-4F0B-85EB-5FCCBCD3BE20}"/>
          </ac:spMkLst>
        </pc:spChg>
        <pc:spChg chg="mod">
          <ac:chgData name="Xuanbo" userId="52a29cb4-095e-4b88-8e5b-abe65ecae15b" providerId="ADAL" clId="{88EB2B24-EA14-49FE-933D-00CB9CCDC1BE}" dt="2023-02-01T04:03:03.466" v="583" actId="571"/>
          <ac:spMkLst>
            <pc:docMk/>
            <pc:sldMk cId="734887308" sldId="274"/>
            <ac:spMk id="57" creationId="{517B011C-8312-4DA0-A57A-D65CA39C444F}"/>
          </ac:spMkLst>
        </pc:spChg>
        <pc:spChg chg="mod">
          <ac:chgData name="Xuanbo" userId="52a29cb4-095e-4b88-8e5b-abe65ecae15b" providerId="ADAL" clId="{88EB2B24-EA14-49FE-933D-00CB9CCDC1BE}" dt="2023-02-01T04:03:40.937" v="590" actId="20577"/>
          <ac:spMkLst>
            <pc:docMk/>
            <pc:sldMk cId="734887308" sldId="274"/>
            <ac:spMk id="67" creationId="{B90D3DDF-2641-4939-839A-94F21BCB8689}"/>
          </ac:spMkLst>
        </pc:spChg>
        <pc:spChg chg="mod">
          <ac:chgData name="Xuanbo" userId="52a29cb4-095e-4b88-8e5b-abe65ecae15b" providerId="ADAL" clId="{88EB2B24-EA14-49FE-933D-00CB9CCDC1BE}" dt="2023-02-01T04:03:08.376" v="584" actId="571"/>
          <ac:spMkLst>
            <pc:docMk/>
            <pc:sldMk cId="734887308" sldId="274"/>
            <ac:spMk id="68" creationId="{F407C935-284A-449C-8958-2305B74D2573}"/>
          </ac:spMkLst>
        </pc:spChg>
        <pc:spChg chg="mod">
          <ac:chgData name="Xuanbo" userId="52a29cb4-095e-4b88-8e5b-abe65ecae15b" providerId="ADAL" clId="{88EB2B24-EA14-49FE-933D-00CB9CCDC1BE}" dt="2023-02-01T04:03:08.376" v="584" actId="571"/>
          <ac:spMkLst>
            <pc:docMk/>
            <pc:sldMk cId="734887308" sldId="274"/>
            <ac:spMk id="69" creationId="{1B17C395-17C6-4E63-A188-0930C1DEEBE0}"/>
          </ac:spMkLst>
        </pc:spChg>
        <pc:spChg chg="mod">
          <ac:chgData name="Xuanbo" userId="52a29cb4-095e-4b88-8e5b-abe65ecae15b" providerId="ADAL" clId="{88EB2B24-EA14-49FE-933D-00CB9CCDC1BE}" dt="2023-02-01T04:03:48.561" v="592" actId="20577"/>
          <ac:spMkLst>
            <pc:docMk/>
            <pc:sldMk cId="734887308" sldId="274"/>
            <ac:spMk id="71" creationId="{3E710ABA-E4C4-4243-87B4-ED9B1EBCE378}"/>
          </ac:spMkLst>
        </pc:spChg>
        <pc:spChg chg="mod">
          <ac:chgData name="Xuanbo" userId="52a29cb4-095e-4b88-8e5b-abe65ecae15b" providerId="ADAL" clId="{88EB2B24-EA14-49FE-933D-00CB9CCDC1BE}" dt="2023-02-01T04:03:52.377" v="593" actId="20577"/>
          <ac:spMkLst>
            <pc:docMk/>
            <pc:sldMk cId="734887308" sldId="274"/>
            <ac:spMk id="72" creationId="{2B3C3E68-83CE-4AFF-8E30-B94F3BBCD761}"/>
          </ac:spMkLst>
        </pc:spChg>
        <pc:spChg chg="mod">
          <ac:chgData name="Xuanbo" userId="52a29cb4-095e-4b88-8e5b-abe65ecae15b" providerId="ADAL" clId="{88EB2B24-EA14-49FE-933D-00CB9CCDC1BE}" dt="2023-02-01T04:03:11.046" v="585" actId="571"/>
          <ac:spMkLst>
            <pc:docMk/>
            <pc:sldMk cId="734887308" sldId="274"/>
            <ac:spMk id="73" creationId="{E3F75695-CE17-4720-A743-050866CF6652}"/>
          </ac:spMkLst>
        </pc:spChg>
        <pc:spChg chg="mod">
          <ac:chgData name="Xuanbo" userId="52a29cb4-095e-4b88-8e5b-abe65ecae15b" providerId="ADAL" clId="{88EB2B24-EA14-49FE-933D-00CB9CCDC1BE}" dt="2023-02-01T04:03:24.019" v="588" actId="571"/>
          <ac:spMkLst>
            <pc:docMk/>
            <pc:sldMk cId="734887308" sldId="274"/>
            <ac:spMk id="75" creationId="{3EA1379B-EF68-45C5-9DAF-AE23DD17628F}"/>
          </ac:spMkLst>
        </pc:spChg>
        <pc:spChg chg="mod">
          <ac:chgData name="Xuanbo" userId="52a29cb4-095e-4b88-8e5b-abe65ecae15b" providerId="ADAL" clId="{88EB2B24-EA14-49FE-933D-00CB9CCDC1BE}" dt="2023-02-01T04:03:24.019" v="588" actId="571"/>
          <ac:spMkLst>
            <pc:docMk/>
            <pc:sldMk cId="734887308" sldId="274"/>
            <ac:spMk id="76" creationId="{AD253DBC-1BA2-400C-840D-5D1D165F91C7}"/>
          </ac:spMkLst>
        </pc:spChg>
        <pc:spChg chg="mod">
          <ac:chgData name="Xuanbo" userId="52a29cb4-095e-4b88-8e5b-abe65ecae15b" providerId="ADAL" clId="{88EB2B24-EA14-49FE-933D-00CB9CCDC1BE}" dt="2023-02-01T04:03:24.019" v="588" actId="571"/>
          <ac:spMkLst>
            <pc:docMk/>
            <pc:sldMk cId="734887308" sldId="274"/>
            <ac:spMk id="77" creationId="{8556FDEE-D266-4717-9AE8-64F632602068}"/>
          </ac:spMkLst>
        </pc:spChg>
        <pc:spChg chg="mod">
          <ac:chgData name="Xuanbo" userId="52a29cb4-095e-4b88-8e5b-abe65ecae15b" providerId="ADAL" clId="{88EB2B24-EA14-49FE-933D-00CB9CCDC1BE}" dt="2023-02-01T04:03:24.019" v="588" actId="571"/>
          <ac:spMkLst>
            <pc:docMk/>
            <pc:sldMk cId="734887308" sldId="274"/>
            <ac:spMk id="79" creationId="{12FAE4EA-A400-4046-92C0-0EAA2E1881FE}"/>
          </ac:spMkLst>
        </pc:spChg>
        <pc:spChg chg="mod">
          <ac:chgData name="Xuanbo" userId="52a29cb4-095e-4b88-8e5b-abe65ecae15b" providerId="ADAL" clId="{88EB2B24-EA14-49FE-933D-00CB9CCDC1BE}" dt="2023-02-01T04:03:24.019" v="588" actId="571"/>
          <ac:spMkLst>
            <pc:docMk/>
            <pc:sldMk cId="734887308" sldId="274"/>
            <ac:spMk id="80" creationId="{5C40352C-FB9E-41CF-8700-C9EE09E393A3}"/>
          </ac:spMkLst>
        </pc:spChg>
        <pc:spChg chg="mod">
          <ac:chgData name="Xuanbo" userId="52a29cb4-095e-4b88-8e5b-abe65ecae15b" providerId="ADAL" clId="{88EB2B24-EA14-49FE-933D-00CB9CCDC1BE}" dt="2023-02-01T04:03:24.019" v="588" actId="571"/>
          <ac:spMkLst>
            <pc:docMk/>
            <pc:sldMk cId="734887308" sldId="274"/>
            <ac:spMk id="81" creationId="{32FED0F9-6A5C-419E-A1FE-0F442B98C575}"/>
          </ac:spMkLst>
        </pc:spChg>
        <pc:spChg chg="mod">
          <ac:chgData name="Xuanbo" userId="52a29cb4-095e-4b88-8e5b-abe65ecae15b" providerId="ADAL" clId="{88EB2B24-EA14-49FE-933D-00CB9CCDC1BE}" dt="2023-02-01T04:03:24.019" v="588" actId="571"/>
          <ac:spMkLst>
            <pc:docMk/>
            <pc:sldMk cId="734887308" sldId="274"/>
            <ac:spMk id="83" creationId="{2D61910E-15A7-4674-ADEA-09718450142C}"/>
          </ac:spMkLst>
        </pc:spChg>
        <pc:spChg chg="mod">
          <ac:chgData name="Xuanbo" userId="52a29cb4-095e-4b88-8e5b-abe65ecae15b" providerId="ADAL" clId="{88EB2B24-EA14-49FE-933D-00CB9CCDC1BE}" dt="2023-02-01T04:03:24.019" v="588" actId="571"/>
          <ac:spMkLst>
            <pc:docMk/>
            <pc:sldMk cId="734887308" sldId="274"/>
            <ac:spMk id="84" creationId="{B7B06ACC-B4C2-4809-94F8-BC7506C6A877}"/>
          </ac:spMkLst>
        </pc:spChg>
        <pc:spChg chg="mod">
          <ac:chgData name="Xuanbo" userId="52a29cb4-095e-4b88-8e5b-abe65ecae15b" providerId="ADAL" clId="{88EB2B24-EA14-49FE-933D-00CB9CCDC1BE}" dt="2023-02-01T04:03:24.019" v="588" actId="571"/>
          <ac:spMkLst>
            <pc:docMk/>
            <pc:sldMk cId="734887308" sldId="274"/>
            <ac:spMk id="85" creationId="{D6D6C010-FFEF-4FBC-8D12-5C146616F235}"/>
          </ac:spMkLst>
        </pc:spChg>
        <pc:spChg chg="mod">
          <ac:chgData name="Xuanbo" userId="52a29cb4-095e-4b88-8e5b-abe65ecae15b" providerId="ADAL" clId="{88EB2B24-EA14-49FE-933D-00CB9CCDC1BE}" dt="2023-02-01T04:03:24.019" v="588" actId="571"/>
          <ac:spMkLst>
            <pc:docMk/>
            <pc:sldMk cId="734887308" sldId="274"/>
            <ac:spMk id="87" creationId="{A780A907-1B3E-478B-A2ED-AC80D219EE66}"/>
          </ac:spMkLst>
        </pc:spChg>
        <pc:spChg chg="mod">
          <ac:chgData name="Xuanbo" userId="52a29cb4-095e-4b88-8e5b-abe65ecae15b" providerId="ADAL" clId="{88EB2B24-EA14-49FE-933D-00CB9CCDC1BE}" dt="2023-02-01T04:03:24.019" v="588" actId="571"/>
          <ac:spMkLst>
            <pc:docMk/>
            <pc:sldMk cId="734887308" sldId="274"/>
            <ac:spMk id="88" creationId="{1BEF326A-2804-4479-A97B-DF6100CB48B7}"/>
          </ac:spMkLst>
        </pc:spChg>
        <pc:spChg chg="mod">
          <ac:chgData name="Xuanbo" userId="52a29cb4-095e-4b88-8e5b-abe65ecae15b" providerId="ADAL" clId="{88EB2B24-EA14-49FE-933D-00CB9CCDC1BE}" dt="2023-02-01T04:03:24.019" v="588" actId="571"/>
          <ac:spMkLst>
            <pc:docMk/>
            <pc:sldMk cId="734887308" sldId="274"/>
            <ac:spMk id="89" creationId="{811615F4-DF71-4007-B20F-C3320AD5527C}"/>
          </ac:spMkLst>
        </pc:spChg>
        <pc:spChg chg="mod topLvl">
          <ac:chgData name="Xuanbo" userId="52a29cb4-095e-4b88-8e5b-abe65ecae15b" providerId="ADAL" clId="{88EB2B24-EA14-49FE-933D-00CB9CCDC1BE}" dt="2023-02-01T04:05:15.412" v="605" actId="164"/>
          <ac:spMkLst>
            <pc:docMk/>
            <pc:sldMk cId="734887308" sldId="274"/>
            <ac:spMk id="91" creationId="{AFC5A629-D63B-464B-9129-76A7E7A30368}"/>
          </ac:spMkLst>
        </pc:spChg>
        <pc:spChg chg="mod topLvl">
          <ac:chgData name="Xuanbo" userId="52a29cb4-095e-4b88-8e5b-abe65ecae15b" providerId="ADAL" clId="{88EB2B24-EA14-49FE-933D-00CB9CCDC1BE}" dt="2023-02-01T04:05:15.412" v="605" actId="164"/>
          <ac:spMkLst>
            <pc:docMk/>
            <pc:sldMk cId="734887308" sldId="274"/>
            <ac:spMk id="92" creationId="{CC0E5A68-A782-4B46-9FA6-F6A4CCD3B7B7}"/>
          </ac:spMkLst>
        </pc:spChg>
        <pc:spChg chg="mod topLvl">
          <ac:chgData name="Xuanbo" userId="52a29cb4-095e-4b88-8e5b-abe65ecae15b" providerId="ADAL" clId="{88EB2B24-EA14-49FE-933D-00CB9CCDC1BE}" dt="2023-02-01T04:05:15.412" v="605" actId="164"/>
          <ac:spMkLst>
            <pc:docMk/>
            <pc:sldMk cId="734887308" sldId="274"/>
            <ac:spMk id="93" creationId="{CCF6B848-E961-40AC-A986-721F017C1627}"/>
          </ac:spMkLst>
        </pc:spChg>
        <pc:spChg chg="mod topLvl">
          <ac:chgData name="Xuanbo" userId="52a29cb4-095e-4b88-8e5b-abe65ecae15b" providerId="ADAL" clId="{88EB2B24-EA14-49FE-933D-00CB9CCDC1BE}" dt="2023-02-01T04:05:16.672" v="606" actId="164"/>
          <ac:spMkLst>
            <pc:docMk/>
            <pc:sldMk cId="734887308" sldId="274"/>
            <ac:spMk id="95" creationId="{1510B150-4CB4-4A53-8587-FA281C5E2249}"/>
          </ac:spMkLst>
        </pc:spChg>
        <pc:spChg chg="mod topLvl">
          <ac:chgData name="Xuanbo" userId="52a29cb4-095e-4b88-8e5b-abe65ecae15b" providerId="ADAL" clId="{88EB2B24-EA14-49FE-933D-00CB9CCDC1BE}" dt="2023-02-01T04:05:16.672" v="606" actId="164"/>
          <ac:spMkLst>
            <pc:docMk/>
            <pc:sldMk cId="734887308" sldId="274"/>
            <ac:spMk id="96" creationId="{4376C61A-4211-40D2-B2B3-49257E29DEE1}"/>
          </ac:spMkLst>
        </pc:spChg>
        <pc:spChg chg="mod topLvl">
          <ac:chgData name="Xuanbo" userId="52a29cb4-095e-4b88-8e5b-abe65ecae15b" providerId="ADAL" clId="{88EB2B24-EA14-49FE-933D-00CB9CCDC1BE}" dt="2023-02-01T04:05:16.672" v="606" actId="164"/>
          <ac:spMkLst>
            <pc:docMk/>
            <pc:sldMk cId="734887308" sldId="274"/>
            <ac:spMk id="97" creationId="{9FD0CAEB-A89B-4C53-BE1C-1AF4F6AB27F0}"/>
          </ac:spMkLst>
        </pc:spChg>
        <pc:spChg chg="mod topLvl">
          <ac:chgData name="Xuanbo" userId="52a29cb4-095e-4b88-8e5b-abe65ecae15b" providerId="ADAL" clId="{88EB2B24-EA14-49FE-933D-00CB9CCDC1BE}" dt="2023-02-01T04:05:19.627" v="609" actId="164"/>
          <ac:spMkLst>
            <pc:docMk/>
            <pc:sldMk cId="734887308" sldId="274"/>
            <ac:spMk id="99" creationId="{EC3D216A-104C-4432-9659-ABCA7179125C}"/>
          </ac:spMkLst>
        </pc:spChg>
        <pc:spChg chg="mod topLvl">
          <ac:chgData name="Xuanbo" userId="52a29cb4-095e-4b88-8e5b-abe65ecae15b" providerId="ADAL" clId="{88EB2B24-EA14-49FE-933D-00CB9CCDC1BE}" dt="2023-02-01T04:05:19.627" v="609" actId="164"/>
          <ac:spMkLst>
            <pc:docMk/>
            <pc:sldMk cId="734887308" sldId="274"/>
            <ac:spMk id="100" creationId="{7168E245-75AD-4AED-885D-F3529AD8E7FC}"/>
          </ac:spMkLst>
        </pc:spChg>
        <pc:spChg chg="mod topLvl">
          <ac:chgData name="Xuanbo" userId="52a29cb4-095e-4b88-8e5b-abe65ecae15b" providerId="ADAL" clId="{88EB2B24-EA14-49FE-933D-00CB9CCDC1BE}" dt="2023-02-01T04:05:19.627" v="609" actId="164"/>
          <ac:spMkLst>
            <pc:docMk/>
            <pc:sldMk cId="734887308" sldId="274"/>
            <ac:spMk id="101" creationId="{A28C4425-64A5-4434-8449-702A706E7DE2}"/>
          </ac:spMkLst>
        </pc:spChg>
        <pc:spChg chg="mod topLvl">
          <ac:chgData name="Xuanbo" userId="52a29cb4-095e-4b88-8e5b-abe65ecae15b" providerId="ADAL" clId="{88EB2B24-EA14-49FE-933D-00CB9CCDC1BE}" dt="2023-02-01T04:05:21.021" v="610" actId="164"/>
          <ac:spMkLst>
            <pc:docMk/>
            <pc:sldMk cId="734887308" sldId="274"/>
            <ac:spMk id="103" creationId="{46A77E82-CA94-452C-955A-E4F6EA65EE4C}"/>
          </ac:spMkLst>
        </pc:spChg>
        <pc:spChg chg="mod topLvl">
          <ac:chgData name="Xuanbo" userId="52a29cb4-095e-4b88-8e5b-abe65ecae15b" providerId="ADAL" clId="{88EB2B24-EA14-49FE-933D-00CB9CCDC1BE}" dt="2023-02-01T04:05:21.021" v="610" actId="164"/>
          <ac:spMkLst>
            <pc:docMk/>
            <pc:sldMk cId="734887308" sldId="274"/>
            <ac:spMk id="104" creationId="{59E5A559-86F8-4D6D-A97B-5B2B0FC23E7F}"/>
          </ac:spMkLst>
        </pc:spChg>
        <pc:spChg chg="mod topLvl">
          <ac:chgData name="Xuanbo" userId="52a29cb4-095e-4b88-8e5b-abe65ecae15b" providerId="ADAL" clId="{88EB2B24-EA14-49FE-933D-00CB9CCDC1BE}" dt="2023-02-01T04:05:21.021" v="610" actId="164"/>
          <ac:spMkLst>
            <pc:docMk/>
            <pc:sldMk cId="734887308" sldId="274"/>
            <ac:spMk id="105" creationId="{36293E41-6038-4CD2-9801-EB3527965E86}"/>
          </ac:spMkLst>
        </pc:spChg>
        <pc:spChg chg="add mod">
          <ac:chgData name="Xuanbo" userId="52a29cb4-095e-4b88-8e5b-abe65ecae15b" providerId="ADAL" clId="{88EB2B24-EA14-49FE-933D-00CB9CCDC1BE}" dt="2023-02-01T04:10:29.598" v="691" actId="164"/>
          <ac:spMkLst>
            <pc:docMk/>
            <pc:sldMk cId="734887308" sldId="274"/>
            <ac:spMk id="106" creationId="{77281146-F049-476F-8B21-EBC094D7EF87}"/>
          </ac:spMkLst>
        </pc:spChg>
        <pc:spChg chg="add mod">
          <ac:chgData name="Xuanbo" userId="52a29cb4-095e-4b88-8e5b-abe65ecae15b" providerId="ADAL" clId="{88EB2B24-EA14-49FE-933D-00CB9CCDC1BE}" dt="2023-02-01T04:10:29.598" v="691" actId="164"/>
          <ac:spMkLst>
            <pc:docMk/>
            <pc:sldMk cId="734887308" sldId="274"/>
            <ac:spMk id="107" creationId="{F26B0CB6-088E-4E01-B503-6CA3C1729F6F}"/>
          </ac:spMkLst>
        </pc:spChg>
        <pc:spChg chg="add mod">
          <ac:chgData name="Xuanbo" userId="52a29cb4-095e-4b88-8e5b-abe65ecae15b" providerId="ADAL" clId="{88EB2B24-EA14-49FE-933D-00CB9CCDC1BE}" dt="2023-02-01T04:10:29.598" v="691" actId="164"/>
          <ac:spMkLst>
            <pc:docMk/>
            <pc:sldMk cId="734887308" sldId="274"/>
            <ac:spMk id="108" creationId="{1DB4AA4D-D371-4CDA-B731-457C78BD0409}"/>
          </ac:spMkLst>
        </pc:spChg>
        <pc:spChg chg="add mod">
          <ac:chgData name="Xuanbo" userId="52a29cb4-095e-4b88-8e5b-abe65ecae15b" providerId="ADAL" clId="{88EB2B24-EA14-49FE-933D-00CB9CCDC1BE}" dt="2023-02-01T04:10:29.598" v="691" actId="164"/>
          <ac:spMkLst>
            <pc:docMk/>
            <pc:sldMk cId="734887308" sldId="274"/>
            <ac:spMk id="109" creationId="{436B6785-5F3B-4758-BBC1-DCDB87728077}"/>
          </ac:spMkLst>
        </pc:spChg>
        <pc:grpChg chg="add mod">
          <ac:chgData name="Xuanbo" userId="52a29cb4-095e-4b88-8e5b-abe65ecae15b" providerId="ADAL" clId="{88EB2B24-EA14-49FE-933D-00CB9CCDC1BE}" dt="2023-02-01T04:10:29.598" v="691" actId="164"/>
          <ac:grpSpMkLst>
            <pc:docMk/>
            <pc:sldMk cId="734887308" sldId="274"/>
            <ac:grpSpMk id="5" creationId="{4C2C20E8-A295-47A1-85C7-198C815B69CE}"/>
          </ac:grpSpMkLst>
        </pc:grpChg>
        <pc:grpChg chg="add mod">
          <ac:chgData name="Xuanbo" userId="52a29cb4-095e-4b88-8e5b-abe65ecae15b" providerId="ADAL" clId="{88EB2B24-EA14-49FE-933D-00CB9CCDC1BE}" dt="2023-02-01T04:10:29.598" v="691" actId="164"/>
          <ac:grpSpMkLst>
            <pc:docMk/>
            <pc:sldMk cId="734887308" sldId="274"/>
            <ac:grpSpMk id="6" creationId="{F607F266-4526-4B87-BEE4-A29A73137AB7}"/>
          </ac:grpSpMkLst>
        </pc:grpChg>
        <pc:grpChg chg="add mod">
          <ac:chgData name="Xuanbo" userId="52a29cb4-095e-4b88-8e5b-abe65ecae15b" providerId="ADAL" clId="{88EB2B24-EA14-49FE-933D-00CB9CCDC1BE}" dt="2023-02-01T04:10:29.598" v="691" actId="164"/>
          <ac:grpSpMkLst>
            <pc:docMk/>
            <pc:sldMk cId="734887308" sldId="274"/>
            <ac:grpSpMk id="7" creationId="{CF95C65F-26C8-4450-A2A3-C3178062B8AF}"/>
          </ac:grpSpMkLst>
        </pc:grpChg>
        <pc:grpChg chg="add mod">
          <ac:chgData name="Xuanbo" userId="52a29cb4-095e-4b88-8e5b-abe65ecae15b" providerId="ADAL" clId="{88EB2B24-EA14-49FE-933D-00CB9CCDC1BE}" dt="2023-02-01T04:10:29.598" v="691" actId="164"/>
          <ac:grpSpMkLst>
            <pc:docMk/>
            <pc:sldMk cId="734887308" sldId="274"/>
            <ac:grpSpMk id="8" creationId="{B1849980-2A9C-48DB-8368-7F667B28B543}"/>
          </ac:grpSpMkLst>
        </pc:grpChg>
        <pc:grpChg chg="add mod">
          <ac:chgData name="Xuanbo" userId="52a29cb4-095e-4b88-8e5b-abe65ecae15b" providerId="ADAL" clId="{88EB2B24-EA14-49FE-933D-00CB9CCDC1BE}" dt="2023-02-01T04:10:29.598" v="691" actId="164"/>
          <ac:grpSpMkLst>
            <pc:docMk/>
            <pc:sldMk cId="734887308" sldId="274"/>
            <ac:grpSpMk id="9" creationId="{27EF126A-695C-4093-B2CB-A909AA490593}"/>
          </ac:grpSpMkLst>
        </pc:grpChg>
        <pc:grpChg chg="add mod">
          <ac:chgData name="Xuanbo" userId="52a29cb4-095e-4b88-8e5b-abe65ecae15b" providerId="ADAL" clId="{88EB2B24-EA14-49FE-933D-00CB9CCDC1BE}" dt="2023-02-01T04:10:29.598" v="691" actId="164"/>
          <ac:grpSpMkLst>
            <pc:docMk/>
            <pc:sldMk cId="734887308" sldId="274"/>
            <ac:grpSpMk id="52" creationId="{A87C8C0B-660D-46FB-8672-09205BDD34BE}"/>
          </ac:grpSpMkLst>
        </pc:grpChg>
        <pc:grpChg chg="add mod">
          <ac:chgData name="Xuanbo" userId="52a29cb4-095e-4b88-8e5b-abe65ecae15b" providerId="ADAL" clId="{88EB2B24-EA14-49FE-933D-00CB9CCDC1BE}" dt="2023-02-01T04:10:29.598" v="691" actId="164"/>
          <ac:grpSpMkLst>
            <pc:docMk/>
            <pc:sldMk cId="734887308" sldId="274"/>
            <ac:grpSpMk id="54" creationId="{173F0E3A-C0E4-4EDB-AD99-E7D4F8D80175}"/>
          </ac:grpSpMkLst>
        </pc:grpChg>
        <pc:grpChg chg="add mod">
          <ac:chgData name="Xuanbo" userId="52a29cb4-095e-4b88-8e5b-abe65ecae15b" providerId="ADAL" clId="{88EB2B24-EA14-49FE-933D-00CB9CCDC1BE}" dt="2023-02-01T04:10:29.598" v="691" actId="164"/>
          <ac:grpSpMkLst>
            <pc:docMk/>
            <pc:sldMk cId="734887308" sldId="274"/>
            <ac:grpSpMk id="66" creationId="{242F2CDE-16B5-4F2F-800B-A67084CEED39}"/>
          </ac:grpSpMkLst>
        </pc:grpChg>
        <pc:grpChg chg="add mod">
          <ac:chgData name="Xuanbo" userId="52a29cb4-095e-4b88-8e5b-abe65ecae15b" providerId="ADAL" clId="{88EB2B24-EA14-49FE-933D-00CB9CCDC1BE}" dt="2023-02-01T04:10:29.598" v="691" actId="164"/>
          <ac:grpSpMkLst>
            <pc:docMk/>
            <pc:sldMk cId="734887308" sldId="274"/>
            <ac:grpSpMk id="70" creationId="{6C6B49CA-E408-4992-8840-FABE15B769BA}"/>
          </ac:grpSpMkLst>
        </pc:grpChg>
        <pc:grpChg chg="add del mod">
          <ac:chgData name="Xuanbo" userId="52a29cb4-095e-4b88-8e5b-abe65ecae15b" providerId="ADAL" clId="{88EB2B24-EA14-49FE-933D-00CB9CCDC1BE}" dt="2023-02-01T04:04:12.460" v="595" actId="21"/>
          <ac:grpSpMkLst>
            <pc:docMk/>
            <pc:sldMk cId="734887308" sldId="274"/>
            <ac:grpSpMk id="74" creationId="{4FE0280C-77C2-43D1-B5B0-4078433B629E}"/>
          </ac:grpSpMkLst>
        </pc:grpChg>
        <pc:grpChg chg="add del mod">
          <ac:chgData name="Xuanbo" userId="52a29cb4-095e-4b88-8e5b-abe65ecae15b" providerId="ADAL" clId="{88EB2B24-EA14-49FE-933D-00CB9CCDC1BE}" dt="2023-02-01T04:04:12.460" v="595" actId="21"/>
          <ac:grpSpMkLst>
            <pc:docMk/>
            <pc:sldMk cId="734887308" sldId="274"/>
            <ac:grpSpMk id="78" creationId="{10FABC42-2FA0-47C4-AE51-CE3AE6CEEB5B}"/>
          </ac:grpSpMkLst>
        </pc:grpChg>
        <pc:grpChg chg="add del mod">
          <ac:chgData name="Xuanbo" userId="52a29cb4-095e-4b88-8e5b-abe65ecae15b" providerId="ADAL" clId="{88EB2B24-EA14-49FE-933D-00CB9CCDC1BE}" dt="2023-02-01T04:04:12.460" v="595" actId="21"/>
          <ac:grpSpMkLst>
            <pc:docMk/>
            <pc:sldMk cId="734887308" sldId="274"/>
            <ac:grpSpMk id="82" creationId="{4F24DAD6-DD4A-4E40-821F-6D129B173718}"/>
          </ac:grpSpMkLst>
        </pc:grpChg>
        <pc:grpChg chg="add del mod">
          <ac:chgData name="Xuanbo" userId="52a29cb4-095e-4b88-8e5b-abe65ecae15b" providerId="ADAL" clId="{88EB2B24-EA14-49FE-933D-00CB9CCDC1BE}" dt="2023-02-01T04:04:12.460" v="595" actId="21"/>
          <ac:grpSpMkLst>
            <pc:docMk/>
            <pc:sldMk cId="734887308" sldId="274"/>
            <ac:grpSpMk id="86" creationId="{B5F6B0CB-92F2-424C-A65D-1E95AAADE699}"/>
          </ac:grpSpMkLst>
        </pc:grpChg>
        <pc:grpChg chg="add del mod">
          <ac:chgData name="Xuanbo" userId="52a29cb4-095e-4b88-8e5b-abe65ecae15b" providerId="ADAL" clId="{88EB2B24-EA14-49FE-933D-00CB9CCDC1BE}" dt="2023-02-01T04:04:24.628" v="597" actId="165"/>
          <ac:grpSpMkLst>
            <pc:docMk/>
            <pc:sldMk cId="734887308" sldId="274"/>
            <ac:grpSpMk id="90" creationId="{13497622-D7E6-4834-88B9-F8A3EDE3FDEB}"/>
          </ac:grpSpMkLst>
        </pc:grpChg>
        <pc:grpChg chg="add del mod">
          <ac:chgData name="Xuanbo" userId="52a29cb4-095e-4b88-8e5b-abe65ecae15b" providerId="ADAL" clId="{88EB2B24-EA14-49FE-933D-00CB9CCDC1BE}" dt="2023-02-01T04:04:24.628" v="597" actId="165"/>
          <ac:grpSpMkLst>
            <pc:docMk/>
            <pc:sldMk cId="734887308" sldId="274"/>
            <ac:grpSpMk id="94" creationId="{275FFF39-3C77-46BD-80BB-404947AE2C78}"/>
          </ac:grpSpMkLst>
        </pc:grpChg>
        <pc:grpChg chg="add del mod">
          <ac:chgData name="Xuanbo" userId="52a29cb4-095e-4b88-8e5b-abe65ecae15b" providerId="ADAL" clId="{88EB2B24-EA14-49FE-933D-00CB9CCDC1BE}" dt="2023-02-01T04:04:24.628" v="597" actId="165"/>
          <ac:grpSpMkLst>
            <pc:docMk/>
            <pc:sldMk cId="734887308" sldId="274"/>
            <ac:grpSpMk id="98" creationId="{E599C1A7-CC62-4F76-845D-D25E36851DF8}"/>
          </ac:grpSpMkLst>
        </pc:grpChg>
        <pc:grpChg chg="add del mod">
          <ac:chgData name="Xuanbo" userId="52a29cb4-095e-4b88-8e5b-abe65ecae15b" providerId="ADAL" clId="{88EB2B24-EA14-49FE-933D-00CB9CCDC1BE}" dt="2023-02-01T04:04:24.628" v="597" actId="165"/>
          <ac:grpSpMkLst>
            <pc:docMk/>
            <pc:sldMk cId="734887308" sldId="274"/>
            <ac:grpSpMk id="102" creationId="{9C191329-FAA4-4739-9F72-99ACF73F1913}"/>
          </ac:grpSpMkLst>
        </pc:grpChg>
        <pc:picChg chg="add mod">
          <ac:chgData name="Xuanbo" userId="52a29cb4-095e-4b88-8e5b-abe65ecae15b" providerId="ADAL" clId="{88EB2B24-EA14-49FE-933D-00CB9CCDC1BE}" dt="2023-02-01T04:05:02.757" v="602" actId="1076"/>
          <ac:picMkLst>
            <pc:docMk/>
            <pc:sldMk cId="734887308" sldId="274"/>
            <ac:picMk id="2" creationId="{DF9A34C2-F5FA-4D20-8037-A05FF6137591}"/>
          </ac:picMkLst>
        </pc:picChg>
        <pc:picChg chg="add del mod">
          <ac:chgData name="Xuanbo" userId="52a29cb4-095e-4b88-8e5b-abe65ecae15b" providerId="ADAL" clId="{88EB2B24-EA14-49FE-933D-00CB9CCDC1BE}" dt="2023-02-01T03:59:21.854" v="523"/>
          <ac:picMkLst>
            <pc:docMk/>
            <pc:sldMk cId="734887308" sldId="274"/>
            <ac:picMk id="11" creationId="{86658AFE-736D-4866-B355-22D65C15341C}"/>
          </ac:picMkLst>
        </pc:picChg>
        <pc:picChg chg="add del mod">
          <ac:chgData name="Xuanbo" userId="52a29cb4-095e-4b88-8e5b-abe65ecae15b" providerId="ADAL" clId="{88EB2B24-EA14-49FE-933D-00CB9CCDC1BE}" dt="2023-02-01T03:59:21.854" v="523"/>
          <ac:picMkLst>
            <pc:docMk/>
            <pc:sldMk cId="734887308" sldId="274"/>
            <ac:picMk id="12" creationId="{BB6F5530-135E-4AD7-929F-F2F3AAEB0EC5}"/>
          </ac:picMkLst>
        </pc:picChg>
        <pc:picChg chg="add del mod">
          <ac:chgData name="Xuanbo" userId="52a29cb4-095e-4b88-8e5b-abe65ecae15b" providerId="ADAL" clId="{88EB2B24-EA14-49FE-933D-00CB9CCDC1BE}" dt="2023-02-01T03:59:21.854" v="523"/>
          <ac:picMkLst>
            <pc:docMk/>
            <pc:sldMk cId="734887308" sldId="274"/>
            <ac:picMk id="13" creationId="{DFCCFDDD-FD03-4405-AFEA-6A0C2831CD7A}"/>
          </ac:picMkLst>
        </pc:picChg>
        <pc:picChg chg="add del mod">
          <ac:chgData name="Xuanbo" userId="52a29cb4-095e-4b88-8e5b-abe65ecae15b" providerId="ADAL" clId="{88EB2B24-EA14-49FE-933D-00CB9CCDC1BE}" dt="2023-02-01T03:59:21.854" v="523"/>
          <ac:picMkLst>
            <pc:docMk/>
            <pc:sldMk cId="734887308" sldId="274"/>
            <ac:picMk id="14" creationId="{5E27A7F0-2A3B-4E33-A3FF-BFB09E6C5961}"/>
          </ac:picMkLst>
        </pc:picChg>
        <pc:picChg chg="add del mod">
          <ac:chgData name="Xuanbo" userId="52a29cb4-095e-4b88-8e5b-abe65ecae15b" providerId="ADAL" clId="{88EB2B24-EA14-49FE-933D-00CB9CCDC1BE}" dt="2023-02-01T03:59:21.854" v="523"/>
          <ac:picMkLst>
            <pc:docMk/>
            <pc:sldMk cId="734887308" sldId="274"/>
            <ac:picMk id="15" creationId="{81B200CA-1FF5-4441-92B3-1F2D319C256C}"/>
          </ac:picMkLst>
        </pc:picChg>
        <pc:picChg chg="add del mod">
          <ac:chgData name="Xuanbo" userId="52a29cb4-095e-4b88-8e5b-abe65ecae15b" providerId="ADAL" clId="{88EB2B24-EA14-49FE-933D-00CB9CCDC1BE}" dt="2023-02-01T03:59:21.854" v="523"/>
          <ac:picMkLst>
            <pc:docMk/>
            <pc:sldMk cId="734887308" sldId="274"/>
            <ac:picMk id="16" creationId="{3F769CD4-2E9E-401F-BC8C-6517AEC6EEA7}"/>
          </ac:picMkLst>
        </pc:picChg>
        <pc:picChg chg="add del mod">
          <ac:chgData name="Xuanbo" userId="52a29cb4-095e-4b88-8e5b-abe65ecae15b" providerId="ADAL" clId="{88EB2B24-EA14-49FE-933D-00CB9CCDC1BE}" dt="2023-02-01T03:59:21.854" v="523"/>
          <ac:picMkLst>
            <pc:docMk/>
            <pc:sldMk cId="734887308" sldId="274"/>
            <ac:picMk id="17" creationId="{5AB504FB-644C-4691-B596-40353A6180C4}"/>
          </ac:picMkLst>
        </pc:picChg>
        <pc:picChg chg="add del mod">
          <ac:chgData name="Xuanbo" userId="52a29cb4-095e-4b88-8e5b-abe65ecae15b" providerId="ADAL" clId="{88EB2B24-EA14-49FE-933D-00CB9CCDC1BE}" dt="2023-02-01T03:59:21.854" v="523"/>
          <ac:picMkLst>
            <pc:docMk/>
            <pc:sldMk cId="734887308" sldId="274"/>
            <ac:picMk id="18" creationId="{3E8D0C17-B7D2-4207-A9F0-61F91B3C8644}"/>
          </ac:picMkLst>
        </pc:picChg>
        <pc:picChg chg="add del mod">
          <ac:chgData name="Xuanbo" userId="52a29cb4-095e-4b88-8e5b-abe65ecae15b" providerId="ADAL" clId="{88EB2B24-EA14-49FE-933D-00CB9CCDC1BE}" dt="2023-02-01T03:59:21.854" v="523"/>
          <ac:picMkLst>
            <pc:docMk/>
            <pc:sldMk cId="734887308" sldId="274"/>
            <ac:picMk id="19" creationId="{967FFB4B-AE82-4E9A-B731-CB024397B176}"/>
          </ac:picMkLst>
        </pc:picChg>
        <pc:picChg chg="add del mod">
          <ac:chgData name="Xuanbo" userId="52a29cb4-095e-4b88-8e5b-abe65ecae15b" providerId="ADAL" clId="{88EB2B24-EA14-49FE-933D-00CB9CCDC1BE}" dt="2023-02-01T03:59:21.854" v="523"/>
          <ac:picMkLst>
            <pc:docMk/>
            <pc:sldMk cId="734887308" sldId="274"/>
            <ac:picMk id="20" creationId="{C047A9E4-BC3E-4967-B6F2-094062726FB4}"/>
          </ac:picMkLst>
        </pc:picChg>
        <pc:picChg chg="add del mod">
          <ac:chgData name="Xuanbo" userId="52a29cb4-095e-4b88-8e5b-abe65ecae15b" providerId="ADAL" clId="{88EB2B24-EA14-49FE-933D-00CB9CCDC1BE}" dt="2023-02-01T03:59:21.854" v="523"/>
          <ac:picMkLst>
            <pc:docMk/>
            <pc:sldMk cId="734887308" sldId="274"/>
            <ac:picMk id="21" creationId="{1182174A-98FF-4323-A530-D867E552C37C}"/>
          </ac:picMkLst>
        </pc:picChg>
        <pc:picChg chg="add del mod">
          <ac:chgData name="Xuanbo" userId="52a29cb4-095e-4b88-8e5b-abe65ecae15b" providerId="ADAL" clId="{88EB2B24-EA14-49FE-933D-00CB9CCDC1BE}" dt="2023-02-01T03:59:21.854" v="523"/>
          <ac:picMkLst>
            <pc:docMk/>
            <pc:sldMk cId="734887308" sldId="274"/>
            <ac:picMk id="22" creationId="{18741F58-C21F-4167-A963-7499B403C919}"/>
          </ac:picMkLst>
        </pc:picChg>
        <pc:picChg chg="add del mod">
          <ac:chgData name="Xuanbo" userId="52a29cb4-095e-4b88-8e5b-abe65ecae15b" providerId="ADAL" clId="{88EB2B24-EA14-49FE-933D-00CB9CCDC1BE}" dt="2023-02-01T03:59:28.072" v="525"/>
          <ac:picMkLst>
            <pc:docMk/>
            <pc:sldMk cId="734887308" sldId="274"/>
            <ac:picMk id="23" creationId="{B9D88FFB-7A8D-4D41-AA87-B891087419BE}"/>
          </ac:picMkLst>
        </pc:picChg>
        <pc:picChg chg="add del mod">
          <ac:chgData name="Xuanbo" userId="52a29cb4-095e-4b88-8e5b-abe65ecae15b" providerId="ADAL" clId="{88EB2B24-EA14-49FE-933D-00CB9CCDC1BE}" dt="2023-02-01T03:59:28.072" v="525"/>
          <ac:picMkLst>
            <pc:docMk/>
            <pc:sldMk cId="734887308" sldId="274"/>
            <ac:picMk id="24" creationId="{E3641A7A-A57D-450F-9E52-DAE91FE3A0E1}"/>
          </ac:picMkLst>
        </pc:picChg>
        <pc:picChg chg="add del mod">
          <ac:chgData name="Xuanbo" userId="52a29cb4-095e-4b88-8e5b-abe65ecae15b" providerId="ADAL" clId="{88EB2B24-EA14-49FE-933D-00CB9CCDC1BE}" dt="2023-02-01T03:59:28.072" v="525"/>
          <ac:picMkLst>
            <pc:docMk/>
            <pc:sldMk cId="734887308" sldId="274"/>
            <ac:picMk id="25" creationId="{16959ED0-80BA-425F-AC16-9E6F0947ED5A}"/>
          </ac:picMkLst>
        </pc:picChg>
        <pc:picChg chg="add del mod">
          <ac:chgData name="Xuanbo" userId="52a29cb4-095e-4b88-8e5b-abe65ecae15b" providerId="ADAL" clId="{88EB2B24-EA14-49FE-933D-00CB9CCDC1BE}" dt="2023-02-01T03:59:28.072" v="525"/>
          <ac:picMkLst>
            <pc:docMk/>
            <pc:sldMk cId="734887308" sldId="274"/>
            <ac:picMk id="26" creationId="{8167BFFB-C1AC-4959-836C-DC555AB439A5}"/>
          </ac:picMkLst>
        </pc:picChg>
        <pc:picChg chg="add del mod">
          <ac:chgData name="Xuanbo" userId="52a29cb4-095e-4b88-8e5b-abe65ecae15b" providerId="ADAL" clId="{88EB2B24-EA14-49FE-933D-00CB9CCDC1BE}" dt="2023-02-01T03:59:28.072" v="525"/>
          <ac:picMkLst>
            <pc:docMk/>
            <pc:sldMk cId="734887308" sldId="274"/>
            <ac:picMk id="27" creationId="{AB64AA44-ECD2-448C-A9AD-9BEB302F9EE3}"/>
          </ac:picMkLst>
        </pc:picChg>
        <pc:picChg chg="add del mod">
          <ac:chgData name="Xuanbo" userId="52a29cb4-095e-4b88-8e5b-abe65ecae15b" providerId="ADAL" clId="{88EB2B24-EA14-49FE-933D-00CB9CCDC1BE}" dt="2023-02-01T03:59:28.072" v="525"/>
          <ac:picMkLst>
            <pc:docMk/>
            <pc:sldMk cId="734887308" sldId="274"/>
            <ac:picMk id="28" creationId="{F8BB9172-E870-4D24-8326-D97A549E6B2A}"/>
          </ac:picMkLst>
        </pc:picChg>
        <pc:picChg chg="add del mod">
          <ac:chgData name="Xuanbo" userId="52a29cb4-095e-4b88-8e5b-abe65ecae15b" providerId="ADAL" clId="{88EB2B24-EA14-49FE-933D-00CB9CCDC1BE}" dt="2023-02-01T03:59:28.072" v="525"/>
          <ac:picMkLst>
            <pc:docMk/>
            <pc:sldMk cId="734887308" sldId="274"/>
            <ac:picMk id="29" creationId="{1D777E6E-DD69-449D-947A-B4F9078A8A27}"/>
          </ac:picMkLst>
        </pc:picChg>
        <pc:picChg chg="add del mod">
          <ac:chgData name="Xuanbo" userId="52a29cb4-095e-4b88-8e5b-abe65ecae15b" providerId="ADAL" clId="{88EB2B24-EA14-49FE-933D-00CB9CCDC1BE}" dt="2023-02-01T03:59:28.072" v="525"/>
          <ac:picMkLst>
            <pc:docMk/>
            <pc:sldMk cId="734887308" sldId="274"/>
            <ac:picMk id="30" creationId="{363E79A2-FC23-4052-B6B1-CACB2B3DE13C}"/>
          </ac:picMkLst>
        </pc:picChg>
        <pc:picChg chg="add del mod">
          <ac:chgData name="Xuanbo" userId="52a29cb4-095e-4b88-8e5b-abe65ecae15b" providerId="ADAL" clId="{88EB2B24-EA14-49FE-933D-00CB9CCDC1BE}" dt="2023-02-01T03:59:28.072" v="525"/>
          <ac:picMkLst>
            <pc:docMk/>
            <pc:sldMk cId="734887308" sldId="274"/>
            <ac:picMk id="31" creationId="{899341BA-9493-4D5B-B2C8-89BAF7B46DAB}"/>
          </ac:picMkLst>
        </pc:picChg>
        <pc:picChg chg="add del mod">
          <ac:chgData name="Xuanbo" userId="52a29cb4-095e-4b88-8e5b-abe65ecae15b" providerId="ADAL" clId="{88EB2B24-EA14-49FE-933D-00CB9CCDC1BE}" dt="2023-02-01T03:59:28.072" v="525"/>
          <ac:picMkLst>
            <pc:docMk/>
            <pc:sldMk cId="734887308" sldId="274"/>
            <ac:picMk id="32" creationId="{359F8035-245D-439E-A2C1-BB4E4EE4B7E6}"/>
          </ac:picMkLst>
        </pc:picChg>
        <pc:picChg chg="add del mod">
          <ac:chgData name="Xuanbo" userId="52a29cb4-095e-4b88-8e5b-abe65ecae15b" providerId="ADAL" clId="{88EB2B24-EA14-49FE-933D-00CB9CCDC1BE}" dt="2023-02-01T03:59:28.072" v="525"/>
          <ac:picMkLst>
            <pc:docMk/>
            <pc:sldMk cId="734887308" sldId="274"/>
            <ac:picMk id="33" creationId="{D4759166-FB95-448A-B5B3-A3CDF9A9D230}"/>
          </ac:picMkLst>
        </pc:picChg>
        <pc:picChg chg="add del mod">
          <ac:chgData name="Xuanbo" userId="52a29cb4-095e-4b88-8e5b-abe65ecae15b" providerId="ADAL" clId="{88EB2B24-EA14-49FE-933D-00CB9CCDC1BE}" dt="2023-02-01T03:59:28.072" v="525"/>
          <ac:picMkLst>
            <pc:docMk/>
            <pc:sldMk cId="734887308" sldId="274"/>
            <ac:picMk id="34" creationId="{8E7C53DF-3BD3-4480-9D73-3B7367F33212}"/>
          </ac:picMkLst>
        </pc:picChg>
        <pc:picChg chg="add mod">
          <ac:chgData name="Xuanbo" userId="52a29cb4-095e-4b88-8e5b-abe65ecae15b" providerId="ADAL" clId="{88EB2B24-EA14-49FE-933D-00CB9CCDC1BE}" dt="2023-02-01T04:07:35.190" v="649" actId="1076"/>
          <ac:picMkLst>
            <pc:docMk/>
            <pc:sldMk cId="734887308" sldId="274"/>
            <ac:picMk id="42" creationId="{AC35154F-9342-42E3-93D2-C3A34F0784A7}"/>
          </ac:picMkLst>
        </pc:picChg>
        <pc:picChg chg="mod">
          <ac:chgData name="Xuanbo" userId="52a29cb4-095e-4b88-8e5b-abe65ecae15b" providerId="ADAL" clId="{88EB2B24-EA14-49FE-933D-00CB9CCDC1BE}" dt="2023-02-01T04:10:29.598" v="691" actId="164"/>
          <ac:picMkLst>
            <pc:docMk/>
            <pc:sldMk cId="734887308" sldId="274"/>
            <ac:picMk id="58" creationId="{E80A7833-5175-4DDA-BBD8-A136387423EC}"/>
          </ac:picMkLst>
        </pc:picChg>
        <pc:picChg chg="mod">
          <ac:chgData name="Xuanbo" userId="52a29cb4-095e-4b88-8e5b-abe65ecae15b" providerId="ADAL" clId="{88EB2B24-EA14-49FE-933D-00CB9CCDC1BE}" dt="2023-02-01T04:10:29.598" v="691" actId="164"/>
          <ac:picMkLst>
            <pc:docMk/>
            <pc:sldMk cId="734887308" sldId="274"/>
            <ac:picMk id="59" creationId="{CE18FB17-D263-4FAA-AF1D-962858192E5B}"/>
          </ac:picMkLst>
        </pc:picChg>
        <pc:picChg chg="mod">
          <ac:chgData name="Xuanbo" userId="52a29cb4-095e-4b88-8e5b-abe65ecae15b" providerId="ADAL" clId="{88EB2B24-EA14-49FE-933D-00CB9CCDC1BE}" dt="2023-02-01T04:10:29.598" v="691" actId="164"/>
          <ac:picMkLst>
            <pc:docMk/>
            <pc:sldMk cId="734887308" sldId="274"/>
            <ac:picMk id="60" creationId="{5E43C06C-5EC6-4E2C-8953-98CBE3AA463F}"/>
          </ac:picMkLst>
        </pc:picChg>
        <pc:picChg chg="mod">
          <ac:chgData name="Xuanbo" userId="52a29cb4-095e-4b88-8e5b-abe65ecae15b" providerId="ADAL" clId="{88EB2B24-EA14-49FE-933D-00CB9CCDC1BE}" dt="2023-02-01T04:10:29.598" v="691" actId="164"/>
          <ac:picMkLst>
            <pc:docMk/>
            <pc:sldMk cId="734887308" sldId="274"/>
            <ac:picMk id="61" creationId="{FF05BF37-C51B-4D1F-B0CB-BF35CB638B04}"/>
          </ac:picMkLst>
        </pc:picChg>
        <pc:picChg chg="mod">
          <ac:chgData name="Xuanbo" userId="52a29cb4-095e-4b88-8e5b-abe65ecae15b" providerId="ADAL" clId="{88EB2B24-EA14-49FE-933D-00CB9CCDC1BE}" dt="2023-02-01T04:10:29.598" v="691" actId="164"/>
          <ac:picMkLst>
            <pc:docMk/>
            <pc:sldMk cId="734887308" sldId="274"/>
            <ac:picMk id="62" creationId="{32138B34-4B56-4C4E-B47C-703E3CCFF75C}"/>
          </ac:picMkLst>
        </pc:picChg>
        <pc:picChg chg="mod">
          <ac:chgData name="Xuanbo" userId="52a29cb4-095e-4b88-8e5b-abe65ecae15b" providerId="ADAL" clId="{88EB2B24-EA14-49FE-933D-00CB9CCDC1BE}" dt="2023-02-01T04:10:29.598" v="691" actId="164"/>
          <ac:picMkLst>
            <pc:docMk/>
            <pc:sldMk cId="734887308" sldId="274"/>
            <ac:picMk id="63" creationId="{538929D2-BC4C-45EE-A8B1-3D58F7C628B9}"/>
          </ac:picMkLst>
        </pc:picChg>
        <pc:picChg chg="mod">
          <ac:chgData name="Xuanbo" userId="52a29cb4-095e-4b88-8e5b-abe65ecae15b" providerId="ADAL" clId="{88EB2B24-EA14-49FE-933D-00CB9CCDC1BE}" dt="2023-02-01T04:10:29.598" v="691" actId="164"/>
          <ac:picMkLst>
            <pc:docMk/>
            <pc:sldMk cId="734887308" sldId="274"/>
            <ac:picMk id="64" creationId="{17B7D589-CF71-4DD0-BC92-F3A32576BA94}"/>
          </ac:picMkLst>
        </pc:picChg>
        <pc:picChg chg="mod">
          <ac:chgData name="Xuanbo" userId="52a29cb4-095e-4b88-8e5b-abe65ecae15b" providerId="ADAL" clId="{88EB2B24-EA14-49FE-933D-00CB9CCDC1BE}" dt="2023-02-01T04:10:29.598" v="691" actId="164"/>
          <ac:picMkLst>
            <pc:docMk/>
            <pc:sldMk cId="734887308" sldId="274"/>
            <ac:picMk id="65" creationId="{329912E5-8454-49B0-A69C-3FB593BF1BA4}"/>
          </ac:picMkLst>
        </pc:picChg>
      </pc:sldChg>
      <pc:sldChg chg="addSp delSp modSp mod">
        <pc:chgData name="Xuanbo" userId="52a29cb4-095e-4b88-8e5b-abe65ecae15b" providerId="ADAL" clId="{88EB2B24-EA14-49FE-933D-00CB9CCDC1BE}" dt="2023-02-01T04:10:39.992" v="696"/>
        <pc:sldMkLst>
          <pc:docMk/>
          <pc:sldMk cId="2521337418" sldId="275"/>
        </pc:sldMkLst>
        <pc:spChg chg="add mod">
          <ac:chgData name="Xuanbo" userId="52a29cb4-095e-4b88-8e5b-abe65ecae15b" providerId="ADAL" clId="{88EB2B24-EA14-49FE-933D-00CB9CCDC1BE}" dt="2023-02-01T03:10:29.926" v="47" actId="20577"/>
          <ac:spMkLst>
            <pc:docMk/>
            <pc:sldMk cId="2521337418" sldId="275"/>
            <ac:spMk id="15" creationId="{AE0F84E0-2C8F-46A6-A837-5F04D710B315}"/>
          </ac:spMkLst>
        </pc:spChg>
        <pc:spChg chg="del mod">
          <ac:chgData name="Xuanbo" userId="52a29cb4-095e-4b88-8e5b-abe65ecae15b" providerId="ADAL" clId="{88EB2B24-EA14-49FE-933D-00CB9CCDC1BE}" dt="2023-02-01T03:17:45.074" v="186" actId="21"/>
          <ac:spMkLst>
            <pc:docMk/>
            <pc:sldMk cId="2521337418" sldId="275"/>
            <ac:spMk id="19" creationId="{4F8A7D39-64DD-4697-9D48-7689B0CEF0D9}"/>
          </ac:spMkLst>
        </pc:spChg>
        <pc:spChg chg="del mod">
          <ac:chgData name="Xuanbo" userId="52a29cb4-095e-4b88-8e5b-abe65ecae15b" providerId="ADAL" clId="{88EB2B24-EA14-49FE-933D-00CB9CCDC1BE}" dt="2023-02-01T03:17:32.227" v="181" actId="21"/>
          <ac:spMkLst>
            <pc:docMk/>
            <pc:sldMk cId="2521337418" sldId="275"/>
            <ac:spMk id="21" creationId="{D481F25C-1FEA-4D22-85C1-DCA3DD48AFDC}"/>
          </ac:spMkLst>
        </pc:spChg>
        <pc:spChg chg="mod">
          <ac:chgData name="Xuanbo" userId="52a29cb4-095e-4b88-8e5b-abe65ecae15b" providerId="ADAL" clId="{88EB2B24-EA14-49FE-933D-00CB9CCDC1BE}" dt="2023-02-01T03:17:27.974" v="178"/>
          <ac:spMkLst>
            <pc:docMk/>
            <pc:sldMk cId="2521337418" sldId="275"/>
            <ac:spMk id="23" creationId="{CCDC453D-A0B3-432D-9041-F51D1B7ACB21}"/>
          </ac:spMkLst>
        </pc:spChg>
        <pc:spChg chg="add mod">
          <ac:chgData name="Xuanbo" userId="52a29cb4-095e-4b88-8e5b-abe65ecae15b" providerId="ADAL" clId="{88EB2B24-EA14-49FE-933D-00CB9CCDC1BE}" dt="2023-02-01T03:20:20.285" v="262" actId="1076"/>
          <ac:spMkLst>
            <pc:docMk/>
            <pc:sldMk cId="2521337418" sldId="275"/>
            <ac:spMk id="25" creationId="{971E23B1-9044-4B27-8D85-4FC081313677}"/>
          </ac:spMkLst>
        </pc:spChg>
        <pc:spChg chg="add mod">
          <ac:chgData name="Xuanbo" userId="52a29cb4-095e-4b88-8e5b-abe65ecae15b" providerId="ADAL" clId="{88EB2B24-EA14-49FE-933D-00CB9CCDC1BE}" dt="2023-02-01T03:20:20.285" v="262" actId="1076"/>
          <ac:spMkLst>
            <pc:docMk/>
            <pc:sldMk cId="2521337418" sldId="275"/>
            <ac:spMk id="26" creationId="{56071444-5EE6-44DA-A30A-9BEAB1F27970}"/>
          </ac:spMkLst>
        </pc:spChg>
        <pc:spChg chg="add mod">
          <ac:chgData name="Xuanbo" userId="52a29cb4-095e-4b88-8e5b-abe65ecae15b" providerId="ADAL" clId="{88EB2B24-EA14-49FE-933D-00CB9CCDC1BE}" dt="2023-02-01T03:20:20.285" v="262" actId="1076"/>
          <ac:spMkLst>
            <pc:docMk/>
            <pc:sldMk cId="2521337418" sldId="275"/>
            <ac:spMk id="27" creationId="{DADC9CF8-2FA0-41BF-BF2F-D801A0C633A3}"/>
          </ac:spMkLst>
        </pc:spChg>
        <pc:spChg chg="add mod">
          <ac:chgData name="Xuanbo" userId="52a29cb4-095e-4b88-8e5b-abe65ecae15b" providerId="ADAL" clId="{88EB2B24-EA14-49FE-933D-00CB9CCDC1BE}" dt="2023-02-01T03:20:20.285" v="262" actId="1076"/>
          <ac:spMkLst>
            <pc:docMk/>
            <pc:sldMk cId="2521337418" sldId="275"/>
            <ac:spMk id="28" creationId="{9E3FB55E-D68E-45CE-A63D-64AF83D0A3AC}"/>
          </ac:spMkLst>
        </pc:spChg>
        <pc:spChg chg="add mod">
          <ac:chgData name="Xuanbo" userId="52a29cb4-095e-4b88-8e5b-abe65ecae15b" providerId="ADAL" clId="{88EB2B24-EA14-49FE-933D-00CB9CCDC1BE}" dt="2023-02-01T03:20:20.285" v="262" actId="1076"/>
          <ac:spMkLst>
            <pc:docMk/>
            <pc:sldMk cId="2521337418" sldId="275"/>
            <ac:spMk id="29" creationId="{A0D9A0AC-E98F-4D13-A450-4B7B7E9FDAB4}"/>
          </ac:spMkLst>
        </pc:spChg>
        <pc:spChg chg="add mod">
          <ac:chgData name="Xuanbo" userId="52a29cb4-095e-4b88-8e5b-abe65ecae15b" providerId="ADAL" clId="{88EB2B24-EA14-49FE-933D-00CB9CCDC1BE}" dt="2023-02-01T03:20:20.285" v="262" actId="1076"/>
          <ac:spMkLst>
            <pc:docMk/>
            <pc:sldMk cId="2521337418" sldId="275"/>
            <ac:spMk id="30" creationId="{6D284D89-76FC-4CF3-80F7-118BD2DADDE7}"/>
          </ac:spMkLst>
        </pc:spChg>
        <pc:spChg chg="add mod topLvl">
          <ac:chgData name="Xuanbo" userId="52a29cb4-095e-4b88-8e5b-abe65ecae15b" providerId="ADAL" clId="{88EB2B24-EA14-49FE-933D-00CB9CCDC1BE}" dt="2023-02-01T03:25:38.329" v="293" actId="165"/>
          <ac:spMkLst>
            <pc:docMk/>
            <pc:sldMk cId="2521337418" sldId="275"/>
            <ac:spMk id="35" creationId="{56C5CDB1-9141-4220-BC97-D88EDD14EFD2}"/>
          </ac:spMkLst>
        </pc:spChg>
        <pc:spChg chg="add del mod">
          <ac:chgData name="Xuanbo" userId="52a29cb4-095e-4b88-8e5b-abe65ecae15b" providerId="ADAL" clId="{88EB2B24-EA14-49FE-933D-00CB9CCDC1BE}" dt="2023-02-01T03:24:28.718" v="279" actId="21"/>
          <ac:spMkLst>
            <pc:docMk/>
            <pc:sldMk cId="2521337418" sldId="275"/>
            <ac:spMk id="36" creationId="{60DB9062-D1C3-4376-A155-7749163FE916}"/>
          </ac:spMkLst>
        </pc:spChg>
        <pc:spChg chg="add mod topLvl">
          <ac:chgData name="Xuanbo" userId="52a29cb4-095e-4b88-8e5b-abe65ecae15b" providerId="ADAL" clId="{88EB2B24-EA14-49FE-933D-00CB9CCDC1BE}" dt="2023-02-01T03:25:38.329" v="293" actId="165"/>
          <ac:spMkLst>
            <pc:docMk/>
            <pc:sldMk cId="2521337418" sldId="275"/>
            <ac:spMk id="37" creationId="{67CEC2E0-F29E-4E7E-96E8-B40928461495}"/>
          </ac:spMkLst>
        </pc:spChg>
        <pc:spChg chg="add mod">
          <ac:chgData name="Xuanbo" userId="52a29cb4-095e-4b88-8e5b-abe65ecae15b" providerId="ADAL" clId="{88EB2B24-EA14-49FE-933D-00CB9CCDC1BE}" dt="2023-02-01T03:26:05.138" v="347" actId="1076"/>
          <ac:spMkLst>
            <pc:docMk/>
            <pc:sldMk cId="2521337418" sldId="275"/>
            <ac:spMk id="41" creationId="{247E26EC-5AE1-42C2-B7E3-92150AD87FF2}"/>
          </ac:spMkLst>
        </pc:spChg>
        <pc:spChg chg="add del mod">
          <ac:chgData name="Xuanbo" userId="52a29cb4-095e-4b88-8e5b-abe65ecae15b" providerId="ADAL" clId="{88EB2B24-EA14-49FE-933D-00CB9CCDC1BE}" dt="2023-02-01T04:10:39.992" v="696"/>
          <ac:spMkLst>
            <pc:docMk/>
            <pc:sldMk cId="2521337418" sldId="275"/>
            <ac:spMk id="56" creationId="{969403EE-15E2-4BDE-8D1B-81B24584B31C}"/>
          </ac:spMkLst>
        </pc:spChg>
        <pc:spChg chg="add del mod">
          <ac:chgData name="Xuanbo" userId="52a29cb4-095e-4b88-8e5b-abe65ecae15b" providerId="ADAL" clId="{88EB2B24-EA14-49FE-933D-00CB9CCDC1BE}" dt="2023-02-01T04:10:39.992" v="696"/>
          <ac:spMkLst>
            <pc:docMk/>
            <pc:sldMk cId="2521337418" sldId="275"/>
            <ac:spMk id="58" creationId="{00470E37-9789-40FD-A5AB-239331985E89}"/>
          </ac:spMkLst>
        </pc:spChg>
        <pc:spChg chg="add del mod">
          <ac:chgData name="Xuanbo" userId="52a29cb4-095e-4b88-8e5b-abe65ecae15b" providerId="ADAL" clId="{88EB2B24-EA14-49FE-933D-00CB9CCDC1BE}" dt="2023-02-01T04:10:39.992" v="696"/>
          <ac:spMkLst>
            <pc:docMk/>
            <pc:sldMk cId="2521337418" sldId="275"/>
            <ac:spMk id="59" creationId="{F51BC0AA-290F-4375-BA2E-3552105CC7D8}"/>
          </ac:spMkLst>
        </pc:spChg>
        <pc:spChg chg="add del mod">
          <ac:chgData name="Xuanbo" userId="52a29cb4-095e-4b88-8e5b-abe65ecae15b" providerId="ADAL" clId="{88EB2B24-EA14-49FE-933D-00CB9CCDC1BE}" dt="2023-02-01T04:10:39.992" v="696"/>
          <ac:spMkLst>
            <pc:docMk/>
            <pc:sldMk cId="2521337418" sldId="275"/>
            <ac:spMk id="60" creationId="{071A98AF-2231-4AD2-B726-38CF21854C5C}"/>
          </ac:spMkLst>
        </pc:spChg>
        <pc:spChg chg="add del mod">
          <ac:chgData name="Xuanbo" userId="52a29cb4-095e-4b88-8e5b-abe65ecae15b" providerId="ADAL" clId="{88EB2B24-EA14-49FE-933D-00CB9CCDC1BE}" dt="2023-02-01T04:10:39.992" v="696"/>
          <ac:spMkLst>
            <pc:docMk/>
            <pc:sldMk cId="2521337418" sldId="275"/>
            <ac:spMk id="61" creationId="{325E84FC-C7B2-4CC8-8F59-F2CA51658E87}"/>
          </ac:spMkLst>
        </pc:spChg>
        <pc:spChg chg="add del mod">
          <ac:chgData name="Xuanbo" userId="52a29cb4-095e-4b88-8e5b-abe65ecae15b" providerId="ADAL" clId="{88EB2B24-EA14-49FE-933D-00CB9CCDC1BE}" dt="2023-02-01T04:10:39.992" v="696"/>
          <ac:spMkLst>
            <pc:docMk/>
            <pc:sldMk cId="2521337418" sldId="275"/>
            <ac:spMk id="62" creationId="{276332BB-F9B2-4D6D-B847-B863FFAB88F5}"/>
          </ac:spMkLst>
        </pc:spChg>
        <pc:grpChg chg="add del mod">
          <ac:chgData name="Xuanbo" userId="52a29cb4-095e-4b88-8e5b-abe65ecae15b" providerId="ADAL" clId="{88EB2B24-EA14-49FE-933D-00CB9CCDC1BE}" dt="2023-02-01T03:25:38.329" v="293" actId="165"/>
          <ac:grpSpMkLst>
            <pc:docMk/>
            <pc:sldMk cId="2521337418" sldId="275"/>
            <ac:grpSpMk id="7" creationId="{7F1FED6E-2CCB-401B-8440-FB22FF6BAFAC}"/>
          </ac:grpSpMkLst>
        </pc:grpChg>
        <pc:grpChg chg="add del mod">
          <ac:chgData name="Xuanbo" userId="52a29cb4-095e-4b88-8e5b-abe65ecae15b" providerId="ADAL" clId="{88EB2B24-EA14-49FE-933D-00CB9CCDC1BE}" dt="2023-02-01T03:17:48.300" v="188" actId="21"/>
          <ac:grpSpMkLst>
            <pc:docMk/>
            <pc:sldMk cId="2521337418" sldId="275"/>
            <ac:grpSpMk id="16" creationId="{0F93AB2F-C54D-40E0-A11E-356292BBC01D}"/>
          </ac:grpSpMkLst>
        </pc:grpChg>
        <pc:grpChg chg="mod">
          <ac:chgData name="Xuanbo" userId="52a29cb4-095e-4b88-8e5b-abe65ecae15b" providerId="ADAL" clId="{88EB2B24-EA14-49FE-933D-00CB9CCDC1BE}" dt="2023-02-01T03:17:27.974" v="178"/>
          <ac:grpSpMkLst>
            <pc:docMk/>
            <pc:sldMk cId="2521337418" sldId="275"/>
            <ac:grpSpMk id="17" creationId="{D2252BCD-051E-4A21-B02C-3AE47BD2B3E2}"/>
          </ac:grpSpMkLst>
        </pc:grpChg>
        <pc:grpChg chg="del mod">
          <ac:chgData name="Xuanbo" userId="52a29cb4-095e-4b88-8e5b-abe65ecae15b" providerId="ADAL" clId="{88EB2B24-EA14-49FE-933D-00CB9CCDC1BE}" dt="2023-02-01T03:17:32.227" v="181" actId="21"/>
          <ac:grpSpMkLst>
            <pc:docMk/>
            <pc:sldMk cId="2521337418" sldId="275"/>
            <ac:grpSpMk id="18" creationId="{7568CD25-B6FA-4139-801A-DD24530F915D}"/>
          </ac:grpSpMkLst>
        </pc:grpChg>
        <pc:picChg chg="add mod topLvl">
          <ac:chgData name="Xuanbo" userId="52a29cb4-095e-4b88-8e5b-abe65ecae15b" providerId="ADAL" clId="{88EB2B24-EA14-49FE-933D-00CB9CCDC1BE}" dt="2023-02-01T03:25:38.329" v="293" actId="165"/>
          <ac:picMkLst>
            <pc:docMk/>
            <pc:sldMk cId="2521337418" sldId="275"/>
            <ac:picMk id="4" creationId="{05D5F716-5A42-47BC-B164-50DF4C577A3A}"/>
          </ac:picMkLst>
        </pc:picChg>
        <pc:picChg chg="add mod topLvl">
          <ac:chgData name="Xuanbo" userId="52a29cb4-095e-4b88-8e5b-abe65ecae15b" providerId="ADAL" clId="{88EB2B24-EA14-49FE-933D-00CB9CCDC1BE}" dt="2023-02-01T03:25:38.329" v="293" actId="165"/>
          <ac:picMkLst>
            <pc:docMk/>
            <pc:sldMk cId="2521337418" sldId="275"/>
            <ac:picMk id="6" creationId="{AB31F38D-4DC9-4332-A46D-74BDD78E4FFF}"/>
          </ac:picMkLst>
        </pc:picChg>
        <pc:picChg chg="add mod">
          <ac:chgData name="Xuanbo" userId="52a29cb4-095e-4b88-8e5b-abe65ecae15b" providerId="ADAL" clId="{88EB2B24-EA14-49FE-933D-00CB9CCDC1BE}" dt="2023-02-01T03:25:32.020" v="292" actId="1076"/>
          <ac:picMkLst>
            <pc:docMk/>
            <pc:sldMk cId="2521337418" sldId="275"/>
            <ac:picMk id="9" creationId="{1D187A9F-38A0-4D43-8A8F-358B1845CA5D}"/>
          </ac:picMkLst>
        </pc:picChg>
        <pc:picChg chg="mod">
          <ac:chgData name="Xuanbo" userId="52a29cb4-095e-4b88-8e5b-abe65ecae15b" providerId="ADAL" clId="{88EB2B24-EA14-49FE-933D-00CB9CCDC1BE}" dt="2023-02-01T03:17:27.974" v="178"/>
          <ac:picMkLst>
            <pc:docMk/>
            <pc:sldMk cId="2521337418" sldId="275"/>
            <ac:picMk id="22" creationId="{BB05823D-C494-42A8-A211-764D337867F3}"/>
          </ac:picMkLst>
        </pc:picChg>
        <pc:picChg chg="mod">
          <ac:chgData name="Xuanbo" userId="52a29cb4-095e-4b88-8e5b-abe65ecae15b" providerId="ADAL" clId="{88EB2B24-EA14-49FE-933D-00CB9CCDC1BE}" dt="2023-02-01T03:17:27.974" v="178"/>
          <ac:picMkLst>
            <pc:docMk/>
            <pc:sldMk cId="2521337418" sldId="275"/>
            <ac:picMk id="24" creationId="{436BA931-76D4-42A3-8016-A042A53108ED}"/>
          </ac:picMkLst>
        </pc:picChg>
        <pc:picChg chg="add del mod">
          <ac:chgData name="Xuanbo" userId="52a29cb4-095e-4b88-8e5b-abe65ecae15b" providerId="ADAL" clId="{88EB2B24-EA14-49FE-933D-00CB9CCDC1BE}" dt="2023-02-01T04:10:39.992" v="696"/>
          <ac:picMkLst>
            <pc:docMk/>
            <pc:sldMk cId="2521337418" sldId="275"/>
            <ac:picMk id="42" creationId="{93662FF1-A7FC-4E25-85E5-8F1C157F63F9}"/>
          </ac:picMkLst>
        </pc:picChg>
        <pc:picChg chg="add del mod">
          <ac:chgData name="Xuanbo" userId="52a29cb4-095e-4b88-8e5b-abe65ecae15b" providerId="ADAL" clId="{88EB2B24-EA14-49FE-933D-00CB9CCDC1BE}" dt="2023-02-01T04:10:39.992" v="696"/>
          <ac:picMkLst>
            <pc:docMk/>
            <pc:sldMk cId="2521337418" sldId="275"/>
            <ac:picMk id="43" creationId="{854E9BD8-ACBE-4333-99A8-07753F610F26}"/>
          </ac:picMkLst>
        </pc:picChg>
        <pc:picChg chg="add del mod">
          <ac:chgData name="Xuanbo" userId="52a29cb4-095e-4b88-8e5b-abe65ecae15b" providerId="ADAL" clId="{88EB2B24-EA14-49FE-933D-00CB9CCDC1BE}" dt="2023-02-01T04:10:39.992" v="696"/>
          <ac:picMkLst>
            <pc:docMk/>
            <pc:sldMk cId="2521337418" sldId="275"/>
            <ac:picMk id="44" creationId="{72565287-EF32-4B23-88CF-ECE09E9F2FFC}"/>
          </ac:picMkLst>
        </pc:picChg>
        <pc:picChg chg="add del mod">
          <ac:chgData name="Xuanbo" userId="52a29cb4-095e-4b88-8e5b-abe65ecae15b" providerId="ADAL" clId="{88EB2B24-EA14-49FE-933D-00CB9CCDC1BE}" dt="2023-02-01T04:10:39.992" v="696"/>
          <ac:picMkLst>
            <pc:docMk/>
            <pc:sldMk cId="2521337418" sldId="275"/>
            <ac:picMk id="45" creationId="{1A38D8BD-6C0A-484D-B381-852E9FCE7851}"/>
          </ac:picMkLst>
        </pc:picChg>
        <pc:picChg chg="add del mod">
          <ac:chgData name="Xuanbo" userId="52a29cb4-095e-4b88-8e5b-abe65ecae15b" providerId="ADAL" clId="{88EB2B24-EA14-49FE-933D-00CB9CCDC1BE}" dt="2023-02-01T04:10:39.992" v="696"/>
          <ac:picMkLst>
            <pc:docMk/>
            <pc:sldMk cId="2521337418" sldId="275"/>
            <ac:picMk id="46" creationId="{53844329-98A0-4222-A149-3D37CDB6CE0B}"/>
          </ac:picMkLst>
        </pc:picChg>
        <pc:picChg chg="add del mod">
          <ac:chgData name="Xuanbo" userId="52a29cb4-095e-4b88-8e5b-abe65ecae15b" providerId="ADAL" clId="{88EB2B24-EA14-49FE-933D-00CB9CCDC1BE}" dt="2023-02-01T04:10:39.992" v="696"/>
          <ac:picMkLst>
            <pc:docMk/>
            <pc:sldMk cId="2521337418" sldId="275"/>
            <ac:picMk id="47" creationId="{7C4CF031-FE03-4722-9856-B8E084AD24B5}"/>
          </ac:picMkLst>
        </pc:picChg>
        <pc:picChg chg="add del mod">
          <ac:chgData name="Xuanbo" userId="52a29cb4-095e-4b88-8e5b-abe65ecae15b" providerId="ADAL" clId="{88EB2B24-EA14-49FE-933D-00CB9CCDC1BE}" dt="2023-02-01T04:10:39.992" v="696"/>
          <ac:picMkLst>
            <pc:docMk/>
            <pc:sldMk cId="2521337418" sldId="275"/>
            <ac:picMk id="48" creationId="{FCBE4F9C-0769-466D-8233-3D406F943DDD}"/>
          </ac:picMkLst>
        </pc:picChg>
        <pc:picChg chg="add del mod">
          <ac:chgData name="Xuanbo" userId="52a29cb4-095e-4b88-8e5b-abe65ecae15b" providerId="ADAL" clId="{88EB2B24-EA14-49FE-933D-00CB9CCDC1BE}" dt="2023-02-01T04:10:39.992" v="696"/>
          <ac:picMkLst>
            <pc:docMk/>
            <pc:sldMk cId="2521337418" sldId="275"/>
            <ac:picMk id="49" creationId="{E37844B0-0F5B-4AA4-88C4-562A5695BD23}"/>
          </ac:picMkLst>
        </pc:picChg>
        <pc:picChg chg="add del mod">
          <ac:chgData name="Xuanbo" userId="52a29cb4-095e-4b88-8e5b-abe65ecae15b" providerId="ADAL" clId="{88EB2B24-EA14-49FE-933D-00CB9CCDC1BE}" dt="2023-02-01T04:10:39.992" v="696"/>
          <ac:picMkLst>
            <pc:docMk/>
            <pc:sldMk cId="2521337418" sldId="275"/>
            <ac:picMk id="50" creationId="{984F241C-9D03-4E31-B80F-DDDC701C44F4}"/>
          </ac:picMkLst>
        </pc:picChg>
        <pc:picChg chg="add del mod">
          <ac:chgData name="Xuanbo" userId="52a29cb4-095e-4b88-8e5b-abe65ecae15b" providerId="ADAL" clId="{88EB2B24-EA14-49FE-933D-00CB9CCDC1BE}" dt="2023-02-01T04:10:39.992" v="696"/>
          <ac:picMkLst>
            <pc:docMk/>
            <pc:sldMk cId="2521337418" sldId="275"/>
            <ac:picMk id="51" creationId="{D4BFB5C4-9B11-4BDA-A0B8-5816C5665B4B}"/>
          </ac:picMkLst>
        </pc:picChg>
        <pc:picChg chg="add del mod">
          <ac:chgData name="Xuanbo" userId="52a29cb4-095e-4b88-8e5b-abe65ecae15b" providerId="ADAL" clId="{88EB2B24-EA14-49FE-933D-00CB9CCDC1BE}" dt="2023-02-01T04:10:39.992" v="696"/>
          <ac:picMkLst>
            <pc:docMk/>
            <pc:sldMk cId="2521337418" sldId="275"/>
            <ac:picMk id="52" creationId="{5DEEAD2C-1833-4AFD-8C58-73045DD137DB}"/>
          </ac:picMkLst>
        </pc:picChg>
        <pc:picChg chg="mod">
          <ac:chgData name="Xuanbo" userId="52a29cb4-095e-4b88-8e5b-abe65ecae15b" providerId="ADAL" clId="{88EB2B24-EA14-49FE-933D-00CB9CCDC1BE}" dt="2023-02-01T03:20:20.285" v="262" actId="1076"/>
          <ac:picMkLst>
            <pc:docMk/>
            <pc:sldMk cId="2521337418" sldId="275"/>
            <ac:picMk id="53" creationId="{608532B0-F84B-4D65-B63A-352411D70E36}"/>
          </ac:picMkLst>
        </pc:picChg>
        <pc:picChg chg="add del mod">
          <ac:chgData name="Xuanbo" userId="52a29cb4-095e-4b88-8e5b-abe65ecae15b" providerId="ADAL" clId="{88EB2B24-EA14-49FE-933D-00CB9CCDC1BE}" dt="2023-02-01T04:10:39.992" v="696"/>
          <ac:picMkLst>
            <pc:docMk/>
            <pc:sldMk cId="2521337418" sldId="275"/>
            <ac:picMk id="54" creationId="{542305EE-AB57-4441-8A62-BEFC736C4ED8}"/>
          </ac:picMkLst>
        </pc:picChg>
        <pc:picChg chg="mod">
          <ac:chgData name="Xuanbo" userId="52a29cb4-095e-4b88-8e5b-abe65ecae15b" providerId="ADAL" clId="{88EB2B24-EA14-49FE-933D-00CB9CCDC1BE}" dt="2023-02-01T03:20:20.285" v="262" actId="1076"/>
          <ac:picMkLst>
            <pc:docMk/>
            <pc:sldMk cId="2521337418" sldId="275"/>
            <ac:picMk id="55" creationId="{5590D45E-DB7C-4931-AFE4-EECEEBEC22B2}"/>
          </ac:picMkLst>
        </pc:picChg>
        <pc:picChg chg="mod">
          <ac:chgData name="Xuanbo" userId="52a29cb4-095e-4b88-8e5b-abe65ecae15b" providerId="ADAL" clId="{88EB2B24-EA14-49FE-933D-00CB9CCDC1BE}" dt="2023-02-01T03:20:20.285" v="262" actId="1076"/>
          <ac:picMkLst>
            <pc:docMk/>
            <pc:sldMk cId="2521337418" sldId="275"/>
            <ac:picMk id="57" creationId="{44371F64-CA95-4554-926D-BC22F424B4A3}"/>
          </ac:picMkLst>
        </pc:picChg>
        <pc:picChg chg="mod">
          <ac:chgData name="Xuanbo" userId="52a29cb4-095e-4b88-8e5b-abe65ecae15b" providerId="ADAL" clId="{88EB2B24-EA14-49FE-933D-00CB9CCDC1BE}" dt="2023-02-01T03:20:20.285" v="262" actId="1076"/>
          <ac:picMkLst>
            <pc:docMk/>
            <pc:sldMk cId="2521337418" sldId="275"/>
            <ac:picMk id="67" creationId="{D21715D9-40DE-4F8A-A61B-19CAF4953964}"/>
          </ac:picMkLst>
        </pc:picChg>
        <pc:picChg chg="mod">
          <ac:chgData name="Xuanbo" userId="52a29cb4-095e-4b88-8e5b-abe65ecae15b" providerId="ADAL" clId="{88EB2B24-EA14-49FE-933D-00CB9CCDC1BE}" dt="2023-02-01T03:20:20.285" v="262" actId="1076"/>
          <ac:picMkLst>
            <pc:docMk/>
            <pc:sldMk cId="2521337418" sldId="275"/>
            <ac:picMk id="69" creationId="{04DCCEF7-C9D3-4D62-AEF6-84717376E2F2}"/>
          </ac:picMkLst>
        </pc:picChg>
        <pc:picChg chg="mod">
          <ac:chgData name="Xuanbo" userId="52a29cb4-095e-4b88-8e5b-abe65ecae15b" providerId="ADAL" clId="{88EB2B24-EA14-49FE-933D-00CB9CCDC1BE}" dt="2023-02-01T03:20:20.285" v="262" actId="1076"/>
          <ac:picMkLst>
            <pc:docMk/>
            <pc:sldMk cId="2521337418" sldId="275"/>
            <ac:picMk id="71" creationId="{6C0AD2EA-FF3C-46AB-9857-37ADF7CB3867}"/>
          </ac:picMkLst>
        </pc:picChg>
        <pc:picChg chg="mod">
          <ac:chgData name="Xuanbo" userId="52a29cb4-095e-4b88-8e5b-abe65ecae15b" providerId="ADAL" clId="{88EB2B24-EA14-49FE-933D-00CB9CCDC1BE}" dt="2023-02-01T03:20:20.285" v="262" actId="1076"/>
          <ac:picMkLst>
            <pc:docMk/>
            <pc:sldMk cId="2521337418" sldId="275"/>
            <ac:picMk id="73" creationId="{3446C487-8412-4BA8-8EB2-4B85CA09AC7B}"/>
          </ac:picMkLst>
        </pc:picChg>
        <pc:picChg chg="mod">
          <ac:chgData name="Xuanbo" userId="52a29cb4-095e-4b88-8e5b-abe65ecae15b" providerId="ADAL" clId="{88EB2B24-EA14-49FE-933D-00CB9CCDC1BE}" dt="2023-02-01T03:20:20.285" v="262" actId="1076"/>
          <ac:picMkLst>
            <pc:docMk/>
            <pc:sldMk cId="2521337418" sldId="275"/>
            <ac:picMk id="83" creationId="{8518D391-11CD-460B-8745-84FFB05191ED}"/>
          </ac:picMkLst>
        </pc:picChg>
        <pc:picChg chg="mod">
          <ac:chgData name="Xuanbo" userId="52a29cb4-095e-4b88-8e5b-abe65ecae15b" providerId="ADAL" clId="{88EB2B24-EA14-49FE-933D-00CB9CCDC1BE}" dt="2023-02-01T03:20:20.285" v="262" actId="1076"/>
          <ac:picMkLst>
            <pc:docMk/>
            <pc:sldMk cId="2521337418" sldId="275"/>
            <ac:picMk id="85" creationId="{BF641211-8676-4EC6-BD7A-CB614BC30956}"/>
          </ac:picMkLst>
        </pc:picChg>
        <pc:picChg chg="mod">
          <ac:chgData name="Xuanbo" userId="52a29cb4-095e-4b88-8e5b-abe65ecae15b" providerId="ADAL" clId="{88EB2B24-EA14-49FE-933D-00CB9CCDC1BE}" dt="2023-02-01T03:20:20.285" v="262" actId="1076"/>
          <ac:picMkLst>
            <pc:docMk/>
            <pc:sldMk cId="2521337418" sldId="275"/>
            <ac:picMk id="87" creationId="{19886300-F031-49B7-87B0-555987FF1A43}"/>
          </ac:picMkLst>
        </pc:picChg>
        <pc:picChg chg="mod">
          <ac:chgData name="Xuanbo" userId="52a29cb4-095e-4b88-8e5b-abe65ecae15b" providerId="ADAL" clId="{88EB2B24-EA14-49FE-933D-00CB9CCDC1BE}" dt="2023-02-01T03:20:20.285" v="262" actId="1076"/>
          <ac:picMkLst>
            <pc:docMk/>
            <pc:sldMk cId="2521337418" sldId="275"/>
            <ac:picMk id="89" creationId="{77C8D52C-9FF3-4587-8716-60A380E62036}"/>
          </ac:picMkLst>
        </pc:picChg>
        <pc:picChg chg="mod">
          <ac:chgData name="Xuanbo" userId="52a29cb4-095e-4b88-8e5b-abe65ecae15b" providerId="ADAL" clId="{88EB2B24-EA14-49FE-933D-00CB9CCDC1BE}" dt="2023-02-01T03:20:20.285" v="262" actId="1076"/>
          <ac:picMkLst>
            <pc:docMk/>
            <pc:sldMk cId="2521337418" sldId="275"/>
            <ac:picMk id="90" creationId="{49D36C54-57F0-46D4-B0FA-9EA97FC37E55}"/>
          </ac:picMkLst>
        </pc:picChg>
        <pc:cxnChg chg="mod">
          <ac:chgData name="Xuanbo" userId="52a29cb4-095e-4b88-8e5b-abe65ecae15b" providerId="ADAL" clId="{88EB2B24-EA14-49FE-933D-00CB9CCDC1BE}" dt="2023-02-01T03:17:27.974" v="178"/>
          <ac:cxnSpMkLst>
            <pc:docMk/>
            <pc:sldMk cId="2521337418" sldId="275"/>
            <ac:cxnSpMk id="20" creationId="{E7A64F38-126B-4BA9-A66B-E01EF9841935}"/>
          </ac:cxnSpMkLst>
        </pc:cxnChg>
      </pc:sldChg>
      <pc:sldChg chg="addSp delSp modSp new del mod">
        <pc:chgData name="Xuanbo" userId="52a29cb4-095e-4b88-8e5b-abe65ecae15b" providerId="ADAL" clId="{88EB2B24-EA14-49FE-933D-00CB9CCDC1BE}" dt="2023-02-01T04:13:02.717" v="728" actId="2696"/>
        <pc:sldMkLst>
          <pc:docMk/>
          <pc:sldMk cId="828361730" sldId="276"/>
        </pc:sldMkLst>
        <pc:spChg chg="del">
          <ac:chgData name="Xuanbo" userId="52a29cb4-095e-4b88-8e5b-abe65ecae15b" providerId="ADAL" clId="{88EB2B24-EA14-49FE-933D-00CB9CCDC1BE}" dt="2023-02-01T03:07:06.168" v="6" actId="478"/>
          <ac:spMkLst>
            <pc:docMk/>
            <pc:sldMk cId="828361730" sldId="276"/>
            <ac:spMk id="2" creationId="{71D0B669-FBB1-486B-B18C-5AE67FA776A1}"/>
          </ac:spMkLst>
        </pc:spChg>
        <pc:spChg chg="del">
          <ac:chgData name="Xuanbo" userId="52a29cb4-095e-4b88-8e5b-abe65ecae15b" providerId="ADAL" clId="{88EB2B24-EA14-49FE-933D-00CB9CCDC1BE}" dt="2023-02-01T03:07:06.168" v="6" actId="478"/>
          <ac:spMkLst>
            <pc:docMk/>
            <pc:sldMk cId="828361730" sldId="276"/>
            <ac:spMk id="3" creationId="{7E13A9AE-7EDB-40FF-BCD8-4D9CF951D1EB}"/>
          </ac:spMkLst>
        </pc:spChg>
        <pc:spChg chg="add del">
          <ac:chgData name="Xuanbo" userId="52a29cb4-095e-4b88-8e5b-abe65ecae15b" providerId="ADAL" clId="{88EB2B24-EA14-49FE-933D-00CB9CCDC1BE}" dt="2023-02-01T03:07:06.168" v="6" actId="478"/>
          <ac:spMkLst>
            <pc:docMk/>
            <pc:sldMk cId="828361730" sldId="276"/>
            <ac:spMk id="5" creationId="{60B2E761-6683-4E01-A12B-8F191110EE74}"/>
          </ac:spMkLst>
        </pc:spChg>
        <pc:spChg chg="add del">
          <ac:chgData name="Xuanbo" userId="52a29cb4-095e-4b88-8e5b-abe65ecae15b" providerId="ADAL" clId="{88EB2B24-EA14-49FE-933D-00CB9CCDC1BE}" dt="2023-02-01T03:07:05.358" v="5"/>
          <ac:spMkLst>
            <pc:docMk/>
            <pc:sldMk cId="828361730" sldId="276"/>
            <ac:spMk id="7" creationId="{529E171E-237F-4AFE-83E0-9F78261E3355}"/>
          </ac:spMkLst>
        </pc:spChg>
        <pc:spChg chg="add mod">
          <ac:chgData name="Xuanbo" userId="52a29cb4-095e-4b88-8e5b-abe65ecae15b" providerId="ADAL" clId="{88EB2B24-EA14-49FE-933D-00CB9CCDC1BE}" dt="2023-02-01T04:09:11.912" v="690" actId="20577"/>
          <ac:spMkLst>
            <pc:docMk/>
            <pc:sldMk cId="828361730" sldId="276"/>
            <ac:spMk id="13" creationId="{89B6C010-4C63-434D-BC34-4B281E4C7CD5}"/>
          </ac:spMkLst>
        </pc:spChg>
        <pc:grpChg chg="add mod">
          <ac:chgData name="Xuanbo" userId="52a29cb4-095e-4b88-8e5b-abe65ecae15b" providerId="ADAL" clId="{88EB2B24-EA14-49FE-933D-00CB9CCDC1BE}" dt="2023-02-01T03:08:11.070" v="26" actId="1076"/>
          <ac:grpSpMkLst>
            <pc:docMk/>
            <pc:sldMk cId="828361730" sldId="276"/>
            <ac:grpSpMk id="12" creationId="{B55A0DA3-BE76-4292-9F75-6A088D6F5377}"/>
          </ac:grpSpMkLst>
        </pc:grpChg>
        <pc:picChg chg="add mod modCrop">
          <ac:chgData name="Xuanbo" userId="52a29cb4-095e-4b88-8e5b-abe65ecae15b" providerId="ADAL" clId="{88EB2B24-EA14-49FE-933D-00CB9CCDC1BE}" dt="2023-02-01T03:08:09.466" v="25" actId="164"/>
          <ac:picMkLst>
            <pc:docMk/>
            <pc:sldMk cId="828361730" sldId="276"/>
            <ac:picMk id="9" creationId="{5A6D06B1-F828-4CC8-A229-44AE0CC1F6E5}"/>
          </ac:picMkLst>
        </pc:picChg>
        <pc:picChg chg="add mod">
          <ac:chgData name="Xuanbo" userId="52a29cb4-095e-4b88-8e5b-abe65ecae15b" providerId="ADAL" clId="{88EB2B24-EA14-49FE-933D-00CB9CCDC1BE}" dt="2023-02-01T03:08:09.466" v="25" actId="164"/>
          <ac:picMkLst>
            <pc:docMk/>
            <pc:sldMk cId="828361730" sldId="276"/>
            <ac:picMk id="11" creationId="{7BF2F889-7612-46CE-AB37-FA2C1CF8FC25}"/>
          </ac:picMkLst>
        </pc:picChg>
      </pc:sldChg>
      <pc:sldChg chg="new del">
        <pc:chgData name="Xuanbo" userId="52a29cb4-095e-4b88-8e5b-abe65ecae15b" providerId="ADAL" clId="{88EB2B24-EA14-49FE-933D-00CB9CCDC1BE}" dt="2023-02-01T04:14:38.765" v="782" actId="2696"/>
        <pc:sldMkLst>
          <pc:docMk/>
          <pc:sldMk cId="1732553871" sldId="276"/>
        </pc:sldMkLst>
      </pc:sldChg>
      <pc:sldChg chg="addSp delSp modSp add mod">
        <pc:chgData name="Xuanbo" userId="52a29cb4-095e-4b88-8e5b-abe65ecae15b" providerId="ADAL" clId="{88EB2B24-EA14-49FE-933D-00CB9CCDC1BE}" dt="2023-02-01T04:24:30.692" v="1538" actId="14100"/>
        <pc:sldMkLst>
          <pc:docMk/>
          <pc:sldMk cId="2405039341" sldId="277"/>
        </pc:sldMkLst>
        <pc:spChg chg="mod">
          <ac:chgData name="Xuanbo" userId="52a29cb4-095e-4b88-8e5b-abe65ecae15b" providerId="ADAL" clId="{88EB2B24-EA14-49FE-933D-00CB9CCDC1BE}" dt="2023-02-01T04:13:23.872" v="757" actId="20577"/>
          <ac:spMkLst>
            <pc:docMk/>
            <pc:sldMk cId="2405039341" sldId="277"/>
            <ac:spMk id="13" creationId="{89B6C010-4C63-434D-BC34-4B281E4C7CD5}"/>
          </ac:spMkLst>
        </pc:spChg>
        <pc:spChg chg="add mod">
          <ac:chgData name="Xuanbo" userId="52a29cb4-095e-4b88-8e5b-abe65ecae15b" providerId="ADAL" clId="{88EB2B24-EA14-49FE-933D-00CB9CCDC1BE}" dt="2023-02-01T04:24:30.692" v="1538" actId="14100"/>
          <ac:spMkLst>
            <pc:docMk/>
            <pc:sldMk cId="2405039341" sldId="277"/>
            <ac:spMk id="14" creationId="{6BFFE0F9-4EBB-44A5-B312-E536E8241663}"/>
          </ac:spMkLst>
        </pc:spChg>
        <pc:spChg chg="add mod">
          <ac:chgData name="Xuanbo" userId="52a29cb4-095e-4b88-8e5b-abe65ecae15b" providerId="ADAL" clId="{88EB2B24-EA14-49FE-933D-00CB9CCDC1BE}" dt="2023-02-01T04:23:09.565" v="1465" actId="1076"/>
          <ac:spMkLst>
            <pc:docMk/>
            <pc:sldMk cId="2405039341" sldId="277"/>
            <ac:spMk id="15" creationId="{E6B75EF2-1F17-45A2-AFB8-31B4C6643A52}"/>
          </ac:spMkLst>
        </pc:spChg>
        <pc:spChg chg="add mod">
          <ac:chgData name="Xuanbo" userId="52a29cb4-095e-4b88-8e5b-abe65ecae15b" providerId="ADAL" clId="{88EB2B24-EA14-49FE-933D-00CB9CCDC1BE}" dt="2023-02-01T04:23:52.447" v="1530"/>
          <ac:spMkLst>
            <pc:docMk/>
            <pc:sldMk cId="2405039341" sldId="277"/>
            <ac:spMk id="16" creationId="{36C83EC2-3375-4C00-AF68-4C09D9EEAB20}"/>
          </ac:spMkLst>
        </pc:spChg>
        <pc:spChg chg="add mod">
          <ac:chgData name="Xuanbo" userId="52a29cb4-095e-4b88-8e5b-abe65ecae15b" providerId="ADAL" clId="{88EB2B24-EA14-49FE-933D-00CB9CCDC1BE}" dt="2023-02-01T04:24:05.207" v="1533"/>
          <ac:spMkLst>
            <pc:docMk/>
            <pc:sldMk cId="2405039341" sldId="277"/>
            <ac:spMk id="17" creationId="{CA77C01F-E8EC-496A-8A64-B524F6FCCBE7}"/>
          </ac:spMkLst>
        </pc:spChg>
        <pc:spChg chg="add mod">
          <ac:chgData name="Xuanbo" userId="52a29cb4-095e-4b88-8e5b-abe65ecae15b" providerId="ADAL" clId="{88EB2B24-EA14-49FE-933D-00CB9CCDC1BE}" dt="2023-02-01T04:24:14.859" v="1536"/>
          <ac:spMkLst>
            <pc:docMk/>
            <pc:sldMk cId="2405039341" sldId="277"/>
            <ac:spMk id="18" creationId="{588B5B96-AA76-4F3D-898A-53C4F08A4BEE}"/>
          </ac:spMkLst>
        </pc:spChg>
        <pc:grpChg chg="add del">
          <ac:chgData name="Xuanbo" userId="52a29cb4-095e-4b88-8e5b-abe65ecae15b" providerId="ADAL" clId="{88EB2B24-EA14-49FE-933D-00CB9CCDC1BE}" dt="2023-02-01T04:13:54.915" v="772" actId="21"/>
          <ac:grpSpMkLst>
            <pc:docMk/>
            <pc:sldMk cId="2405039341" sldId="277"/>
            <ac:grpSpMk id="12" creationId="{B55A0DA3-BE76-4292-9F75-6A088D6F5377}"/>
          </ac:grpSpMkLst>
        </pc:grpChg>
        <pc:picChg chg="add mod">
          <ac:chgData name="Xuanbo" userId="52a29cb4-095e-4b88-8e5b-abe65ecae15b" providerId="ADAL" clId="{88EB2B24-EA14-49FE-933D-00CB9CCDC1BE}" dt="2023-02-01T04:14:34.497" v="780" actId="1076"/>
          <ac:picMkLst>
            <pc:docMk/>
            <pc:sldMk cId="2405039341" sldId="277"/>
            <ac:picMk id="3" creationId="{EF7CA43C-1385-4B38-8522-E3BB86A493BD}"/>
          </ac:picMkLst>
        </pc:picChg>
        <pc:picChg chg="add mod">
          <ac:chgData name="Xuanbo" userId="52a29cb4-095e-4b88-8e5b-abe65ecae15b" providerId="ADAL" clId="{88EB2B24-EA14-49FE-933D-00CB9CCDC1BE}" dt="2023-02-01T04:14:36.315" v="781" actId="1076"/>
          <ac:picMkLst>
            <pc:docMk/>
            <pc:sldMk cId="2405039341" sldId="277"/>
            <ac:picMk id="5" creationId="{6EA55860-B155-4A70-8F86-69102195306C}"/>
          </ac:picMkLst>
        </pc:picChg>
        <pc:picChg chg="add del mod topLvl">
          <ac:chgData name="Xuanbo" userId="52a29cb4-095e-4b88-8e5b-abe65ecae15b" providerId="ADAL" clId="{88EB2B24-EA14-49FE-933D-00CB9CCDC1BE}" dt="2023-02-01T04:13:50.895" v="769" actId="21"/>
          <ac:picMkLst>
            <pc:docMk/>
            <pc:sldMk cId="2405039341" sldId="277"/>
            <ac:picMk id="9" creationId="{5A6D06B1-F828-4CC8-A229-44AE0CC1F6E5}"/>
          </ac:picMkLst>
        </pc:picChg>
        <pc:picChg chg="add del mod topLvl">
          <ac:chgData name="Xuanbo" userId="52a29cb4-095e-4b88-8e5b-abe65ecae15b" providerId="ADAL" clId="{88EB2B24-EA14-49FE-933D-00CB9CCDC1BE}" dt="2023-02-01T04:13:50.895" v="769" actId="21"/>
          <ac:picMkLst>
            <pc:docMk/>
            <pc:sldMk cId="2405039341" sldId="277"/>
            <ac:picMk id="11" creationId="{7BF2F889-7612-46CE-AB37-FA2C1CF8FC25}"/>
          </ac:picMkLst>
        </pc:picChg>
      </pc:sldChg>
      <pc:sldChg chg="addSp delSp modSp new mod">
        <pc:chgData name="Xuanbo" userId="52a29cb4-095e-4b88-8e5b-abe65ecae15b" providerId="ADAL" clId="{88EB2B24-EA14-49FE-933D-00CB9CCDC1BE}" dt="2023-02-01T04:46:27.120" v="3179" actId="20577"/>
        <pc:sldMkLst>
          <pc:docMk/>
          <pc:sldMk cId="2579405120" sldId="278"/>
        </pc:sldMkLst>
        <pc:spChg chg="del">
          <ac:chgData name="Xuanbo" userId="52a29cb4-095e-4b88-8e5b-abe65ecae15b" providerId="ADAL" clId="{88EB2B24-EA14-49FE-933D-00CB9CCDC1BE}" dt="2023-02-01T04:25:10.849" v="1541" actId="21"/>
          <ac:spMkLst>
            <pc:docMk/>
            <pc:sldMk cId="2579405120" sldId="278"/>
            <ac:spMk id="2" creationId="{C127FF37-2374-4A4C-A918-694799B41A4D}"/>
          </ac:spMkLst>
        </pc:spChg>
        <pc:spChg chg="del">
          <ac:chgData name="Xuanbo" userId="52a29cb4-095e-4b88-8e5b-abe65ecae15b" providerId="ADAL" clId="{88EB2B24-EA14-49FE-933D-00CB9CCDC1BE}" dt="2023-02-01T04:25:10.849" v="1541" actId="21"/>
          <ac:spMkLst>
            <pc:docMk/>
            <pc:sldMk cId="2579405120" sldId="278"/>
            <ac:spMk id="3" creationId="{6B26E6CD-B234-4FAF-B46B-75B5AA61E5FB}"/>
          </ac:spMkLst>
        </pc:spChg>
        <pc:spChg chg="add del mod">
          <ac:chgData name="Xuanbo" userId="52a29cb4-095e-4b88-8e5b-abe65ecae15b" providerId="ADAL" clId="{88EB2B24-EA14-49FE-933D-00CB9CCDC1BE}" dt="2023-02-01T04:25:22.656" v="1544" actId="478"/>
          <ac:spMkLst>
            <pc:docMk/>
            <pc:sldMk cId="2579405120" sldId="278"/>
            <ac:spMk id="4" creationId="{1964A609-840B-4C76-B63F-4A58B3AB70E0}"/>
          </ac:spMkLst>
        </pc:spChg>
        <pc:spChg chg="add mod">
          <ac:chgData name="Xuanbo" userId="52a29cb4-095e-4b88-8e5b-abe65ecae15b" providerId="ADAL" clId="{88EB2B24-EA14-49FE-933D-00CB9CCDC1BE}" dt="2023-02-01T04:25:55.465" v="1563" actId="313"/>
          <ac:spMkLst>
            <pc:docMk/>
            <pc:sldMk cId="2579405120" sldId="278"/>
            <ac:spMk id="5" creationId="{BBDE0A80-E695-49D3-9194-DDEFBE88EA21}"/>
          </ac:spMkLst>
        </pc:spChg>
        <pc:spChg chg="add del mod">
          <ac:chgData name="Xuanbo" userId="52a29cb4-095e-4b88-8e5b-abe65ecae15b" providerId="ADAL" clId="{88EB2B24-EA14-49FE-933D-00CB9CCDC1BE}" dt="2023-02-01T04:25:48.920" v="1560" actId="21"/>
          <ac:spMkLst>
            <pc:docMk/>
            <pc:sldMk cId="2579405120" sldId="278"/>
            <ac:spMk id="6" creationId="{03F15FB6-990A-42A9-A0FD-B664EE035399}"/>
          </ac:spMkLst>
        </pc:spChg>
        <pc:spChg chg="add mod">
          <ac:chgData name="Xuanbo" userId="52a29cb4-095e-4b88-8e5b-abe65ecae15b" providerId="ADAL" clId="{88EB2B24-EA14-49FE-933D-00CB9CCDC1BE}" dt="2023-02-01T04:46:27.120" v="3179" actId="20577"/>
          <ac:spMkLst>
            <pc:docMk/>
            <pc:sldMk cId="2579405120" sldId="278"/>
            <ac:spMk id="10" creationId="{D756342A-43F3-4142-A0AD-A65E1882C576}"/>
          </ac:spMkLst>
        </pc:spChg>
        <pc:spChg chg="add mod">
          <ac:chgData name="Xuanbo" userId="52a29cb4-095e-4b88-8e5b-abe65ecae15b" providerId="ADAL" clId="{88EB2B24-EA14-49FE-933D-00CB9CCDC1BE}" dt="2023-02-01T04:26:06.611" v="1565"/>
          <ac:spMkLst>
            <pc:docMk/>
            <pc:sldMk cId="2579405120" sldId="278"/>
            <ac:spMk id="11" creationId="{1F538E00-F993-4D17-A49A-0990AC39C5DC}"/>
          </ac:spMkLst>
        </pc:spChg>
        <pc:spChg chg="add mod">
          <ac:chgData name="Xuanbo" userId="52a29cb4-095e-4b88-8e5b-abe65ecae15b" providerId="ADAL" clId="{88EB2B24-EA14-49FE-933D-00CB9CCDC1BE}" dt="2023-02-01T04:26:06.611" v="1565"/>
          <ac:spMkLst>
            <pc:docMk/>
            <pc:sldMk cId="2579405120" sldId="278"/>
            <ac:spMk id="12" creationId="{0DAD51F0-1BFE-4660-88F5-CD9E0DD4822C}"/>
          </ac:spMkLst>
        </pc:spChg>
        <pc:spChg chg="add mod">
          <ac:chgData name="Xuanbo" userId="52a29cb4-095e-4b88-8e5b-abe65ecae15b" providerId="ADAL" clId="{88EB2B24-EA14-49FE-933D-00CB9CCDC1BE}" dt="2023-02-01T04:26:06.611" v="1565"/>
          <ac:spMkLst>
            <pc:docMk/>
            <pc:sldMk cId="2579405120" sldId="278"/>
            <ac:spMk id="13" creationId="{B83708DE-2380-424B-8D0E-11FDCD07928A}"/>
          </ac:spMkLst>
        </pc:spChg>
        <pc:picChg chg="add mod">
          <ac:chgData name="Xuanbo" userId="52a29cb4-095e-4b88-8e5b-abe65ecae15b" providerId="ADAL" clId="{88EB2B24-EA14-49FE-933D-00CB9CCDC1BE}" dt="2023-02-01T04:25:47.222" v="1559"/>
          <ac:picMkLst>
            <pc:docMk/>
            <pc:sldMk cId="2579405120" sldId="278"/>
            <ac:picMk id="7" creationId="{2115F4DC-02BA-4A06-B02B-570B103EE5CB}"/>
          </ac:picMkLst>
        </pc:picChg>
        <pc:picChg chg="add mod">
          <ac:chgData name="Xuanbo" userId="52a29cb4-095e-4b88-8e5b-abe65ecae15b" providerId="ADAL" clId="{88EB2B24-EA14-49FE-933D-00CB9CCDC1BE}" dt="2023-02-01T04:25:47.222" v="1559"/>
          <ac:picMkLst>
            <pc:docMk/>
            <pc:sldMk cId="2579405120" sldId="278"/>
            <ac:picMk id="8" creationId="{8588EB5A-5C0C-4E5C-864F-FEE278FCE86A}"/>
          </ac:picMkLst>
        </pc:picChg>
        <pc:picChg chg="add del mod">
          <ac:chgData name="Xuanbo" userId="52a29cb4-095e-4b88-8e5b-abe65ecae15b" providerId="ADAL" clId="{88EB2B24-EA14-49FE-933D-00CB9CCDC1BE}" dt="2023-02-01T04:37:29.656" v="2288" actId="478"/>
          <ac:picMkLst>
            <pc:docMk/>
            <pc:sldMk cId="2579405120" sldId="278"/>
            <ac:picMk id="9" creationId="{BD88F6B9-3BCF-4D46-8BB0-5D937E6CD871}"/>
          </ac:picMkLst>
        </pc:picChg>
        <pc:picChg chg="add del mod">
          <ac:chgData name="Xuanbo" userId="52a29cb4-095e-4b88-8e5b-abe65ecae15b" providerId="ADAL" clId="{88EB2B24-EA14-49FE-933D-00CB9CCDC1BE}" dt="2023-02-01T04:37:28.560" v="2287" actId="21"/>
          <ac:picMkLst>
            <pc:docMk/>
            <pc:sldMk cId="2579405120" sldId="278"/>
            <ac:picMk id="15" creationId="{23CEB56C-171C-4730-A609-93B121A1FE4E}"/>
          </ac:picMkLst>
        </pc:picChg>
        <pc:picChg chg="add del mod">
          <ac:chgData name="Xuanbo" userId="52a29cb4-095e-4b88-8e5b-abe65ecae15b" providerId="ADAL" clId="{88EB2B24-EA14-49FE-933D-00CB9CCDC1BE}" dt="2023-02-01T04:37:45.004" v="2290" actId="478"/>
          <ac:picMkLst>
            <pc:docMk/>
            <pc:sldMk cId="2579405120" sldId="278"/>
            <ac:picMk id="16" creationId="{1C57742C-6714-4531-95FF-13876F70EE66}"/>
          </ac:picMkLst>
        </pc:picChg>
        <pc:picChg chg="add mod">
          <ac:chgData name="Xuanbo" userId="52a29cb4-095e-4b88-8e5b-abe65ecae15b" providerId="ADAL" clId="{88EB2B24-EA14-49FE-933D-00CB9CCDC1BE}" dt="2023-02-01T04:37:45.261" v="2291"/>
          <ac:picMkLst>
            <pc:docMk/>
            <pc:sldMk cId="2579405120" sldId="278"/>
            <ac:picMk id="17" creationId="{8AC61774-0CAA-4566-B346-2A476345636B}"/>
          </ac:picMkLst>
        </pc:picChg>
        <pc:cxnChg chg="add mod">
          <ac:chgData name="Xuanbo" userId="52a29cb4-095e-4b88-8e5b-abe65ecae15b" providerId="ADAL" clId="{88EB2B24-EA14-49FE-933D-00CB9CCDC1BE}" dt="2023-02-01T04:26:13.276" v="1567" actId="1076"/>
          <ac:cxnSpMkLst>
            <pc:docMk/>
            <pc:sldMk cId="2579405120" sldId="278"/>
            <ac:cxnSpMk id="14" creationId="{2EA6087A-C5B9-4149-BC8C-BB83C6B59BFB}"/>
          </ac:cxnSpMkLst>
        </pc:cxnChg>
      </pc:sldChg>
    </pc:docChg>
  </pc:docChgLst>
  <pc:docChgLst>
    <pc:chgData name="Xuanbo" userId="52a29cb4-095e-4b88-8e5b-abe65ecae15b" providerId="ADAL" clId="{B2B382BD-B0A5-45CD-8583-384AE8D74684}"/>
    <pc:docChg chg="undo redo custSel addSld delSld modSld sldOrd">
      <pc:chgData name="Xuanbo" userId="52a29cb4-095e-4b88-8e5b-abe65ecae15b" providerId="ADAL" clId="{B2B382BD-B0A5-45CD-8583-384AE8D74684}" dt="2023-03-03T04:55:32.775" v="355" actId="1076"/>
      <pc:docMkLst>
        <pc:docMk/>
      </pc:docMkLst>
      <pc:sldChg chg="addSp delSp modSp mod">
        <pc:chgData name="Xuanbo" userId="52a29cb4-095e-4b88-8e5b-abe65ecae15b" providerId="ADAL" clId="{B2B382BD-B0A5-45CD-8583-384AE8D74684}" dt="2023-03-03T04:55:32.775" v="355" actId="1076"/>
        <pc:sldMkLst>
          <pc:docMk/>
          <pc:sldMk cId="552668685" sldId="257"/>
        </pc:sldMkLst>
        <pc:spChg chg="mod">
          <ac:chgData name="Xuanbo" userId="52a29cb4-095e-4b88-8e5b-abe65ecae15b" providerId="ADAL" clId="{B2B382BD-B0A5-45CD-8583-384AE8D74684}" dt="2023-03-03T04:55:32.775" v="355" actId="1076"/>
          <ac:spMkLst>
            <pc:docMk/>
            <pc:sldMk cId="552668685" sldId="257"/>
            <ac:spMk id="7" creationId="{8A8512DB-3D28-7985-AF73-D35B05BD1D43}"/>
          </ac:spMkLst>
        </pc:spChg>
        <pc:spChg chg="mod">
          <ac:chgData name="Xuanbo" userId="52a29cb4-095e-4b88-8e5b-abe65ecae15b" providerId="ADAL" clId="{B2B382BD-B0A5-45CD-8583-384AE8D74684}" dt="2023-03-03T04:55:32.775" v="355" actId="1076"/>
          <ac:spMkLst>
            <pc:docMk/>
            <pc:sldMk cId="552668685" sldId="257"/>
            <ac:spMk id="9" creationId="{4536A1E2-19E5-85F2-60D0-8CF11F284471}"/>
          </ac:spMkLst>
        </pc:spChg>
        <pc:spChg chg="mod">
          <ac:chgData name="Xuanbo" userId="52a29cb4-095e-4b88-8e5b-abe65ecae15b" providerId="ADAL" clId="{B2B382BD-B0A5-45CD-8583-384AE8D74684}" dt="2023-03-03T04:55:32.775" v="355" actId="1076"/>
          <ac:spMkLst>
            <pc:docMk/>
            <pc:sldMk cId="552668685" sldId="257"/>
            <ac:spMk id="11" creationId="{8870D315-40E3-0EC2-6D56-E03037F01BA6}"/>
          </ac:spMkLst>
        </pc:spChg>
        <pc:spChg chg="mod">
          <ac:chgData name="Xuanbo" userId="52a29cb4-095e-4b88-8e5b-abe65ecae15b" providerId="ADAL" clId="{B2B382BD-B0A5-45CD-8583-384AE8D74684}" dt="2023-03-03T04:55:32.775" v="355" actId="1076"/>
          <ac:spMkLst>
            <pc:docMk/>
            <pc:sldMk cId="552668685" sldId="257"/>
            <ac:spMk id="17" creationId="{A38F9D7A-3D85-442F-B4DE-D086862C6FF7}"/>
          </ac:spMkLst>
        </pc:spChg>
        <pc:spChg chg="mod">
          <ac:chgData name="Xuanbo" userId="52a29cb4-095e-4b88-8e5b-abe65ecae15b" providerId="ADAL" clId="{B2B382BD-B0A5-45CD-8583-384AE8D74684}" dt="2023-03-03T04:55:32.775" v="355" actId="1076"/>
          <ac:spMkLst>
            <pc:docMk/>
            <pc:sldMk cId="552668685" sldId="257"/>
            <ac:spMk id="18" creationId="{1EAA9979-C218-4DFA-A67E-9A56C9789E18}"/>
          </ac:spMkLst>
        </pc:spChg>
        <pc:spChg chg="del">
          <ac:chgData name="Xuanbo" userId="52a29cb4-095e-4b88-8e5b-abe65ecae15b" providerId="ADAL" clId="{B2B382BD-B0A5-45CD-8583-384AE8D74684}" dt="2023-03-03T04:47:28.254" v="167" actId="478"/>
          <ac:spMkLst>
            <pc:docMk/>
            <pc:sldMk cId="552668685" sldId="257"/>
            <ac:spMk id="20" creationId="{717F7E5E-9D5E-4C1E-9239-B05747CD9A74}"/>
          </ac:spMkLst>
        </pc:spChg>
        <pc:spChg chg="del">
          <ac:chgData name="Xuanbo" userId="52a29cb4-095e-4b88-8e5b-abe65ecae15b" providerId="ADAL" clId="{B2B382BD-B0A5-45CD-8583-384AE8D74684}" dt="2023-03-03T04:47:28.254" v="167" actId="478"/>
          <ac:spMkLst>
            <pc:docMk/>
            <pc:sldMk cId="552668685" sldId="257"/>
            <ac:spMk id="21" creationId="{724DB35E-DC21-4C2A-8FCF-E69414DAB07F}"/>
          </ac:spMkLst>
        </pc:spChg>
        <pc:spChg chg="del">
          <ac:chgData name="Xuanbo" userId="52a29cb4-095e-4b88-8e5b-abe65ecae15b" providerId="ADAL" clId="{B2B382BD-B0A5-45CD-8583-384AE8D74684}" dt="2023-03-03T04:47:28.254" v="167" actId="478"/>
          <ac:spMkLst>
            <pc:docMk/>
            <pc:sldMk cId="552668685" sldId="257"/>
            <ac:spMk id="23" creationId="{3593989F-6325-4E48-BE51-71339184B96F}"/>
          </ac:spMkLst>
        </pc:spChg>
        <pc:spChg chg="mod">
          <ac:chgData name="Xuanbo" userId="52a29cb4-095e-4b88-8e5b-abe65ecae15b" providerId="ADAL" clId="{B2B382BD-B0A5-45CD-8583-384AE8D74684}" dt="2023-03-03T04:47:28.504" v="168"/>
          <ac:spMkLst>
            <pc:docMk/>
            <pc:sldMk cId="552668685" sldId="257"/>
            <ac:spMk id="25" creationId="{6E1E6D13-8F7D-4FBD-A525-511AA15C2BB8}"/>
          </ac:spMkLst>
        </pc:spChg>
        <pc:spChg chg="mod">
          <ac:chgData name="Xuanbo" userId="52a29cb4-095e-4b88-8e5b-abe65ecae15b" providerId="ADAL" clId="{B2B382BD-B0A5-45CD-8583-384AE8D74684}" dt="2023-03-03T04:47:28.504" v="168"/>
          <ac:spMkLst>
            <pc:docMk/>
            <pc:sldMk cId="552668685" sldId="257"/>
            <ac:spMk id="30" creationId="{0F419F74-9051-4458-BAF4-5F6B48E40188}"/>
          </ac:spMkLst>
        </pc:spChg>
        <pc:spChg chg="mod">
          <ac:chgData name="Xuanbo" userId="52a29cb4-095e-4b88-8e5b-abe65ecae15b" providerId="ADAL" clId="{B2B382BD-B0A5-45CD-8583-384AE8D74684}" dt="2023-03-03T04:47:28.504" v="168"/>
          <ac:spMkLst>
            <pc:docMk/>
            <pc:sldMk cId="552668685" sldId="257"/>
            <ac:spMk id="31" creationId="{78DDA874-D4B4-4DF8-A108-19FB95CF321D}"/>
          </ac:spMkLst>
        </pc:spChg>
        <pc:spChg chg="mod">
          <ac:chgData name="Xuanbo" userId="52a29cb4-095e-4b88-8e5b-abe65ecae15b" providerId="ADAL" clId="{B2B382BD-B0A5-45CD-8583-384AE8D74684}" dt="2023-03-03T04:47:28.504" v="168"/>
          <ac:spMkLst>
            <pc:docMk/>
            <pc:sldMk cId="552668685" sldId="257"/>
            <ac:spMk id="32" creationId="{CBF5C632-DA15-40D1-BC28-3082B5D4B755}"/>
          </ac:spMkLst>
        </pc:spChg>
        <pc:grpChg chg="mod">
          <ac:chgData name="Xuanbo" userId="52a29cb4-095e-4b88-8e5b-abe65ecae15b" providerId="ADAL" clId="{B2B382BD-B0A5-45CD-8583-384AE8D74684}" dt="2023-03-03T04:55:32.775" v="355" actId="1076"/>
          <ac:grpSpMkLst>
            <pc:docMk/>
            <pc:sldMk cId="552668685" sldId="257"/>
            <ac:grpSpMk id="2" creationId="{89DA59E5-C499-C8AA-1580-49E9A24F5B35}"/>
          </ac:grpSpMkLst>
        </pc:grpChg>
        <pc:grpChg chg="add del mod">
          <ac:chgData name="Xuanbo" userId="52a29cb4-095e-4b88-8e5b-abe65ecae15b" providerId="ADAL" clId="{B2B382BD-B0A5-45CD-8583-384AE8D74684}" dt="2023-03-03T04:47:30.009" v="169"/>
          <ac:grpSpMkLst>
            <pc:docMk/>
            <pc:sldMk cId="552668685" sldId="257"/>
            <ac:grpSpMk id="24" creationId="{36E99E7A-E971-4948-81A2-9DA7CFB22EEC}"/>
          </ac:grpSpMkLst>
        </pc:grpChg>
        <pc:picChg chg="add mod">
          <ac:chgData name="Xuanbo" userId="52a29cb4-095e-4b88-8e5b-abe65ecae15b" providerId="ADAL" clId="{B2B382BD-B0A5-45CD-8583-384AE8D74684}" dt="2023-03-03T04:47:37.229" v="173" actId="1076"/>
          <ac:picMkLst>
            <pc:docMk/>
            <pc:sldMk cId="552668685" sldId="257"/>
            <ac:picMk id="3" creationId="{512FF9A5-1B3E-45C9-A149-9D30AA715845}"/>
          </ac:picMkLst>
        </pc:picChg>
        <pc:picChg chg="del">
          <ac:chgData name="Xuanbo" userId="52a29cb4-095e-4b88-8e5b-abe65ecae15b" providerId="ADAL" clId="{B2B382BD-B0A5-45CD-8583-384AE8D74684}" dt="2023-03-03T04:47:28.254" v="167" actId="478"/>
          <ac:picMkLst>
            <pc:docMk/>
            <pc:sldMk cId="552668685" sldId="257"/>
            <ac:picMk id="15" creationId="{CF807EC0-E3FC-4A9A-A245-57C5C3F31A49}"/>
          </ac:picMkLst>
        </pc:picChg>
        <pc:picChg chg="del">
          <ac:chgData name="Xuanbo" userId="52a29cb4-095e-4b88-8e5b-abe65ecae15b" providerId="ADAL" clId="{B2B382BD-B0A5-45CD-8583-384AE8D74684}" dt="2023-03-03T04:47:28.254" v="167" actId="478"/>
          <ac:picMkLst>
            <pc:docMk/>
            <pc:sldMk cId="552668685" sldId="257"/>
            <ac:picMk id="16" creationId="{9E08D50D-143D-4559-8E72-9C1D45101061}"/>
          </ac:picMkLst>
        </pc:picChg>
        <pc:picChg chg="del">
          <ac:chgData name="Xuanbo" userId="52a29cb4-095e-4b88-8e5b-abe65ecae15b" providerId="ADAL" clId="{B2B382BD-B0A5-45CD-8583-384AE8D74684}" dt="2023-03-03T04:47:28.254" v="167" actId="478"/>
          <ac:picMkLst>
            <pc:docMk/>
            <pc:sldMk cId="552668685" sldId="257"/>
            <ac:picMk id="19" creationId="{39E13BE7-4CFD-4D3D-AA3F-6314F348D0D8}"/>
          </ac:picMkLst>
        </pc:picChg>
        <pc:picChg chg="mod">
          <ac:chgData name="Xuanbo" userId="52a29cb4-095e-4b88-8e5b-abe65ecae15b" providerId="ADAL" clId="{B2B382BD-B0A5-45CD-8583-384AE8D74684}" dt="2023-03-03T04:47:28.504" v="168"/>
          <ac:picMkLst>
            <pc:docMk/>
            <pc:sldMk cId="552668685" sldId="257"/>
            <ac:picMk id="26" creationId="{75AC29F7-A332-4752-8A58-AC510B2E06E7}"/>
          </ac:picMkLst>
        </pc:picChg>
        <pc:picChg chg="mod">
          <ac:chgData name="Xuanbo" userId="52a29cb4-095e-4b88-8e5b-abe65ecae15b" providerId="ADAL" clId="{B2B382BD-B0A5-45CD-8583-384AE8D74684}" dt="2023-03-03T04:47:28.504" v="168"/>
          <ac:picMkLst>
            <pc:docMk/>
            <pc:sldMk cId="552668685" sldId="257"/>
            <ac:picMk id="27" creationId="{2ACE049E-B1D6-4011-9EA3-AD5E9312A83F}"/>
          </ac:picMkLst>
        </pc:picChg>
        <pc:picChg chg="mod">
          <ac:chgData name="Xuanbo" userId="52a29cb4-095e-4b88-8e5b-abe65ecae15b" providerId="ADAL" clId="{B2B382BD-B0A5-45CD-8583-384AE8D74684}" dt="2023-03-03T04:47:28.504" v="168"/>
          <ac:picMkLst>
            <pc:docMk/>
            <pc:sldMk cId="552668685" sldId="257"/>
            <ac:picMk id="28" creationId="{76A81F6A-5428-4E06-A43C-DFCEEE9C3174}"/>
          </ac:picMkLst>
        </pc:picChg>
        <pc:picChg chg="mod">
          <ac:chgData name="Xuanbo" userId="52a29cb4-095e-4b88-8e5b-abe65ecae15b" providerId="ADAL" clId="{B2B382BD-B0A5-45CD-8583-384AE8D74684}" dt="2023-03-03T04:47:28.504" v="168"/>
          <ac:picMkLst>
            <pc:docMk/>
            <pc:sldMk cId="552668685" sldId="257"/>
            <ac:picMk id="29" creationId="{777E78C3-A74B-45F2-920A-2E3D8DC3E995}"/>
          </ac:picMkLst>
        </pc:picChg>
        <pc:cxnChg chg="mod">
          <ac:chgData name="Xuanbo" userId="52a29cb4-095e-4b88-8e5b-abe65ecae15b" providerId="ADAL" clId="{B2B382BD-B0A5-45CD-8583-384AE8D74684}" dt="2023-03-03T04:47:42.340" v="174" actId="1076"/>
          <ac:cxnSpMkLst>
            <pc:docMk/>
            <pc:sldMk cId="552668685" sldId="257"/>
            <ac:cxnSpMk id="22" creationId="{10641A20-2F44-4635-9055-AFB038B2D9AC}"/>
          </ac:cxnSpMkLst>
        </pc:cxnChg>
      </pc:sldChg>
      <pc:sldChg chg="add del">
        <pc:chgData name="Xuanbo" userId="52a29cb4-095e-4b88-8e5b-abe65ecae15b" providerId="ADAL" clId="{B2B382BD-B0A5-45CD-8583-384AE8D74684}" dt="2023-03-03T04:13:37.226" v="59" actId="2696"/>
        <pc:sldMkLst>
          <pc:docMk/>
          <pc:sldMk cId="2521337418" sldId="275"/>
        </pc:sldMkLst>
      </pc:sldChg>
      <pc:sldChg chg="addSp delSp modSp mod">
        <pc:chgData name="Xuanbo" userId="52a29cb4-095e-4b88-8e5b-abe65ecae15b" providerId="ADAL" clId="{B2B382BD-B0A5-45CD-8583-384AE8D74684}" dt="2023-03-03T04:47:52.294" v="180" actId="1076"/>
        <pc:sldMkLst>
          <pc:docMk/>
          <pc:sldMk cId="2579405120" sldId="278"/>
        </pc:sldMkLst>
        <pc:spChg chg="mod">
          <ac:chgData name="Xuanbo" userId="52a29cb4-095e-4b88-8e5b-abe65ecae15b" providerId="ADAL" clId="{B2B382BD-B0A5-45CD-8583-384AE8D74684}" dt="2023-03-03T04:46:44.663" v="147" actId="20577"/>
          <ac:spMkLst>
            <pc:docMk/>
            <pc:sldMk cId="2579405120" sldId="278"/>
            <ac:spMk id="10" creationId="{D756342A-43F3-4142-A0AD-A65E1882C576}"/>
          </ac:spMkLst>
        </pc:spChg>
        <pc:spChg chg="del">
          <ac:chgData name="Xuanbo" userId="52a29cb4-095e-4b88-8e5b-abe65ecae15b" providerId="ADAL" clId="{B2B382BD-B0A5-45CD-8583-384AE8D74684}" dt="2023-03-03T04:47:45.636" v="175" actId="478"/>
          <ac:spMkLst>
            <pc:docMk/>
            <pc:sldMk cId="2579405120" sldId="278"/>
            <ac:spMk id="14" creationId="{5DB328D9-C9FF-42D7-900D-96F86442A67C}"/>
          </ac:spMkLst>
        </pc:spChg>
        <pc:spChg chg="del">
          <ac:chgData name="Xuanbo" userId="52a29cb4-095e-4b88-8e5b-abe65ecae15b" providerId="ADAL" clId="{B2B382BD-B0A5-45CD-8583-384AE8D74684}" dt="2023-03-03T04:47:45.636" v="175" actId="478"/>
          <ac:spMkLst>
            <pc:docMk/>
            <pc:sldMk cId="2579405120" sldId="278"/>
            <ac:spMk id="15" creationId="{ECADC96D-DA2D-4183-86DF-BD9374E30A9B}"/>
          </ac:spMkLst>
        </pc:spChg>
        <pc:spChg chg="del">
          <ac:chgData name="Xuanbo" userId="52a29cb4-095e-4b88-8e5b-abe65ecae15b" providerId="ADAL" clId="{B2B382BD-B0A5-45CD-8583-384AE8D74684}" dt="2023-03-03T04:47:45.636" v="175" actId="478"/>
          <ac:spMkLst>
            <pc:docMk/>
            <pc:sldMk cId="2579405120" sldId="278"/>
            <ac:spMk id="16" creationId="{A39059D6-37C3-4106-8BAF-F632C27D10D8}"/>
          </ac:spMkLst>
        </pc:spChg>
        <pc:spChg chg="mod">
          <ac:chgData name="Xuanbo" userId="52a29cb4-095e-4b88-8e5b-abe65ecae15b" providerId="ADAL" clId="{B2B382BD-B0A5-45CD-8583-384AE8D74684}" dt="2023-03-03T04:47:45.964" v="176"/>
          <ac:spMkLst>
            <pc:docMk/>
            <pc:sldMk cId="2579405120" sldId="278"/>
            <ac:spMk id="19" creationId="{79D20327-C885-4809-800B-57423EADBF93}"/>
          </ac:spMkLst>
        </pc:spChg>
        <pc:spChg chg="mod">
          <ac:chgData name="Xuanbo" userId="52a29cb4-095e-4b88-8e5b-abe65ecae15b" providerId="ADAL" clId="{B2B382BD-B0A5-45CD-8583-384AE8D74684}" dt="2023-03-03T04:47:45.964" v="176"/>
          <ac:spMkLst>
            <pc:docMk/>
            <pc:sldMk cId="2579405120" sldId="278"/>
            <ac:spMk id="24" creationId="{BA292461-B273-4AC1-AD72-CBD951A24CEE}"/>
          </ac:spMkLst>
        </pc:spChg>
        <pc:spChg chg="mod">
          <ac:chgData name="Xuanbo" userId="52a29cb4-095e-4b88-8e5b-abe65ecae15b" providerId="ADAL" clId="{B2B382BD-B0A5-45CD-8583-384AE8D74684}" dt="2023-03-03T04:47:45.964" v="176"/>
          <ac:spMkLst>
            <pc:docMk/>
            <pc:sldMk cId="2579405120" sldId="278"/>
            <ac:spMk id="25" creationId="{BDEA6A5D-7777-44AC-ABC1-E135DC63D530}"/>
          </ac:spMkLst>
        </pc:spChg>
        <pc:spChg chg="mod">
          <ac:chgData name="Xuanbo" userId="52a29cb4-095e-4b88-8e5b-abe65ecae15b" providerId="ADAL" clId="{B2B382BD-B0A5-45CD-8583-384AE8D74684}" dt="2023-03-03T04:47:45.964" v="176"/>
          <ac:spMkLst>
            <pc:docMk/>
            <pc:sldMk cId="2579405120" sldId="278"/>
            <ac:spMk id="26" creationId="{28A8EEB9-903C-41A9-AD0E-DA890CCEDB94}"/>
          </ac:spMkLst>
        </pc:spChg>
        <pc:grpChg chg="add del mod">
          <ac:chgData name="Xuanbo" userId="52a29cb4-095e-4b88-8e5b-abe65ecae15b" providerId="ADAL" clId="{B2B382BD-B0A5-45CD-8583-384AE8D74684}" dt="2023-03-03T04:47:47.372" v="177"/>
          <ac:grpSpMkLst>
            <pc:docMk/>
            <pc:sldMk cId="2579405120" sldId="278"/>
            <ac:grpSpMk id="18" creationId="{C6F8522D-34AD-4508-8632-C8DD743E2DE4}"/>
          </ac:grpSpMkLst>
        </pc:grpChg>
        <pc:picChg chg="add mod">
          <ac:chgData name="Xuanbo" userId="52a29cb4-095e-4b88-8e5b-abe65ecae15b" providerId="ADAL" clId="{B2B382BD-B0A5-45CD-8583-384AE8D74684}" dt="2023-03-03T04:47:52.294" v="180" actId="1076"/>
          <ac:picMkLst>
            <pc:docMk/>
            <pc:sldMk cId="2579405120" sldId="278"/>
            <ac:picMk id="2" creationId="{E1D9E642-7D80-4735-B993-0CA133FAFCB3}"/>
          </ac:picMkLst>
        </pc:picChg>
        <pc:picChg chg="del">
          <ac:chgData name="Xuanbo" userId="52a29cb4-095e-4b88-8e5b-abe65ecae15b" providerId="ADAL" clId="{B2B382BD-B0A5-45CD-8583-384AE8D74684}" dt="2023-03-03T04:47:45.636" v="175" actId="478"/>
          <ac:picMkLst>
            <pc:docMk/>
            <pc:sldMk cId="2579405120" sldId="278"/>
            <ac:picMk id="11" creationId="{DB101BE5-B403-4E87-99E0-C92708A7756F}"/>
          </ac:picMkLst>
        </pc:picChg>
        <pc:picChg chg="del">
          <ac:chgData name="Xuanbo" userId="52a29cb4-095e-4b88-8e5b-abe65ecae15b" providerId="ADAL" clId="{B2B382BD-B0A5-45CD-8583-384AE8D74684}" dt="2023-03-03T04:47:45.636" v="175" actId="478"/>
          <ac:picMkLst>
            <pc:docMk/>
            <pc:sldMk cId="2579405120" sldId="278"/>
            <ac:picMk id="12" creationId="{EB10B2C5-72F3-4B16-98C2-649F39CD5DA3}"/>
          </ac:picMkLst>
        </pc:picChg>
        <pc:picChg chg="del">
          <ac:chgData name="Xuanbo" userId="52a29cb4-095e-4b88-8e5b-abe65ecae15b" providerId="ADAL" clId="{B2B382BD-B0A5-45CD-8583-384AE8D74684}" dt="2023-03-03T04:47:45.636" v="175" actId="478"/>
          <ac:picMkLst>
            <pc:docMk/>
            <pc:sldMk cId="2579405120" sldId="278"/>
            <ac:picMk id="13" creationId="{79E229B5-2B30-495B-871D-EA8A284E341F}"/>
          </ac:picMkLst>
        </pc:picChg>
        <pc:picChg chg="mod">
          <ac:chgData name="Xuanbo" userId="52a29cb4-095e-4b88-8e5b-abe65ecae15b" providerId="ADAL" clId="{B2B382BD-B0A5-45CD-8583-384AE8D74684}" dt="2023-03-03T04:47:45.964" v="176"/>
          <ac:picMkLst>
            <pc:docMk/>
            <pc:sldMk cId="2579405120" sldId="278"/>
            <ac:picMk id="20" creationId="{3B2E72A2-A391-443B-91C1-4614493088D3}"/>
          </ac:picMkLst>
        </pc:picChg>
        <pc:picChg chg="mod">
          <ac:chgData name="Xuanbo" userId="52a29cb4-095e-4b88-8e5b-abe65ecae15b" providerId="ADAL" clId="{B2B382BD-B0A5-45CD-8583-384AE8D74684}" dt="2023-03-03T04:47:45.964" v="176"/>
          <ac:picMkLst>
            <pc:docMk/>
            <pc:sldMk cId="2579405120" sldId="278"/>
            <ac:picMk id="21" creationId="{D6A9E63E-1BCA-46F2-9445-92E2D2F51BD6}"/>
          </ac:picMkLst>
        </pc:picChg>
        <pc:picChg chg="mod">
          <ac:chgData name="Xuanbo" userId="52a29cb4-095e-4b88-8e5b-abe65ecae15b" providerId="ADAL" clId="{B2B382BD-B0A5-45CD-8583-384AE8D74684}" dt="2023-03-03T04:47:45.964" v="176"/>
          <ac:picMkLst>
            <pc:docMk/>
            <pc:sldMk cId="2579405120" sldId="278"/>
            <ac:picMk id="22" creationId="{07740AEE-876D-487B-A7E8-59714B8C40B4}"/>
          </ac:picMkLst>
        </pc:picChg>
        <pc:picChg chg="mod">
          <ac:chgData name="Xuanbo" userId="52a29cb4-095e-4b88-8e5b-abe65ecae15b" providerId="ADAL" clId="{B2B382BD-B0A5-45CD-8583-384AE8D74684}" dt="2023-03-03T04:47:45.964" v="176"/>
          <ac:picMkLst>
            <pc:docMk/>
            <pc:sldMk cId="2579405120" sldId="278"/>
            <ac:picMk id="23" creationId="{834DECF1-C983-4DB9-AF04-673AF08F4FBA}"/>
          </ac:picMkLst>
        </pc:picChg>
      </pc:sldChg>
      <pc:sldChg chg="del">
        <pc:chgData name="Xuanbo" userId="52a29cb4-095e-4b88-8e5b-abe65ecae15b" providerId="ADAL" clId="{B2B382BD-B0A5-45CD-8583-384AE8D74684}" dt="2023-03-03T04:46:09.364" v="131" actId="2696"/>
        <pc:sldMkLst>
          <pc:docMk/>
          <pc:sldMk cId="3937262370" sldId="281"/>
        </pc:sldMkLst>
      </pc:sldChg>
      <pc:sldChg chg="add del">
        <pc:chgData name="Xuanbo" userId="52a29cb4-095e-4b88-8e5b-abe65ecae15b" providerId="ADAL" clId="{B2B382BD-B0A5-45CD-8583-384AE8D74684}" dt="2023-03-03T04:13:37.226" v="59" actId="2696"/>
        <pc:sldMkLst>
          <pc:docMk/>
          <pc:sldMk cId="3205100391" sldId="285"/>
        </pc:sldMkLst>
      </pc:sldChg>
      <pc:sldChg chg="add del">
        <pc:chgData name="Xuanbo" userId="52a29cb4-095e-4b88-8e5b-abe65ecae15b" providerId="ADAL" clId="{B2B382BD-B0A5-45CD-8583-384AE8D74684}" dt="2023-03-03T04:13:37.226" v="59" actId="2696"/>
        <pc:sldMkLst>
          <pc:docMk/>
          <pc:sldMk cId="3659128109" sldId="286"/>
        </pc:sldMkLst>
      </pc:sldChg>
      <pc:sldChg chg="add del">
        <pc:chgData name="Xuanbo" userId="52a29cb4-095e-4b88-8e5b-abe65ecae15b" providerId="ADAL" clId="{B2B382BD-B0A5-45CD-8583-384AE8D74684}" dt="2023-03-03T04:13:37.226" v="59" actId="2696"/>
        <pc:sldMkLst>
          <pc:docMk/>
          <pc:sldMk cId="1638628009" sldId="287"/>
        </pc:sldMkLst>
      </pc:sldChg>
      <pc:sldChg chg="add del">
        <pc:chgData name="Xuanbo" userId="52a29cb4-095e-4b88-8e5b-abe65ecae15b" providerId="ADAL" clId="{B2B382BD-B0A5-45CD-8583-384AE8D74684}" dt="2023-03-03T04:13:37.226" v="59" actId="2696"/>
        <pc:sldMkLst>
          <pc:docMk/>
          <pc:sldMk cId="40255601" sldId="288"/>
        </pc:sldMkLst>
      </pc:sldChg>
      <pc:sldChg chg="add del">
        <pc:chgData name="Xuanbo" userId="52a29cb4-095e-4b88-8e5b-abe65ecae15b" providerId="ADAL" clId="{B2B382BD-B0A5-45CD-8583-384AE8D74684}" dt="2023-03-03T04:13:37.226" v="59" actId="2696"/>
        <pc:sldMkLst>
          <pc:docMk/>
          <pc:sldMk cId="1977343308" sldId="289"/>
        </pc:sldMkLst>
      </pc:sldChg>
      <pc:sldChg chg="add del">
        <pc:chgData name="Xuanbo" userId="52a29cb4-095e-4b88-8e5b-abe65ecae15b" providerId="ADAL" clId="{B2B382BD-B0A5-45CD-8583-384AE8D74684}" dt="2023-03-03T04:13:37.226" v="59" actId="2696"/>
        <pc:sldMkLst>
          <pc:docMk/>
          <pc:sldMk cId="533808150" sldId="290"/>
        </pc:sldMkLst>
      </pc:sldChg>
      <pc:sldChg chg="add del">
        <pc:chgData name="Xuanbo" userId="52a29cb4-095e-4b88-8e5b-abe65ecae15b" providerId="ADAL" clId="{B2B382BD-B0A5-45CD-8583-384AE8D74684}" dt="2023-03-03T04:13:37.226" v="59" actId="2696"/>
        <pc:sldMkLst>
          <pc:docMk/>
          <pc:sldMk cId="1666293371" sldId="292"/>
        </pc:sldMkLst>
      </pc:sldChg>
      <pc:sldChg chg="add del">
        <pc:chgData name="Xuanbo" userId="52a29cb4-095e-4b88-8e5b-abe65ecae15b" providerId="ADAL" clId="{B2B382BD-B0A5-45CD-8583-384AE8D74684}" dt="2023-03-03T04:13:37.226" v="59" actId="2696"/>
        <pc:sldMkLst>
          <pc:docMk/>
          <pc:sldMk cId="1107692870" sldId="294"/>
        </pc:sldMkLst>
      </pc:sldChg>
      <pc:sldChg chg="add del">
        <pc:chgData name="Xuanbo" userId="52a29cb4-095e-4b88-8e5b-abe65ecae15b" providerId="ADAL" clId="{B2B382BD-B0A5-45CD-8583-384AE8D74684}" dt="2023-03-03T04:13:37.226" v="59" actId="2696"/>
        <pc:sldMkLst>
          <pc:docMk/>
          <pc:sldMk cId="1081454568" sldId="295"/>
        </pc:sldMkLst>
      </pc:sldChg>
      <pc:sldChg chg="del">
        <pc:chgData name="Xuanbo" userId="52a29cb4-095e-4b88-8e5b-abe65ecae15b" providerId="ADAL" clId="{B2B382BD-B0A5-45CD-8583-384AE8D74684}" dt="2023-03-02T22:45:24.964" v="29" actId="2696"/>
        <pc:sldMkLst>
          <pc:docMk/>
          <pc:sldMk cId="2862118254" sldId="296"/>
        </pc:sldMkLst>
      </pc:sldChg>
      <pc:sldChg chg="addSp delSp modSp mod">
        <pc:chgData name="Xuanbo" userId="52a29cb4-095e-4b88-8e5b-abe65ecae15b" providerId="ADAL" clId="{B2B382BD-B0A5-45CD-8583-384AE8D74684}" dt="2023-03-02T22:54:59.810" v="56" actId="1076"/>
        <pc:sldMkLst>
          <pc:docMk/>
          <pc:sldMk cId="1106058793" sldId="297"/>
        </pc:sldMkLst>
        <pc:spChg chg="mod">
          <ac:chgData name="Xuanbo" userId="52a29cb4-095e-4b88-8e5b-abe65ecae15b" providerId="ADAL" clId="{B2B382BD-B0A5-45CD-8583-384AE8D74684}" dt="2023-03-02T22:46:39.988" v="41" actId="20577"/>
          <ac:spMkLst>
            <pc:docMk/>
            <pc:sldMk cId="1106058793" sldId="297"/>
            <ac:spMk id="8" creationId="{D0BDE7D5-95A2-4EB2-AE5B-A491BEFE5C1F}"/>
          </ac:spMkLst>
        </pc:spChg>
        <pc:spChg chg="add mod">
          <ac:chgData name="Xuanbo" userId="52a29cb4-095e-4b88-8e5b-abe65ecae15b" providerId="ADAL" clId="{B2B382BD-B0A5-45CD-8583-384AE8D74684}" dt="2023-03-02T22:47:00.231" v="51" actId="14100"/>
          <ac:spMkLst>
            <pc:docMk/>
            <pc:sldMk cId="1106058793" sldId="297"/>
            <ac:spMk id="9" creationId="{46AC14D4-E837-47CB-9BE6-6EAA80D25BCB}"/>
          </ac:spMkLst>
        </pc:spChg>
        <pc:spChg chg="del">
          <ac:chgData name="Xuanbo" userId="52a29cb4-095e-4b88-8e5b-abe65ecae15b" providerId="ADAL" clId="{B2B382BD-B0A5-45CD-8583-384AE8D74684}" dt="2023-03-02T22:46:42.886" v="42" actId="478"/>
          <ac:spMkLst>
            <pc:docMk/>
            <pc:sldMk cId="1106058793" sldId="297"/>
            <ac:spMk id="11" creationId="{2D62B4E5-7F6C-4698-9AC4-5CEC9E5B999F}"/>
          </ac:spMkLst>
        </pc:spChg>
        <pc:picChg chg="add del">
          <ac:chgData name="Xuanbo" userId="52a29cb4-095e-4b88-8e5b-abe65ecae15b" providerId="ADAL" clId="{B2B382BD-B0A5-45CD-8583-384AE8D74684}" dt="2023-03-02T22:54:48.714" v="53" actId="22"/>
          <ac:picMkLst>
            <pc:docMk/>
            <pc:sldMk cId="1106058793" sldId="297"/>
            <ac:picMk id="3" creationId="{BD0E52EC-5CD3-4006-A77A-E2BB2D5168CD}"/>
          </ac:picMkLst>
        </pc:picChg>
        <pc:picChg chg="add mod">
          <ac:chgData name="Xuanbo" userId="52a29cb4-095e-4b88-8e5b-abe65ecae15b" providerId="ADAL" clId="{B2B382BD-B0A5-45CD-8583-384AE8D74684}" dt="2023-03-02T22:54:59.810" v="56" actId="1076"/>
          <ac:picMkLst>
            <pc:docMk/>
            <pc:sldMk cId="1106058793" sldId="297"/>
            <ac:picMk id="5" creationId="{184F6864-B8CC-4DD1-A332-4A2DD1E6AC2F}"/>
          </ac:picMkLst>
        </pc:picChg>
        <pc:picChg chg="del">
          <ac:chgData name="Xuanbo" userId="52a29cb4-095e-4b88-8e5b-abe65ecae15b" providerId="ADAL" clId="{B2B382BD-B0A5-45CD-8583-384AE8D74684}" dt="2023-03-02T22:46:42.886" v="42" actId="478"/>
          <ac:picMkLst>
            <pc:docMk/>
            <pc:sldMk cId="1106058793" sldId="297"/>
            <ac:picMk id="7" creationId="{9B398B61-B7BF-4534-BF56-F3C7DB0F2C37}"/>
          </ac:picMkLst>
        </pc:picChg>
        <pc:picChg chg="del">
          <ac:chgData name="Xuanbo" userId="52a29cb4-095e-4b88-8e5b-abe65ecae15b" providerId="ADAL" clId="{B2B382BD-B0A5-45CD-8583-384AE8D74684}" dt="2023-03-02T22:46:42.886" v="42" actId="478"/>
          <ac:picMkLst>
            <pc:docMk/>
            <pc:sldMk cId="1106058793" sldId="297"/>
            <ac:picMk id="10" creationId="{18D6A8AA-8DDB-470A-ABC5-DAF7D63A3F76}"/>
          </ac:picMkLst>
        </pc:picChg>
      </pc:sldChg>
      <pc:sldChg chg="add del">
        <pc:chgData name="Xuanbo" userId="52a29cb4-095e-4b88-8e5b-abe65ecae15b" providerId="ADAL" clId="{B2B382BD-B0A5-45CD-8583-384AE8D74684}" dt="2023-03-03T04:13:37.226" v="59" actId="2696"/>
        <pc:sldMkLst>
          <pc:docMk/>
          <pc:sldMk cId="3869227129" sldId="299"/>
        </pc:sldMkLst>
      </pc:sldChg>
      <pc:sldChg chg="add del">
        <pc:chgData name="Xuanbo" userId="52a29cb4-095e-4b88-8e5b-abe65ecae15b" providerId="ADAL" clId="{B2B382BD-B0A5-45CD-8583-384AE8D74684}" dt="2023-03-03T04:13:37.226" v="59" actId="2696"/>
        <pc:sldMkLst>
          <pc:docMk/>
          <pc:sldMk cId="1652304468" sldId="302"/>
        </pc:sldMkLst>
      </pc:sldChg>
      <pc:sldChg chg="modSp add del mod">
        <pc:chgData name="Xuanbo" userId="52a29cb4-095e-4b88-8e5b-abe65ecae15b" providerId="ADAL" clId="{B2B382BD-B0A5-45CD-8583-384AE8D74684}" dt="2023-03-03T04:13:37.226" v="59" actId="2696"/>
        <pc:sldMkLst>
          <pc:docMk/>
          <pc:sldMk cId="1491354878" sldId="303"/>
        </pc:sldMkLst>
        <pc:spChg chg="mod">
          <ac:chgData name="Xuanbo" userId="52a29cb4-095e-4b88-8e5b-abe65ecae15b" providerId="ADAL" clId="{B2B382BD-B0A5-45CD-8583-384AE8D74684}" dt="2023-03-02T21:09:37.142" v="1" actId="1076"/>
          <ac:spMkLst>
            <pc:docMk/>
            <pc:sldMk cId="1491354878" sldId="303"/>
            <ac:spMk id="6" creationId="{908FF01E-7D5F-4F30-A24C-8E4451A42D66}"/>
          </ac:spMkLst>
        </pc:spChg>
        <pc:picChg chg="mod">
          <ac:chgData name="Xuanbo" userId="52a29cb4-095e-4b88-8e5b-abe65ecae15b" providerId="ADAL" clId="{B2B382BD-B0A5-45CD-8583-384AE8D74684}" dt="2023-03-02T21:09:37.142" v="1" actId="1076"/>
          <ac:picMkLst>
            <pc:docMk/>
            <pc:sldMk cId="1491354878" sldId="303"/>
            <ac:picMk id="4" creationId="{C59E300E-B481-4997-A5C7-0812486C2011}"/>
          </ac:picMkLst>
        </pc:picChg>
      </pc:sldChg>
      <pc:sldChg chg="addSp delSp modSp mod ord setBg">
        <pc:chgData name="Xuanbo" userId="52a29cb4-095e-4b88-8e5b-abe65ecae15b" providerId="ADAL" clId="{B2B382BD-B0A5-45CD-8583-384AE8D74684}" dt="2023-03-03T04:55:14.479" v="354" actId="20577"/>
        <pc:sldMkLst>
          <pc:docMk/>
          <pc:sldMk cId="77921929" sldId="304"/>
        </pc:sldMkLst>
        <pc:spChg chg="mod">
          <ac:chgData name="Xuanbo" userId="52a29cb4-095e-4b88-8e5b-abe65ecae15b" providerId="ADAL" clId="{B2B382BD-B0A5-45CD-8583-384AE8D74684}" dt="2023-03-03T04:48:56.915" v="192" actId="20577"/>
          <ac:spMkLst>
            <pc:docMk/>
            <pc:sldMk cId="77921929" sldId="304"/>
            <ac:spMk id="7" creationId="{7D6C4428-B079-4976-BC75-D390EBA39177}"/>
          </ac:spMkLst>
        </pc:spChg>
        <pc:spChg chg="del">
          <ac:chgData name="Xuanbo" userId="52a29cb4-095e-4b88-8e5b-abe65ecae15b" providerId="ADAL" clId="{B2B382BD-B0A5-45CD-8583-384AE8D74684}" dt="2023-03-03T04:13:41.386" v="60" actId="21"/>
          <ac:spMkLst>
            <pc:docMk/>
            <pc:sldMk cId="77921929" sldId="304"/>
            <ac:spMk id="9" creationId="{1EE14B33-DD0D-49A9-B765-35C60DD4D997}"/>
          </ac:spMkLst>
        </pc:spChg>
        <pc:spChg chg="del">
          <ac:chgData name="Xuanbo" userId="52a29cb4-095e-4b88-8e5b-abe65ecae15b" providerId="ADAL" clId="{B2B382BD-B0A5-45CD-8583-384AE8D74684}" dt="2023-03-03T04:13:48.325" v="63" actId="21"/>
          <ac:spMkLst>
            <pc:docMk/>
            <pc:sldMk cId="77921929" sldId="304"/>
            <ac:spMk id="10" creationId="{387660EF-B3E0-4459-8CB5-D6165BB6370E}"/>
          </ac:spMkLst>
        </pc:spChg>
        <pc:spChg chg="del">
          <ac:chgData name="Xuanbo" userId="52a29cb4-095e-4b88-8e5b-abe65ecae15b" providerId="ADAL" clId="{B2B382BD-B0A5-45CD-8583-384AE8D74684}" dt="2023-03-03T04:13:50.672" v="64" actId="21"/>
          <ac:spMkLst>
            <pc:docMk/>
            <pc:sldMk cId="77921929" sldId="304"/>
            <ac:spMk id="15" creationId="{E845C7BB-42E1-42F5-A626-7C2C8A385F14}"/>
          </ac:spMkLst>
        </pc:spChg>
        <pc:spChg chg="mod">
          <ac:chgData name="Xuanbo" userId="52a29cb4-095e-4b88-8e5b-abe65ecae15b" providerId="ADAL" clId="{B2B382BD-B0A5-45CD-8583-384AE8D74684}" dt="2023-03-03T04:47:23.473" v="166" actId="164"/>
          <ac:spMkLst>
            <pc:docMk/>
            <pc:sldMk cId="77921929" sldId="304"/>
            <ac:spMk id="16" creationId="{23E3D580-9066-44CD-861E-2344E6A4B18D}"/>
          </ac:spMkLst>
        </pc:spChg>
        <pc:spChg chg="del">
          <ac:chgData name="Xuanbo" userId="52a29cb4-095e-4b88-8e5b-abe65ecae15b" providerId="ADAL" clId="{B2B382BD-B0A5-45CD-8583-384AE8D74684}" dt="2023-03-03T04:13:47.034" v="62" actId="21"/>
          <ac:spMkLst>
            <pc:docMk/>
            <pc:sldMk cId="77921929" sldId="304"/>
            <ac:spMk id="17" creationId="{078C1AFB-4F54-4FD8-9A10-AE411D388787}"/>
          </ac:spMkLst>
        </pc:spChg>
        <pc:spChg chg="del">
          <ac:chgData name="Xuanbo" userId="52a29cb4-095e-4b88-8e5b-abe65ecae15b" providerId="ADAL" clId="{B2B382BD-B0A5-45CD-8583-384AE8D74684}" dt="2023-03-03T04:46:53.742" v="148" actId="21"/>
          <ac:spMkLst>
            <pc:docMk/>
            <pc:sldMk cId="77921929" sldId="304"/>
            <ac:spMk id="20" creationId="{F8B8850E-F761-457F-AAC1-6C0BB561880B}"/>
          </ac:spMkLst>
        </pc:spChg>
        <pc:spChg chg="add mod">
          <ac:chgData name="Xuanbo" userId="52a29cb4-095e-4b88-8e5b-abe65ecae15b" providerId="ADAL" clId="{B2B382BD-B0A5-45CD-8583-384AE8D74684}" dt="2023-03-03T04:53:01.517" v="287" actId="21"/>
          <ac:spMkLst>
            <pc:docMk/>
            <pc:sldMk cId="77921929" sldId="304"/>
            <ac:spMk id="22" creationId="{9F295E00-389D-44BA-9F8D-29899EAF44AD}"/>
          </ac:spMkLst>
        </pc:spChg>
        <pc:spChg chg="del">
          <ac:chgData name="Xuanbo" userId="52a29cb4-095e-4b88-8e5b-abe65ecae15b" providerId="ADAL" clId="{B2B382BD-B0A5-45CD-8583-384AE8D74684}" dt="2023-03-03T04:13:41.386" v="60" actId="21"/>
          <ac:spMkLst>
            <pc:docMk/>
            <pc:sldMk cId="77921929" sldId="304"/>
            <ac:spMk id="27" creationId="{12256F4D-90E9-4296-8E86-AC1A53A6498E}"/>
          </ac:spMkLst>
        </pc:spChg>
        <pc:spChg chg="del">
          <ac:chgData name="Xuanbo" userId="52a29cb4-095e-4b88-8e5b-abe65ecae15b" providerId="ADAL" clId="{B2B382BD-B0A5-45CD-8583-384AE8D74684}" dt="2023-03-03T04:13:41.386" v="60" actId="21"/>
          <ac:spMkLst>
            <pc:docMk/>
            <pc:sldMk cId="77921929" sldId="304"/>
            <ac:spMk id="28" creationId="{06C2399A-171F-44FA-AB3B-B294C7BA936A}"/>
          </ac:spMkLst>
        </pc:spChg>
        <pc:spChg chg="del">
          <ac:chgData name="Xuanbo" userId="52a29cb4-095e-4b88-8e5b-abe65ecae15b" providerId="ADAL" clId="{B2B382BD-B0A5-45CD-8583-384AE8D74684}" dt="2023-03-03T04:13:41.386" v="60" actId="21"/>
          <ac:spMkLst>
            <pc:docMk/>
            <pc:sldMk cId="77921929" sldId="304"/>
            <ac:spMk id="29" creationId="{1111BD50-B5CA-4E08-859A-60749DA6171E}"/>
          </ac:spMkLst>
        </pc:spChg>
        <pc:spChg chg="del">
          <ac:chgData name="Xuanbo" userId="52a29cb4-095e-4b88-8e5b-abe65ecae15b" providerId="ADAL" clId="{B2B382BD-B0A5-45CD-8583-384AE8D74684}" dt="2023-03-03T04:13:44.512" v="61" actId="21"/>
          <ac:spMkLst>
            <pc:docMk/>
            <pc:sldMk cId="77921929" sldId="304"/>
            <ac:spMk id="31" creationId="{F093E637-19D8-47F1-BDAE-8FD07DE8B01C}"/>
          </ac:spMkLst>
        </pc:spChg>
        <pc:spChg chg="del">
          <ac:chgData name="Xuanbo" userId="52a29cb4-095e-4b88-8e5b-abe65ecae15b" providerId="ADAL" clId="{B2B382BD-B0A5-45CD-8583-384AE8D74684}" dt="2023-03-03T04:13:41.386" v="60" actId="21"/>
          <ac:spMkLst>
            <pc:docMk/>
            <pc:sldMk cId="77921929" sldId="304"/>
            <ac:spMk id="32" creationId="{DAED7F69-5E08-44BB-8618-C79D7C8B7964}"/>
          </ac:spMkLst>
        </pc:spChg>
        <pc:spChg chg="add mod">
          <ac:chgData name="Xuanbo" userId="52a29cb4-095e-4b88-8e5b-abe65ecae15b" providerId="ADAL" clId="{B2B382BD-B0A5-45CD-8583-384AE8D74684}" dt="2023-03-03T04:47:23.473" v="166" actId="164"/>
          <ac:spMkLst>
            <pc:docMk/>
            <pc:sldMk cId="77921929" sldId="304"/>
            <ac:spMk id="33" creationId="{7002820E-7C50-4F0D-BBB6-9462D2E55C90}"/>
          </ac:spMkLst>
        </pc:spChg>
        <pc:spChg chg="add mod">
          <ac:chgData name="Xuanbo" userId="52a29cb4-095e-4b88-8e5b-abe65ecae15b" providerId="ADAL" clId="{B2B382BD-B0A5-45CD-8583-384AE8D74684}" dt="2023-03-03T04:47:23.473" v="166" actId="164"/>
          <ac:spMkLst>
            <pc:docMk/>
            <pc:sldMk cId="77921929" sldId="304"/>
            <ac:spMk id="34" creationId="{ABF7B0DB-6EB5-4709-91F0-03C9BD2DAD25}"/>
          </ac:spMkLst>
        </pc:spChg>
        <pc:spChg chg="add mod">
          <ac:chgData name="Xuanbo" userId="52a29cb4-095e-4b88-8e5b-abe65ecae15b" providerId="ADAL" clId="{B2B382BD-B0A5-45CD-8583-384AE8D74684}" dt="2023-03-03T04:47:23.473" v="166" actId="164"/>
          <ac:spMkLst>
            <pc:docMk/>
            <pc:sldMk cId="77921929" sldId="304"/>
            <ac:spMk id="35" creationId="{50A3D617-6628-46C0-9348-C3324E74B46E}"/>
          </ac:spMkLst>
        </pc:spChg>
        <pc:spChg chg="add mod">
          <ac:chgData name="Xuanbo" userId="52a29cb4-095e-4b88-8e5b-abe65ecae15b" providerId="ADAL" clId="{B2B382BD-B0A5-45CD-8583-384AE8D74684}" dt="2023-03-03T04:55:14.479" v="354" actId="20577"/>
          <ac:spMkLst>
            <pc:docMk/>
            <pc:sldMk cId="77921929" sldId="304"/>
            <ac:spMk id="36" creationId="{8A5052D8-1EC2-4B22-8718-0BFE2F151FD6}"/>
          </ac:spMkLst>
        </pc:spChg>
        <pc:grpChg chg="add del mod">
          <ac:chgData name="Xuanbo" userId="52a29cb4-095e-4b88-8e5b-abe65ecae15b" providerId="ADAL" clId="{B2B382BD-B0A5-45CD-8583-384AE8D74684}" dt="2023-03-03T04:48:54.368" v="188" actId="21"/>
          <ac:grpSpMkLst>
            <pc:docMk/>
            <pc:sldMk cId="77921929" sldId="304"/>
            <ac:grpSpMk id="14" creationId="{AB74FA97-8F1F-436D-87A2-33F038E2F02E}"/>
          </ac:grpSpMkLst>
        </pc:grpChg>
        <pc:picChg chg="del">
          <ac:chgData name="Xuanbo" userId="52a29cb4-095e-4b88-8e5b-abe65ecae15b" providerId="ADAL" clId="{B2B382BD-B0A5-45CD-8583-384AE8D74684}" dt="2023-03-03T04:13:53.232" v="66" actId="21"/>
          <ac:picMkLst>
            <pc:docMk/>
            <pc:sldMk cId="77921929" sldId="304"/>
            <ac:picMk id="3" creationId="{2D439A1B-31DD-48F5-9DD9-4787B4525BB6}"/>
          </ac:picMkLst>
        </pc:picChg>
        <pc:picChg chg="add mod">
          <ac:chgData name="Xuanbo" userId="52a29cb4-095e-4b88-8e5b-abe65ecae15b" providerId="ADAL" clId="{B2B382BD-B0A5-45CD-8583-384AE8D74684}" dt="2023-03-03T04:47:23.473" v="166" actId="164"/>
          <ac:picMkLst>
            <pc:docMk/>
            <pc:sldMk cId="77921929" sldId="304"/>
            <ac:picMk id="4" creationId="{0F4E0A11-5940-459C-BB35-F5ABCECEEECB}"/>
          </ac:picMkLst>
        </pc:picChg>
        <pc:picChg chg="add mod">
          <ac:chgData name="Xuanbo" userId="52a29cb4-095e-4b88-8e5b-abe65ecae15b" providerId="ADAL" clId="{B2B382BD-B0A5-45CD-8583-384AE8D74684}" dt="2023-03-03T04:47:23.473" v="166" actId="164"/>
          <ac:picMkLst>
            <pc:docMk/>
            <pc:sldMk cId="77921929" sldId="304"/>
            <ac:picMk id="6" creationId="{AB2D06B5-8D07-4D80-B851-8C713FD5CC1C}"/>
          </ac:picMkLst>
        </pc:picChg>
        <pc:picChg chg="add mod">
          <ac:chgData name="Xuanbo" userId="52a29cb4-095e-4b88-8e5b-abe65ecae15b" providerId="ADAL" clId="{B2B382BD-B0A5-45CD-8583-384AE8D74684}" dt="2023-03-03T04:47:23.473" v="166" actId="164"/>
          <ac:picMkLst>
            <pc:docMk/>
            <pc:sldMk cId="77921929" sldId="304"/>
            <ac:picMk id="11" creationId="{8C0CF764-8687-4568-8C3C-692263CB4969}"/>
          </ac:picMkLst>
        </pc:picChg>
        <pc:picChg chg="add mod">
          <ac:chgData name="Xuanbo" userId="52a29cb4-095e-4b88-8e5b-abe65ecae15b" providerId="ADAL" clId="{B2B382BD-B0A5-45CD-8583-384AE8D74684}" dt="2023-03-03T04:47:23.473" v="166" actId="164"/>
          <ac:picMkLst>
            <pc:docMk/>
            <pc:sldMk cId="77921929" sldId="304"/>
            <ac:picMk id="13" creationId="{CDEC8DE6-35E4-4D6E-9A67-E94FDCF6D9D8}"/>
          </ac:picMkLst>
        </pc:picChg>
        <pc:picChg chg="add mod">
          <ac:chgData name="Xuanbo" userId="52a29cb4-095e-4b88-8e5b-abe65ecae15b" providerId="ADAL" clId="{B2B382BD-B0A5-45CD-8583-384AE8D74684}" dt="2023-03-03T04:49:54.775" v="198" actId="1076"/>
          <ac:picMkLst>
            <pc:docMk/>
            <pc:sldMk cId="77921929" sldId="304"/>
            <ac:picMk id="19" creationId="{864E2122-864E-464C-A88C-03266E536C55}"/>
          </ac:picMkLst>
        </pc:picChg>
        <pc:picChg chg="del">
          <ac:chgData name="Xuanbo" userId="52a29cb4-095e-4b88-8e5b-abe65ecae15b" providerId="ADAL" clId="{B2B382BD-B0A5-45CD-8583-384AE8D74684}" dt="2023-03-03T04:13:53.232" v="66" actId="21"/>
          <ac:picMkLst>
            <pc:docMk/>
            <pc:sldMk cId="77921929" sldId="304"/>
            <ac:picMk id="23" creationId="{6E96FA2A-816D-4B1A-84FA-F83B5DA21DFE}"/>
          </ac:picMkLst>
        </pc:picChg>
        <pc:picChg chg="del">
          <ac:chgData name="Xuanbo" userId="52a29cb4-095e-4b88-8e5b-abe65ecae15b" providerId="ADAL" clId="{B2B382BD-B0A5-45CD-8583-384AE8D74684}" dt="2023-03-03T04:13:47.034" v="62" actId="21"/>
          <ac:picMkLst>
            <pc:docMk/>
            <pc:sldMk cId="77921929" sldId="304"/>
            <ac:picMk id="24" creationId="{17552ABE-86F7-433E-ADC2-E6563423E360}"/>
          </ac:picMkLst>
        </pc:picChg>
        <pc:picChg chg="del">
          <ac:chgData name="Xuanbo" userId="52a29cb4-095e-4b88-8e5b-abe65ecae15b" providerId="ADAL" clId="{B2B382BD-B0A5-45CD-8583-384AE8D74684}" dt="2023-03-03T04:13:41.386" v="60" actId="21"/>
          <ac:picMkLst>
            <pc:docMk/>
            <pc:sldMk cId="77921929" sldId="304"/>
            <ac:picMk id="25" creationId="{7EFB2200-CA16-44A5-A19C-C7B80E0C799B}"/>
          </ac:picMkLst>
        </pc:picChg>
        <pc:picChg chg="del">
          <ac:chgData name="Xuanbo" userId="52a29cb4-095e-4b88-8e5b-abe65ecae15b" providerId="ADAL" clId="{B2B382BD-B0A5-45CD-8583-384AE8D74684}" dt="2023-03-03T04:13:41.386" v="60" actId="21"/>
          <ac:picMkLst>
            <pc:docMk/>
            <pc:sldMk cId="77921929" sldId="304"/>
            <ac:picMk id="26" creationId="{E12424CE-92F4-4B52-B7CD-A49B744F7B8E}"/>
          </ac:picMkLst>
        </pc:picChg>
        <pc:picChg chg="del">
          <ac:chgData name="Xuanbo" userId="52a29cb4-095e-4b88-8e5b-abe65ecae15b" providerId="ADAL" clId="{B2B382BD-B0A5-45CD-8583-384AE8D74684}" dt="2023-03-03T04:13:41.386" v="60" actId="21"/>
          <ac:picMkLst>
            <pc:docMk/>
            <pc:sldMk cId="77921929" sldId="304"/>
            <ac:picMk id="30" creationId="{D1E9D11F-BB21-47EA-868A-F328E3C0FE85}"/>
          </ac:picMkLst>
        </pc:picChg>
      </pc:sldChg>
      <pc:sldChg chg="addSp delSp modSp new mod">
        <pc:chgData name="Xuanbo" userId="52a29cb4-095e-4b88-8e5b-abe65ecae15b" providerId="ADAL" clId="{B2B382BD-B0A5-45CD-8583-384AE8D74684}" dt="2023-03-03T04:52:15.774" v="277" actId="1076"/>
        <pc:sldMkLst>
          <pc:docMk/>
          <pc:sldMk cId="2441299604" sldId="305"/>
        </pc:sldMkLst>
        <pc:spChg chg="del">
          <ac:chgData name="Xuanbo" userId="52a29cb4-095e-4b88-8e5b-abe65ecae15b" providerId="ADAL" clId="{B2B382BD-B0A5-45CD-8583-384AE8D74684}" dt="2023-03-03T04:51:34.641" v="264" actId="21"/>
          <ac:spMkLst>
            <pc:docMk/>
            <pc:sldMk cId="2441299604" sldId="305"/>
            <ac:spMk id="2" creationId="{A261ECFB-604F-42EE-BB02-7F8EFBFCCACA}"/>
          </ac:spMkLst>
        </pc:spChg>
        <pc:spChg chg="del">
          <ac:chgData name="Xuanbo" userId="52a29cb4-095e-4b88-8e5b-abe65ecae15b" providerId="ADAL" clId="{B2B382BD-B0A5-45CD-8583-384AE8D74684}" dt="2023-03-03T04:51:33.282" v="261" actId="21"/>
          <ac:spMkLst>
            <pc:docMk/>
            <pc:sldMk cId="2441299604" sldId="305"/>
            <ac:spMk id="3" creationId="{6353902B-0F13-49DD-B13B-708DD474A672}"/>
          </ac:spMkLst>
        </pc:spChg>
        <pc:spChg chg="add del mod">
          <ac:chgData name="Xuanbo" userId="52a29cb4-095e-4b88-8e5b-abe65ecae15b" providerId="ADAL" clId="{B2B382BD-B0A5-45CD-8583-384AE8D74684}" dt="2023-03-03T04:51:56.081" v="273" actId="21"/>
          <ac:spMkLst>
            <pc:docMk/>
            <pc:sldMk cId="2441299604" sldId="305"/>
            <ac:spMk id="5" creationId="{B30FD9E5-90F4-4873-8670-7E6D00150E00}"/>
          </ac:spMkLst>
        </pc:spChg>
        <pc:spChg chg="add mod">
          <ac:chgData name="Xuanbo" userId="52a29cb4-095e-4b88-8e5b-abe65ecae15b" providerId="ADAL" clId="{B2B382BD-B0A5-45CD-8583-384AE8D74684}" dt="2023-03-03T04:52:11.242" v="276" actId="113"/>
          <ac:spMkLst>
            <pc:docMk/>
            <pc:sldMk cId="2441299604" sldId="305"/>
            <ac:spMk id="6" creationId="{9BBD0482-E157-4400-81D2-F2FACD8510F0}"/>
          </ac:spMkLst>
        </pc:spChg>
        <pc:picChg chg="add mod">
          <ac:chgData name="Xuanbo" userId="52a29cb4-095e-4b88-8e5b-abe65ecae15b" providerId="ADAL" clId="{B2B382BD-B0A5-45CD-8583-384AE8D74684}" dt="2023-03-03T04:52:15.774" v="277" actId="1076"/>
          <ac:picMkLst>
            <pc:docMk/>
            <pc:sldMk cId="2441299604" sldId="305"/>
            <ac:picMk id="4" creationId="{FBDDC59C-627E-45AB-B1AD-7B1600747937}"/>
          </ac:picMkLst>
        </pc:picChg>
      </pc:sldChg>
      <pc:sldChg chg="delSp new del mod">
        <pc:chgData name="Xuanbo" userId="52a29cb4-095e-4b88-8e5b-abe65ecae15b" providerId="ADAL" clId="{B2B382BD-B0A5-45CD-8583-384AE8D74684}" dt="2023-03-03T04:46:09.364" v="131" actId="2696"/>
        <pc:sldMkLst>
          <pc:docMk/>
          <pc:sldMk cId="4132653234" sldId="305"/>
        </pc:sldMkLst>
        <pc:spChg chg="del">
          <ac:chgData name="Xuanbo" userId="52a29cb4-095e-4b88-8e5b-abe65ecae15b" providerId="ADAL" clId="{B2B382BD-B0A5-45CD-8583-384AE8D74684}" dt="2023-03-03T04:16:22.732" v="129" actId="21"/>
          <ac:spMkLst>
            <pc:docMk/>
            <pc:sldMk cId="4132653234" sldId="305"/>
            <ac:spMk id="2" creationId="{1AE3AC8C-F82A-4DB5-A396-113CEF662CF1}"/>
          </ac:spMkLst>
        </pc:spChg>
        <pc:spChg chg="del">
          <ac:chgData name="Xuanbo" userId="52a29cb4-095e-4b88-8e5b-abe65ecae15b" providerId="ADAL" clId="{B2B382BD-B0A5-45CD-8583-384AE8D74684}" dt="2023-03-03T04:16:22.732" v="129" actId="21"/>
          <ac:spMkLst>
            <pc:docMk/>
            <pc:sldMk cId="4132653234" sldId="305"/>
            <ac:spMk id="3" creationId="{FD9A75D4-6E26-4F75-86CD-0540FAC05B85}"/>
          </ac:spMkLst>
        </pc:spChg>
      </pc:sldChg>
    </pc:docChg>
  </pc:docChgLst>
  <pc:docChgLst>
    <pc:chgData name="Miao, Xuanbo" userId="52a29cb4-095e-4b88-8e5b-abe65ecae15b" providerId="ADAL" clId="{8113D61B-746A-4E5D-AD9B-46C672B12936}"/>
    <pc:docChg chg="undo custSel addSld delSld modSld sldOrd">
      <pc:chgData name="Miao, Xuanbo" userId="52a29cb4-095e-4b88-8e5b-abe65ecae15b" providerId="ADAL" clId="{8113D61B-746A-4E5D-AD9B-46C672B12936}" dt="2023-02-01T23:45:57.544" v="349"/>
      <pc:docMkLst>
        <pc:docMk/>
      </pc:docMkLst>
      <pc:sldChg chg="addSp delSp modSp mod">
        <pc:chgData name="Miao, Xuanbo" userId="52a29cb4-095e-4b88-8e5b-abe65ecae15b" providerId="ADAL" clId="{8113D61B-746A-4E5D-AD9B-46C672B12936}" dt="2023-02-01T23:45:29.885" v="346" actId="20577"/>
        <pc:sldMkLst>
          <pc:docMk/>
          <pc:sldMk cId="552668685" sldId="257"/>
        </pc:sldMkLst>
        <pc:spChg chg="mod">
          <ac:chgData name="Miao, Xuanbo" userId="52a29cb4-095e-4b88-8e5b-abe65ecae15b" providerId="ADAL" clId="{8113D61B-746A-4E5D-AD9B-46C672B12936}" dt="2023-02-01T23:45:29.885" v="346" actId="20577"/>
          <ac:spMkLst>
            <pc:docMk/>
            <pc:sldMk cId="552668685" sldId="257"/>
            <ac:spMk id="3" creationId="{20325110-61F9-C684-2DCD-06D38968443F}"/>
          </ac:spMkLst>
        </pc:spChg>
        <pc:spChg chg="mod">
          <ac:chgData name="Miao, Xuanbo" userId="52a29cb4-095e-4b88-8e5b-abe65ecae15b" providerId="ADAL" clId="{8113D61B-746A-4E5D-AD9B-46C672B12936}" dt="2023-01-31T22:25:26.252" v="7"/>
          <ac:spMkLst>
            <pc:docMk/>
            <pc:sldMk cId="552668685" sldId="257"/>
            <ac:spMk id="7" creationId="{8A8512DB-3D28-7985-AF73-D35B05BD1D43}"/>
          </ac:spMkLst>
        </pc:spChg>
        <pc:spChg chg="mod">
          <ac:chgData name="Miao, Xuanbo" userId="52a29cb4-095e-4b88-8e5b-abe65ecae15b" providerId="ADAL" clId="{8113D61B-746A-4E5D-AD9B-46C672B12936}" dt="2023-01-31T22:25:30.372" v="10" actId="20577"/>
          <ac:spMkLst>
            <pc:docMk/>
            <pc:sldMk cId="552668685" sldId="257"/>
            <ac:spMk id="9" creationId="{4536A1E2-19E5-85F2-60D0-8CF11F284471}"/>
          </ac:spMkLst>
        </pc:spChg>
        <pc:spChg chg="mod">
          <ac:chgData name="Miao, Xuanbo" userId="52a29cb4-095e-4b88-8e5b-abe65ecae15b" providerId="ADAL" clId="{8113D61B-746A-4E5D-AD9B-46C672B12936}" dt="2023-01-31T22:25:27.670" v="8"/>
          <ac:spMkLst>
            <pc:docMk/>
            <pc:sldMk cId="552668685" sldId="257"/>
            <ac:spMk id="11" creationId="{8870D315-40E3-0EC2-6D56-E03037F01BA6}"/>
          </ac:spMkLst>
        </pc:spChg>
        <pc:grpChg chg="mod">
          <ac:chgData name="Miao, Xuanbo" userId="52a29cb4-095e-4b88-8e5b-abe65ecae15b" providerId="ADAL" clId="{8113D61B-746A-4E5D-AD9B-46C672B12936}" dt="2023-01-31T22:25:26.252" v="7"/>
          <ac:grpSpMkLst>
            <pc:docMk/>
            <pc:sldMk cId="552668685" sldId="257"/>
            <ac:grpSpMk id="2" creationId="{89DA59E5-C499-C8AA-1580-49E9A24F5B35}"/>
          </ac:grpSpMkLst>
        </pc:grpChg>
        <pc:grpChg chg="del mod">
          <ac:chgData name="Miao, Xuanbo" userId="52a29cb4-095e-4b88-8e5b-abe65ecae15b" providerId="ADAL" clId="{8113D61B-746A-4E5D-AD9B-46C672B12936}" dt="2023-01-31T22:25:59.657" v="12" actId="21"/>
          <ac:grpSpMkLst>
            <pc:docMk/>
            <pc:sldMk cId="552668685" sldId="257"/>
            <ac:grpSpMk id="4" creationId="{AF5B0B1B-621F-8EC1-2218-E015711A7A74}"/>
          </ac:grpSpMkLst>
        </pc:grpChg>
        <pc:grpChg chg="del mod">
          <ac:chgData name="Miao, Xuanbo" userId="52a29cb4-095e-4b88-8e5b-abe65ecae15b" providerId="ADAL" clId="{8113D61B-746A-4E5D-AD9B-46C672B12936}" dt="2023-01-31T22:25:59.657" v="12" actId="21"/>
          <ac:grpSpMkLst>
            <pc:docMk/>
            <pc:sldMk cId="552668685" sldId="257"/>
            <ac:grpSpMk id="10" creationId="{16BA5537-948C-454B-668A-60A1CAC55E08}"/>
          </ac:grpSpMkLst>
        </pc:grpChg>
        <pc:grpChg chg="del mod">
          <ac:chgData name="Miao, Xuanbo" userId="52a29cb4-095e-4b88-8e5b-abe65ecae15b" providerId="ADAL" clId="{8113D61B-746A-4E5D-AD9B-46C672B12936}" dt="2023-01-31T22:25:59.657" v="12" actId="21"/>
          <ac:grpSpMkLst>
            <pc:docMk/>
            <pc:sldMk cId="552668685" sldId="257"/>
            <ac:grpSpMk id="15" creationId="{B9BC90E2-6E36-61F0-EC40-00DA0D8C9944}"/>
          </ac:grpSpMkLst>
        </pc:grpChg>
        <pc:grpChg chg="del mod">
          <ac:chgData name="Miao, Xuanbo" userId="52a29cb4-095e-4b88-8e5b-abe65ecae15b" providerId="ADAL" clId="{8113D61B-746A-4E5D-AD9B-46C672B12936}" dt="2023-01-31T22:25:59.657" v="12" actId="21"/>
          <ac:grpSpMkLst>
            <pc:docMk/>
            <pc:sldMk cId="552668685" sldId="257"/>
            <ac:grpSpMk id="18" creationId="{5A14AC94-DCB8-EED9-A72C-02F1C822A195}"/>
          </ac:grpSpMkLst>
        </pc:grpChg>
        <pc:grpChg chg="del">
          <ac:chgData name="Miao, Xuanbo" userId="52a29cb4-095e-4b88-8e5b-abe65ecae15b" providerId="ADAL" clId="{8113D61B-746A-4E5D-AD9B-46C672B12936}" dt="2023-01-31T22:26:00.342" v="13" actId="21"/>
          <ac:grpSpMkLst>
            <pc:docMk/>
            <pc:sldMk cId="552668685" sldId="257"/>
            <ac:grpSpMk id="21" creationId="{2D40B5EE-1447-5D22-31BE-1EDEF50A50DF}"/>
          </ac:grpSpMkLst>
        </pc:grpChg>
        <pc:grpChg chg="del mod">
          <ac:chgData name="Miao, Xuanbo" userId="52a29cb4-095e-4b88-8e5b-abe65ecae15b" providerId="ADAL" clId="{8113D61B-746A-4E5D-AD9B-46C672B12936}" dt="2023-01-31T22:25:59.657" v="12" actId="21"/>
          <ac:grpSpMkLst>
            <pc:docMk/>
            <pc:sldMk cId="552668685" sldId="257"/>
            <ac:grpSpMk id="24" creationId="{75FF99BC-D142-79BF-49A7-4BB9134C19CF}"/>
          </ac:grpSpMkLst>
        </pc:grpChg>
        <pc:cxnChg chg="add del">
          <ac:chgData name="Miao, Xuanbo" userId="52a29cb4-095e-4b88-8e5b-abe65ecae15b" providerId="ADAL" clId="{8113D61B-746A-4E5D-AD9B-46C672B12936}" dt="2023-01-31T22:26:08.389" v="15" actId="21"/>
          <ac:cxnSpMkLst>
            <pc:docMk/>
            <pc:sldMk cId="552668685" sldId="257"/>
            <ac:cxnSpMk id="27" creationId="{683EED44-A760-D3EE-798C-72B165C98A8A}"/>
          </ac:cxnSpMkLst>
        </pc:cxnChg>
      </pc:sldChg>
      <pc:sldChg chg="del">
        <pc:chgData name="Miao, Xuanbo" userId="52a29cb4-095e-4b88-8e5b-abe65ecae15b" providerId="ADAL" clId="{8113D61B-746A-4E5D-AD9B-46C672B12936}" dt="2023-01-31T22:26:19.558" v="16" actId="2696"/>
        <pc:sldMkLst>
          <pc:docMk/>
          <pc:sldMk cId="238003751" sldId="266"/>
        </pc:sldMkLst>
      </pc:sldChg>
      <pc:sldChg chg="del">
        <pc:chgData name="Miao, Xuanbo" userId="52a29cb4-095e-4b88-8e5b-abe65ecae15b" providerId="ADAL" clId="{8113D61B-746A-4E5D-AD9B-46C672B12936}" dt="2023-01-31T22:26:19.558" v="16" actId="2696"/>
        <pc:sldMkLst>
          <pc:docMk/>
          <pc:sldMk cId="595842006" sldId="268"/>
        </pc:sldMkLst>
      </pc:sldChg>
      <pc:sldChg chg="del">
        <pc:chgData name="Miao, Xuanbo" userId="52a29cb4-095e-4b88-8e5b-abe65ecae15b" providerId="ADAL" clId="{8113D61B-746A-4E5D-AD9B-46C672B12936}" dt="2023-01-31T22:26:19.558" v="16" actId="2696"/>
        <pc:sldMkLst>
          <pc:docMk/>
          <pc:sldMk cId="2449267740" sldId="270"/>
        </pc:sldMkLst>
      </pc:sldChg>
      <pc:sldChg chg="del">
        <pc:chgData name="Miao, Xuanbo" userId="52a29cb4-095e-4b88-8e5b-abe65ecae15b" providerId="ADAL" clId="{8113D61B-746A-4E5D-AD9B-46C672B12936}" dt="2023-01-31T22:26:19.558" v="16" actId="2696"/>
        <pc:sldMkLst>
          <pc:docMk/>
          <pc:sldMk cId="3029073966" sldId="271"/>
        </pc:sldMkLst>
      </pc:sldChg>
      <pc:sldChg chg="addSp delSp modSp new mod ord">
        <pc:chgData name="Miao, Xuanbo" userId="52a29cb4-095e-4b88-8e5b-abe65ecae15b" providerId="ADAL" clId="{8113D61B-746A-4E5D-AD9B-46C672B12936}" dt="2023-01-31T23:00:22.503" v="229"/>
        <pc:sldMkLst>
          <pc:docMk/>
          <pc:sldMk cId="3980408318" sldId="273"/>
        </pc:sldMkLst>
        <pc:spChg chg="del">
          <ac:chgData name="Miao, Xuanbo" userId="52a29cb4-095e-4b88-8e5b-abe65ecae15b" providerId="ADAL" clId="{8113D61B-746A-4E5D-AD9B-46C672B12936}" dt="2023-01-31T22:26:42.197" v="18" actId="21"/>
          <ac:spMkLst>
            <pc:docMk/>
            <pc:sldMk cId="3980408318" sldId="273"/>
            <ac:spMk id="2" creationId="{DC2E0B0A-91FF-4F85-9C5C-ED51DD54C620}"/>
          </ac:spMkLst>
        </pc:spChg>
        <pc:spChg chg="del">
          <ac:chgData name="Miao, Xuanbo" userId="52a29cb4-095e-4b88-8e5b-abe65ecae15b" providerId="ADAL" clId="{8113D61B-746A-4E5D-AD9B-46C672B12936}" dt="2023-01-31T22:26:43.377" v="19" actId="21"/>
          <ac:spMkLst>
            <pc:docMk/>
            <pc:sldMk cId="3980408318" sldId="273"/>
            <ac:spMk id="3" creationId="{58AA46DD-F263-4484-9C47-FB2F4BB7E07A}"/>
          </ac:spMkLst>
        </pc:spChg>
        <pc:grpChg chg="add del mod">
          <ac:chgData name="Miao, Xuanbo" userId="52a29cb4-095e-4b88-8e5b-abe65ecae15b" providerId="ADAL" clId="{8113D61B-746A-4E5D-AD9B-46C672B12936}" dt="2023-01-31T22:30:42.217" v="56" actId="165"/>
          <ac:grpSpMkLst>
            <pc:docMk/>
            <pc:sldMk cId="3980408318" sldId="273"/>
            <ac:grpSpMk id="20" creationId="{DA776813-67DC-4486-9827-8D66DF48B935}"/>
          </ac:grpSpMkLst>
        </pc:grpChg>
        <pc:grpChg chg="add mod">
          <ac:chgData name="Miao, Xuanbo" userId="52a29cb4-095e-4b88-8e5b-abe65ecae15b" providerId="ADAL" clId="{8113D61B-746A-4E5D-AD9B-46C672B12936}" dt="2023-01-31T22:30:54.784" v="60" actId="1076"/>
          <ac:grpSpMkLst>
            <pc:docMk/>
            <pc:sldMk cId="3980408318" sldId="273"/>
            <ac:grpSpMk id="21" creationId="{E3324B4D-8CF3-4299-8FF5-0249E468AEF4}"/>
          </ac:grpSpMkLst>
        </pc:grpChg>
        <pc:picChg chg="add mod topLvl">
          <ac:chgData name="Miao, Xuanbo" userId="52a29cb4-095e-4b88-8e5b-abe65ecae15b" providerId="ADAL" clId="{8113D61B-746A-4E5D-AD9B-46C672B12936}" dt="2023-01-31T22:30:47.398" v="58" actId="164"/>
          <ac:picMkLst>
            <pc:docMk/>
            <pc:sldMk cId="3980408318" sldId="273"/>
            <ac:picMk id="5" creationId="{7CDB05AC-5845-40EF-AA64-84461E95D157}"/>
          </ac:picMkLst>
        </pc:picChg>
        <pc:picChg chg="add mod topLvl">
          <ac:chgData name="Miao, Xuanbo" userId="52a29cb4-095e-4b88-8e5b-abe65ecae15b" providerId="ADAL" clId="{8113D61B-746A-4E5D-AD9B-46C672B12936}" dt="2023-01-31T22:30:47.398" v="58" actId="164"/>
          <ac:picMkLst>
            <pc:docMk/>
            <pc:sldMk cId="3980408318" sldId="273"/>
            <ac:picMk id="7" creationId="{B6A1D363-2D82-49B0-B440-566423A4F7E8}"/>
          </ac:picMkLst>
        </pc:picChg>
        <pc:picChg chg="add mod topLvl">
          <ac:chgData name="Miao, Xuanbo" userId="52a29cb4-095e-4b88-8e5b-abe65ecae15b" providerId="ADAL" clId="{8113D61B-746A-4E5D-AD9B-46C672B12936}" dt="2023-01-31T22:30:47.398" v="58" actId="164"/>
          <ac:picMkLst>
            <pc:docMk/>
            <pc:sldMk cId="3980408318" sldId="273"/>
            <ac:picMk id="9" creationId="{E79B1251-8F38-4FB1-9204-19E07910646C}"/>
          </ac:picMkLst>
        </pc:picChg>
        <pc:picChg chg="add mod topLvl">
          <ac:chgData name="Miao, Xuanbo" userId="52a29cb4-095e-4b88-8e5b-abe65ecae15b" providerId="ADAL" clId="{8113D61B-746A-4E5D-AD9B-46C672B12936}" dt="2023-01-31T22:30:47.398" v="58" actId="164"/>
          <ac:picMkLst>
            <pc:docMk/>
            <pc:sldMk cId="3980408318" sldId="273"/>
            <ac:picMk id="11" creationId="{1DB6527E-AC01-4799-93C4-DCEC20DA61FD}"/>
          </ac:picMkLst>
        </pc:picChg>
        <pc:picChg chg="add mod topLvl">
          <ac:chgData name="Miao, Xuanbo" userId="52a29cb4-095e-4b88-8e5b-abe65ecae15b" providerId="ADAL" clId="{8113D61B-746A-4E5D-AD9B-46C672B12936}" dt="2023-01-31T22:30:47.398" v="58" actId="164"/>
          <ac:picMkLst>
            <pc:docMk/>
            <pc:sldMk cId="3980408318" sldId="273"/>
            <ac:picMk id="13" creationId="{92296A69-5BDC-4061-AF44-AB30FB810881}"/>
          </ac:picMkLst>
        </pc:picChg>
        <pc:picChg chg="add mod topLvl">
          <ac:chgData name="Miao, Xuanbo" userId="52a29cb4-095e-4b88-8e5b-abe65ecae15b" providerId="ADAL" clId="{8113D61B-746A-4E5D-AD9B-46C672B12936}" dt="2023-01-31T22:30:47.398" v="58" actId="164"/>
          <ac:picMkLst>
            <pc:docMk/>
            <pc:sldMk cId="3980408318" sldId="273"/>
            <ac:picMk id="15" creationId="{F88CECE8-39C3-4208-929C-D9099366B709}"/>
          </ac:picMkLst>
        </pc:picChg>
        <pc:picChg chg="add mod topLvl">
          <ac:chgData name="Miao, Xuanbo" userId="52a29cb4-095e-4b88-8e5b-abe65ecae15b" providerId="ADAL" clId="{8113D61B-746A-4E5D-AD9B-46C672B12936}" dt="2023-01-31T22:30:47.398" v="58" actId="164"/>
          <ac:picMkLst>
            <pc:docMk/>
            <pc:sldMk cId="3980408318" sldId="273"/>
            <ac:picMk id="17" creationId="{AF797005-FDBA-4297-BF27-C4BF33887A5D}"/>
          </ac:picMkLst>
        </pc:picChg>
        <pc:picChg chg="add mod topLvl">
          <ac:chgData name="Miao, Xuanbo" userId="52a29cb4-095e-4b88-8e5b-abe65ecae15b" providerId="ADAL" clId="{8113D61B-746A-4E5D-AD9B-46C672B12936}" dt="2023-01-31T22:30:47.398" v="58" actId="164"/>
          <ac:picMkLst>
            <pc:docMk/>
            <pc:sldMk cId="3980408318" sldId="273"/>
            <ac:picMk id="19" creationId="{0722505E-D64B-4C09-B0F6-8A717A9700A2}"/>
          </ac:picMkLst>
        </pc:picChg>
      </pc:sldChg>
      <pc:sldChg chg="addSp delSp modSp new mod ord">
        <pc:chgData name="Miao, Xuanbo" userId="52a29cb4-095e-4b88-8e5b-abe65ecae15b" providerId="ADAL" clId="{8113D61B-746A-4E5D-AD9B-46C672B12936}" dt="2023-01-31T23:03:39.822" v="327" actId="1076"/>
        <pc:sldMkLst>
          <pc:docMk/>
          <pc:sldMk cId="734887308" sldId="274"/>
        </pc:sldMkLst>
        <pc:spChg chg="del">
          <ac:chgData name="Miao, Xuanbo" userId="52a29cb4-095e-4b88-8e5b-abe65ecae15b" providerId="ADAL" clId="{8113D61B-746A-4E5D-AD9B-46C672B12936}" dt="2023-01-31T22:30:59.555" v="62" actId="21"/>
          <ac:spMkLst>
            <pc:docMk/>
            <pc:sldMk cId="734887308" sldId="274"/>
            <ac:spMk id="2" creationId="{804ABF71-71D8-4F46-AAE4-671844D32B43}"/>
          </ac:spMkLst>
        </pc:spChg>
        <pc:spChg chg="del">
          <ac:chgData name="Miao, Xuanbo" userId="52a29cb4-095e-4b88-8e5b-abe65ecae15b" providerId="ADAL" clId="{8113D61B-746A-4E5D-AD9B-46C672B12936}" dt="2023-01-31T22:30:59.555" v="62" actId="21"/>
          <ac:spMkLst>
            <pc:docMk/>
            <pc:sldMk cId="734887308" sldId="274"/>
            <ac:spMk id="3" creationId="{55FB7360-26F8-4155-BF08-69DB6675C871}"/>
          </ac:spMkLst>
        </pc:spChg>
        <pc:picChg chg="add del">
          <ac:chgData name="Miao, Xuanbo" userId="52a29cb4-095e-4b88-8e5b-abe65ecae15b" providerId="ADAL" clId="{8113D61B-746A-4E5D-AD9B-46C672B12936}" dt="2023-01-31T22:31:42.480" v="64" actId="22"/>
          <ac:picMkLst>
            <pc:docMk/>
            <pc:sldMk cId="734887308" sldId="274"/>
            <ac:picMk id="5" creationId="{A4A2DD73-A218-410C-A247-9D5BFF2CFCDE}"/>
          </ac:picMkLst>
        </pc:picChg>
        <pc:picChg chg="add del mod">
          <ac:chgData name="Miao, Xuanbo" userId="52a29cb4-095e-4b88-8e5b-abe65ecae15b" providerId="ADAL" clId="{8113D61B-746A-4E5D-AD9B-46C672B12936}" dt="2023-01-31T22:48:57.153" v="103" actId="21"/>
          <ac:picMkLst>
            <pc:docMk/>
            <pc:sldMk cId="734887308" sldId="274"/>
            <ac:picMk id="7" creationId="{DF25A08E-0FFB-47D6-B584-6D1A78D3570F}"/>
          </ac:picMkLst>
        </pc:picChg>
        <pc:picChg chg="add del mod">
          <ac:chgData name="Miao, Xuanbo" userId="52a29cb4-095e-4b88-8e5b-abe65ecae15b" providerId="ADAL" clId="{8113D61B-746A-4E5D-AD9B-46C672B12936}" dt="2023-01-31T22:48:57.153" v="103" actId="21"/>
          <ac:picMkLst>
            <pc:docMk/>
            <pc:sldMk cId="734887308" sldId="274"/>
            <ac:picMk id="9" creationId="{B7D71C1E-DE5A-422B-B822-A130F728AEEC}"/>
          </ac:picMkLst>
        </pc:picChg>
        <pc:picChg chg="add del mod">
          <ac:chgData name="Miao, Xuanbo" userId="52a29cb4-095e-4b88-8e5b-abe65ecae15b" providerId="ADAL" clId="{8113D61B-746A-4E5D-AD9B-46C672B12936}" dt="2023-01-31T22:48:57.153" v="103" actId="21"/>
          <ac:picMkLst>
            <pc:docMk/>
            <pc:sldMk cId="734887308" sldId="274"/>
            <ac:picMk id="11" creationId="{17DB88FD-48D9-4220-B157-08CB43ACB84F}"/>
          </ac:picMkLst>
        </pc:picChg>
        <pc:picChg chg="add del mod">
          <ac:chgData name="Miao, Xuanbo" userId="52a29cb4-095e-4b88-8e5b-abe65ecae15b" providerId="ADAL" clId="{8113D61B-746A-4E5D-AD9B-46C672B12936}" dt="2023-01-31T22:48:57.153" v="103" actId="21"/>
          <ac:picMkLst>
            <pc:docMk/>
            <pc:sldMk cId="734887308" sldId="274"/>
            <ac:picMk id="13" creationId="{C46409FE-5B6E-44AB-BD27-E44CE6A25023}"/>
          </ac:picMkLst>
        </pc:picChg>
        <pc:picChg chg="add del mod">
          <ac:chgData name="Miao, Xuanbo" userId="52a29cb4-095e-4b88-8e5b-abe65ecae15b" providerId="ADAL" clId="{8113D61B-746A-4E5D-AD9B-46C672B12936}" dt="2023-01-31T22:48:57.153" v="103" actId="21"/>
          <ac:picMkLst>
            <pc:docMk/>
            <pc:sldMk cId="734887308" sldId="274"/>
            <ac:picMk id="15" creationId="{00223279-1111-4F52-A24C-B0916B5E3E44}"/>
          </ac:picMkLst>
        </pc:picChg>
        <pc:picChg chg="add del mod">
          <ac:chgData name="Miao, Xuanbo" userId="52a29cb4-095e-4b88-8e5b-abe65ecae15b" providerId="ADAL" clId="{8113D61B-746A-4E5D-AD9B-46C672B12936}" dt="2023-01-31T22:48:57.153" v="103" actId="21"/>
          <ac:picMkLst>
            <pc:docMk/>
            <pc:sldMk cId="734887308" sldId="274"/>
            <ac:picMk id="17" creationId="{3F491014-D85F-434D-BF85-7C322A8E30ED}"/>
          </ac:picMkLst>
        </pc:picChg>
        <pc:picChg chg="add del mod">
          <ac:chgData name="Miao, Xuanbo" userId="52a29cb4-095e-4b88-8e5b-abe65ecae15b" providerId="ADAL" clId="{8113D61B-746A-4E5D-AD9B-46C672B12936}" dt="2023-01-31T22:48:57.153" v="103" actId="21"/>
          <ac:picMkLst>
            <pc:docMk/>
            <pc:sldMk cId="734887308" sldId="274"/>
            <ac:picMk id="19" creationId="{5FADC729-A273-498D-83BB-0E2B280BDAED}"/>
          </ac:picMkLst>
        </pc:picChg>
        <pc:picChg chg="add del mod">
          <ac:chgData name="Miao, Xuanbo" userId="52a29cb4-095e-4b88-8e5b-abe65ecae15b" providerId="ADAL" clId="{8113D61B-746A-4E5D-AD9B-46C672B12936}" dt="2023-01-31T22:48:57.153" v="103" actId="21"/>
          <ac:picMkLst>
            <pc:docMk/>
            <pc:sldMk cId="734887308" sldId="274"/>
            <ac:picMk id="21" creationId="{4D5E577B-E045-4285-8FAB-D0D5891F6360}"/>
          </ac:picMkLst>
        </pc:picChg>
        <pc:picChg chg="add del mod">
          <ac:chgData name="Miao, Xuanbo" userId="52a29cb4-095e-4b88-8e5b-abe65ecae15b" providerId="ADAL" clId="{8113D61B-746A-4E5D-AD9B-46C672B12936}" dt="2023-01-31T22:47:01.736" v="75" actId="21"/>
          <ac:picMkLst>
            <pc:docMk/>
            <pc:sldMk cId="734887308" sldId="274"/>
            <ac:picMk id="23" creationId="{FA53200D-7EE7-4286-9F10-ED3F2395C69C}"/>
          </ac:picMkLst>
        </pc:picChg>
        <pc:picChg chg="add del mod">
          <ac:chgData name="Miao, Xuanbo" userId="52a29cb4-095e-4b88-8e5b-abe65ecae15b" providerId="ADAL" clId="{8113D61B-746A-4E5D-AD9B-46C672B12936}" dt="2023-01-31T22:48:57.153" v="103" actId="21"/>
          <ac:picMkLst>
            <pc:docMk/>
            <pc:sldMk cId="734887308" sldId="274"/>
            <ac:picMk id="25" creationId="{97FD1597-1E80-4E81-909A-8CFC8D832567}"/>
          </ac:picMkLst>
        </pc:picChg>
        <pc:picChg chg="add del mod">
          <ac:chgData name="Miao, Xuanbo" userId="52a29cb4-095e-4b88-8e5b-abe65ecae15b" providerId="ADAL" clId="{8113D61B-746A-4E5D-AD9B-46C672B12936}" dt="2023-01-31T22:48:57.153" v="103" actId="21"/>
          <ac:picMkLst>
            <pc:docMk/>
            <pc:sldMk cId="734887308" sldId="274"/>
            <ac:picMk id="27" creationId="{01554F1C-6AC2-440A-BF4B-057ABEBE72AB}"/>
          </ac:picMkLst>
        </pc:picChg>
        <pc:picChg chg="add del mod">
          <ac:chgData name="Miao, Xuanbo" userId="52a29cb4-095e-4b88-8e5b-abe65ecae15b" providerId="ADAL" clId="{8113D61B-746A-4E5D-AD9B-46C672B12936}" dt="2023-01-31T22:57:24.043" v="145" actId="21"/>
          <ac:picMkLst>
            <pc:docMk/>
            <pc:sldMk cId="734887308" sldId="274"/>
            <ac:picMk id="29" creationId="{5A384057-7DE6-4CD6-A474-E8491BAAA323}"/>
          </ac:picMkLst>
        </pc:picChg>
        <pc:picChg chg="add del mod">
          <ac:chgData name="Miao, Xuanbo" userId="52a29cb4-095e-4b88-8e5b-abe65ecae15b" providerId="ADAL" clId="{8113D61B-746A-4E5D-AD9B-46C672B12936}" dt="2023-01-31T22:57:24.043" v="145" actId="21"/>
          <ac:picMkLst>
            <pc:docMk/>
            <pc:sldMk cId="734887308" sldId="274"/>
            <ac:picMk id="31" creationId="{6FFFEF76-BFDC-40D9-98F0-5434330B74D7}"/>
          </ac:picMkLst>
        </pc:picChg>
        <pc:picChg chg="add del mod modCrop">
          <ac:chgData name="Miao, Xuanbo" userId="52a29cb4-095e-4b88-8e5b-abe65ecae15b" providerId="ADAL" clId="{8113D61B-746A-4E5D-AD9B-46C672B12936}" dt="2023-01-31T22:57:24.043" v="145" actId="21"/>
          <ac:picMkLst>
            <pc:docMk/>
            <pc:sldMk cId="734887308" sldId="274"/>
            <ac:picMk id="33" creationId="{717830BB-3137-448B-9244-49E8220F758A}"/>
          </ac:picMkLst>
        </pc:picChg>
        <pc:picChg chg="add del mod modCrop">
          <ac:chgData name="Miao, Xuanbo" userId="52a29cb4-095e-4b88-8e5b-abe65ecae15b" providerId="ADAL" clId="{8113D61B-746A-4E5D-AD9B-46C672B12936}" dt="2023-01-31T22:57:24.043" v="145" actId="21"/>
          <ac:picMkLst>
            <pc:docMk/>
            <pc:sldMk cId="734887308" sldId="274"/>
            <ac:picMk id="35" creationId="{A2D8AA65-09E7-4B9B-870D-7361367FB6D6}"/>
          </ac:picMkLst>
        </pc:picChg>
        <pc:picChg chg="add del mod">
          <ac:chgData name="Miao, Xuanbo" userId="52a29cb4-095e-4b88-8e5b-abe65ecae15b" providerId="ADAL" clId="{8113D61B-746A-4E5D-AD9B-46C672B12936}" dt="2023-01-31T22:57:24.043" v="145" actId="21"/>
          <ac:picMkLst>
            <pc:docMk/>
            <pc:sldMk cId="734887308" sldId="274"/>
            <ac:picMk id="37" creationId="{AFC30B81-A205-4703-A256-4768CF2696AD}"/>
          </ac:picMkLst>
        </pc:picChg>
        <pc:picChg chg="add del mod">
          <ac:chgData name="Miao, Xuanbo" userId="52a29cb4-095e-4b88-8e5b-abe65ecae15b" providerId="ADAL" clId="{8113D61B-746A-4E5D-AD9B-46C672B12936}" dt="2023-01-31T22:57:24.043" v="145" actId="21"/>
          <ac:picMkLst>
            <pc:docMk/>
            <pc:sldMk cId="734887308" sldId="274"/>
            <ac:picMk id="39" creationId="{A7F26037-C2E5-4308-AD3A-4FE77569AE4B}"/>
          </ac:picMkLst>
        </pc:picChg>
        <pc:picChg chg="add del mod modCrop">
          <ac:chgData name="Miao, Xuanbo" userId="52a29cb4-095e-4b88-8e5b-abe65ecae15b" providerId="ADAL" clId="{8113D61B-746A-4E5D-AD9B-46C672B12936}" dt="2023-01-31T22:57:24.043" v="145" actId="21"/>
          <ac:picMkLst>
            <pc:docMk/>
            <pc:sldMk cId="734887308" sldId="274"/>
            <ac:picMk id="41" creationId="{5FD6B66E-0D70-40AF-B633-072D41C7B928}"/>
          </ac:picMkLst>
        </pc:picChg>
        <pc:picChg chg="add del mod modCrop">
          <ac:chgData name="Miao, Xuanbo" userId="52a29cb4-095e-4b88-8e5b-abe65ecae15b" providerId="ADAL" clId="{8113D61B-746A-4E5D-AD9B-46C672B12936}" dt="2023-01-31T22:57:24.043" v="145" actId="21"/>
          <ac:picMkLst>
            <pc:docMk/>
            <pc:sldMk cId="734887308" sldId="274"/>
            <ac:picMk id="43" creationId="{65E957DC-EB66-46C8-B87B-C51BD9164517}"/>
          </ac:picMkLst>
        </pc:picChg>
        <pc:picChg chg="add del mod">
          <ac:chgData name="Miao, Xuanbo" userId="52a29cb4-095e-4b88-8e5b-abe65ecae15b" providerId="ADAL" clId="{8113D61B-746A-4E5D-AD9B-46C672B12936}" dt="2023-01-31T22:57:24.043" v="145" actId="21"/>
          <ac:picMkLst>
            <pc:docMk/>
            <pc:sldMk cId="734887308" sldId="274"/>
            <ac:picMk id="45" creationId="{45BC3926-4755-4294-B20D-057E49F7FCB3}"/>
          </ac:picMkLst>
        </pc:picChg>
        <pc:picChg chg="add del mod modCrop">
          <ac:chgData name="Miao, Xuanbo" userId="52a29cb4-095e-4b88-8e5b-abe65ecae15b" providerId="ADAL" clId="{8113D61B-746A-4E5D-AD9B-46C672B12936}" dt="2023-01-31T22:57:24.043" v="145" actId="21"/>
          <ac:picMkLst>
            <pc:docMk/>
            <pc:sldMk cId="734887308" sldId="274"/>
            <ac:picMk id="47" creationId="{2DD6AC47-330E-40C3-AF0E-EC6EB80A138D}"/>
          </ac:picMkLst>
        </pc:picChg>
        <pc:picChg chg="add del mod">
          <ac:chgData name="Miao, Xuanbo" userId="52a29cb4-095e-4b88-8e5b-abe65ecae15b" providerId="ADAL" clId="{8113D61B-746A-4E5D-AD9B-46C672B12936}" dt="2023-01-31T22:49:14.120" v="110" actId="21"/>
          <ac:picMkLst>
            <pc:docMk/>
            <pc:sldMk cId="734887308" sldId="274"/>
            <ac:picMk id="48" creationId="{73B73745-2F04-4D83-B01F-F6D252C83569}"/>
          </ac:picMkLst>
        </pc:picChg>
        <pc:picChg chg="add del mod">
          <ac:chgData name="Miao, Xuanbo" userId="52a29cb4-095e-4b88-8e5b-abe65ecae15b" providerId="ADAL" clId="{8113D61B-746A-4E5D-AD9B-46C672B12936}" dt="2023-01-31T22:49:14.120" v="110" actId="21"/>
          <ac:picMkLst>
            <pc:docMk/>
            <pc:sldMk cId="734887308" sldId="274"/>
            <ac:picMk id="49" creationId="{A4F368D2-60AF-490B-A928-3F338CE42228}"/>
          </ac:picMkLst>
        </pc:picChg>
        <pc:picChg chg="add del mod">
          <ac:chgData name="Miao, Xuanbo" userId="52a29cb4-095e-4b88-8e5b-abe65ecae15b" providerId="ADAL" clId="{8113D61B-746A-4E5D-AD9B-46C672B12936}" dt="2023-01-31T22:49:14.120" v="110" actId="21"/>
          <ac:picMkLst>
            <pc:docMk/>
            <pc:sldMk cId="734887308" sldId="274"/>
            <ac:picMk id="50" creationId="{3D8C4FCC-03F3-4730-9C7F-73D2FFC6D1DB}"/>
          </ac:picMkLst>
        </pc:picChg>
        <pc:picChg chg="add del mod">
          <ac:chgData name="Miao, Xuanbo" userId="52a29cb4-095e-4b88-8e5b-abe65ecae15b" providerId="ADAL" clId="{8113D61B-746A-4E5D-AD9B-46C672B12936}" dt="2023-01-31T22:49:14.120" v="110" actId="21"/>
          <ac:picMkLst>
            <pc:docMk/>
            <pc:sldMk cId="734887308" sldId="274"/>
            <ac:picMk id="51" creationId="{33C9A588-C513-4252-9E88-BE856586D6EE}"/>
          </ac:picMkLst>
        </pc:picChg>
        <pc:picChg chg="add del mod">
          <ac:chgData name="Miao, Xuanbo" userId="52a29cb4-095e-4b88-8e5b-abe65ecae15b" providerId="ADAL" clId="{8113D61B-746A-4E5D-AD9B-46C672B12936}" dt="2023-01-31T22:49:14.120" v="110" actId="21"/>
          <ac:picMkLst>
            <pc:docMk/>
            <pc:sldMk cId="734887308" sldId="274"/>
            <ac:picMk id="52" creationId="{4A19CF8E-F947-4655-B7BB-0120F749B0ED}"/>
          </ac:picMkLst>
        </pc:picChg>
        <pc:picChg chg="add del mod">
          <ac:chgData name="Miao, Xuanbo" userId="52a29cb4-095e-4b88-8e5b-abe65ecae15b" providerId="ADAL" clId="{8113D61B-746A-4E5D-AD9B-46C672B12936}" dt="2023-01-31T22:49:14.120" v="110" actId="21"/>
          <ac:picMkLst>
            <pc:docMk/>
            <pc:sldMk cId="734887308" sldId="274"/>
            <ac:picMk id="53" creationId="{838E39F6-085D-4833-A605-C6737344724A}"/>
          </ac:picMkLst>
        </pc:picChg>
        <pc:picChg chg="add del mod">
          <ac:chgData name="Miao, Xuanbo" userId="52a29cb4-095e-4b88-8e5b-abe65ecae15b" providerId="ADAL" clId="{8113D61B-746A-4E5D-AD9B-46C672B12936}" dt="2023-01-31T22:49:14.120" v="110" actId="21"/>
          <ac:picMkLst>
            <pc:docMk/>
            <pc:sldMk cId="734887308" sldId="274"/>
            <ac:picMk id="54" creationId="{2589F690-19FF-4E1A-8459-7F421CF8F810}"/>
          </ac:picMkLst>
        </pc:picChg>
        <pc:picChg chg="add del mod">
          <ac:chgData name="Miao, Xuanbo" userId="52a29cb4-095e-4b88-8e5b-abe65ecae15b" providerId="ADAL" clId="{8113D61B-746A-4E5D-AD9B-46C672B12936}" dt="2023-01-31T22:49:14.120" v="110" actId="21"/>
          <ac:picMkLst>
            <pc:docMk/>
            <pc:sldMk cId="734887308" sldId="274"/>
            <ac:picMk id="55" creationId="{F166E2C8-4CD5-4F01-BF33-7CAC54911B5B}"/>
          </ac:picMkLst>
        </pc:picChg>
        <pc:picChg chg="add del mod">
          <ac:chgData name="Miao, Xuanbo" userId="52a29cb4-095e-4b88-8e5b-abe65ecae15b" providerId="ADAL" clId="{8113D61B-746A-4E5D-AD9B-46C672B12936}" dt="2023-01-31T22:57:24.043" v="145" actId="21"/>
          <ac:picMkLst>
            <pc:docMk/>
            <pc:sldMk cId="734887308" sldId="274"/>
            <ac:picMk id="56" creationId="{931E9FFA-0798-4491-950B-E4476720B89B}"/>
          </ac:picMkLst>
        </pc:picChg>
        <pc:picChg chg="add del mod">
          <ac:chgData name="Miao, Xuanbo" userId="52a29cb4-095e-4b88-8e5b-abe65ecae15b" providerId="ADAL" clId="{8113D61B-746A-4E5D-AD9B-46C672B12936}" dt="2023-01-31T22:57:24.043" v="145" actId="21"/>
          <ac:picMkLst>
            <pc:docMk/>
            <pc:sldMk cId="734887308" sldId="274"/>
            <ac:picMk id="57" creationId="{58954B8D-C1C1-4E51-8148-3F19279E45DA}"/>
          </ac:picMkLst>
        </pc:picChg>
        <pc:picChg chg="add mod">
          <ac:chgData name="Miao, Xuanbo" userId="52a29cb4-095e-4b88-8e5b-abe65ecae15b" providerId="ADAL" clId="{8113D61B-746A-4E5D-AD9B-46C672B12936}" dt="2023-01-31T23:03:13.310" v="315" actId="1076"/>
          <ac:picMkLst>
            <pc:docMk/>
            <pc:sldMk cId="734887308" sldId="274"/>
            <ac:picMk id="58" creationId="{E80A7833-5175-4DDA-BBD8-A136387423EC}"/>
          </ac:picMkLst>
        </pc:picChg>
        <pc:picChg chg="add mod">
          <ac:chgData name="Miao, Xuanbo" userId="52a29cb4-095e-4b88-8e5b-abe65ecae15b" providerId="ADAL" clId="{8113D61B-746A-4E5D-AD9B-46C672B12936}" dt="2023-01-31T23:03:15.259" v="316" actId="1076"/>
          <ac:picMkLst>
            <pc:docMk/>
            <pc:sldMk cId="734887308" sldId="274"/>
            <ac:picMk id="59" creationId="{CE18FB17-D263-4FAA-AF1D-962858192E5B}"/>
          </ac:picMkLst>
        </pc:picChg>
        <pc:picChg chg="add mod">
          <ac:chgData name="Miao, Xuanbo" userId="52a29cb4-095e-4b88-8e5b-abe65ecae15b" providerId="ADAL" clId="{8113D61B-746A-4E5D-AD9B-46C672B12936}" dt="2023-01-31T23:03:21.086" v="320" actId="1076"/>
          <ac:picMkLst>
            <pc:docMk/>
            <pc:sldMk cId="734887308" sldId="274"/>
            <ac:picMk id="60" creationId="{5E43C06C-5EC6-4E2C-8953-98CBE3AA463F}"/>
          </ac:picMkLst>
        </pc:picChg>
        <pc:picChg chg="add mod">
          <ac:chgData name="Miao, Xuanbo" userId="52a29cb4-095e-4b88-8e5b-abe65ecae15b" providerId="ADAL" clId="{8113D61B-746A-4E5D-AD9B-46C672B12936}" dt="2023-01-31T23:03:25.186" v="321" actId="1076"/>
          <ac:picMkLst>
            <pc:docMk/>
            <pc:sldMk cId="734887308" sldId="274"/>
            <ac:picMk id="61" creationId="{FF05BF37-C51B-4D1F-B0CB-BF35CB638B04}"/>
          </ac:picMkLst>
        </pc:picChg>
        <pc:picChg chg="add mod">
          <ac:chgData name="Miao, Xuanbo" userId="52a29cb4-095e-4b88-8e5b-abe65ecae15b" providerId="ADAL" clId="{8113D61B-746A-4E5D-AD9B-46C672B12936}" dt="2023-01-31T23:03:30.417" v="322" actId="1076"/>
          <ac:picMkLst>
            <pc:docMk/>
            <pc:sldMk cId="734887308" sldId="274"/>
            <ac:picMk id="62" creationId="{32138B34-4B56-4C4E-B47C-703E3CCFF75C}"/>
          </ac:picMkLst>
        </pc:picChg>
        <pc:picChg chg="add mod">
          <ac:chgData name="Miao, Xuanbo" userId="52a29cb4-095e-4b88-8e5b-abe65ecae15b" providerId="ADAL" clId="{8113D61B-746A-4E5D-AD9B-46C672B12936}" dt="2023-01-31T23:03:32.323" v="323" actId="1076"/>
          <ac:picMkLst>
            <pc:docMk/>
            <pc:sldMk cId="734887308" sldId="274"/>
            <ac:picMk id="63" creationId="{538929D2-BC4C-45EE-A8B1-3D58F7C628B9}"/>
          </ac:picMkLst>
        </pc:picChg>
        <pc:picChg chg="add mod">
          <ac:chgData name="Miao, Xuanbo" userId="52a29cb4-095e-4b88-8e5b-abe65ecae15b" providerId="ADAL" clId="{8113D61B-746A-4E5D-AD9B-46C672B12936}" dt="2023-01-31T23:03:36.743" v="325" actId="1076"/>
          <ac:picMkLst>
            <pc:docMk/>
            <pc:sldMk cId="734887308" sldId="274"/>
            <ac:picMk id="64" creationId="{17B7D589-CF71-4DD0-BC92-F3A32576BA94}"/>
          </ac:picMkLst>
        </pc:picChg>
        <pc:picChg chg="add mod">
          <ac:chgData name="Miao, Xuanbo" userId="52a29cb4-095e-4b88-8e5b-abe65ecae15b" providerId="ADAL" clId="{8113D61B-746A-4E5D-AD9B-46C672B12936}" dt="2023-01-31T23:03:39.822" v="327" actId="1076"/>
          <ac:picMkLst>
            <pc:docMk/>
            <pc:sldMk cId="734887308" sldId="274"/>
            <ac:picMk id="65" creationId="{329912E5-8454-49B0-A69C-3FB593BF1BA4}"/>
          </ac:picMkLst>
        </pc:picChg>
      </pc:sldChg>
      <pc:sldChg chg="addSp delSp modSp new mod">
        <pc:chgData name="Miao, Xuanbo" userId="52a29cb4-095e-4b88-8e5b-abe65ecae15b" providerId="ADAL" clId="{8113D61B-746A-4E5D-AD9B-46C672B12936}" dt="2023-01-31T23:02:56.818" v="312" actId="1076"/>
        <pc:sldMkLst>
          <pc:docMk/>
          <pc:sldMk cId="2521337418" sldId="275"/>
        </pc:sldMkLst>
        <pc:spChg chg="del">
          <ac:chgData name="Miao, Xuanbo" userId="52a29cb4-095e-4b88-8e5b-abe65ecae15b" providerId="ADAL" clId="{8113D61B-746A-4E5D-AD9B-46C672B12936}" dt="2023-01-31T22:49:25.464" v="114" actId="21"/>
          <ac:spMkLst>
            <pc:docMk/>
            <pc:sldMk cId="2521337418" sldId="275"/>
            <ac:spMk id="2" creationId="{E35EEEE7-95DC-439E-B967-EBD0343E5852}"/>
          </ac:spMkLst>
        </pc:spChg>
        <pc:spChg chg="del">
          <ac:chgData name="Miao, Xuanbo" userId="52a29cb4-095e-4b88-8e5b-abe65ecae15b" providerId="ADAL" clId="{8113D61B-746A-4E5D-AD9B-46C672B12936}" dt="2023-01-31T22:49:25.464" v="114" actId="21"/>
          <ac:spMkLst>
            <pc:docMk/>
            <pc:sldMk cId="2521337418" sldId="275"/>
            <ac:spMk id="3" creationId="{0DDD91F1-CFB0-49EE-8D49-AE89CA080E27}"/>
          </ac:spMkLst>
        </pc:spChg>
        <pc:picChg chg="add del mod">
          <ac:chgData name="Miao, Xuanbo" userId="52a29cb4-095e-4b88-8e5b-abe65ecae15b" providerId="ADAL" clId="{8113D61B-746A-4E5D-AD9B-46C672B12936}" dt="2023-01-31T22:57:25.962" v="146" actId="21"/>
          <ac:picMkLst>
            <pc:docMk/>
            <pc:sldMk cId="2521337418" sldId="275"/>
            <ac:picMk id="4" creationId="{4682C8F5-F663-47DB-8CF6-952D945835DE}"/>
          </ac:picMkLst>
        </pc:picChg>
        <pc:picChg chg="add del mod">
          <ac:chgData name="Miao, Xuanbo" userId="52a29cb4-095e-4b88-8e5b-abe65ecae15b" providerId="ADAL" clId="{8113D61B-746A-4E5D-AD9B-46C672B12936}" dt="2023-01-31T22:57:25.962" v="146" actId="21"/>
          <ac:picMkLst>
            <pc:docMk/>
            <pc:sldMk cId="2521337418" sldId="275"/>
            <ac:picMk id="5" creationId="{1A45732C-33BE-414B-BDAC-EB4590A979FA}"/>
          </ac:picMkLst>
        </pc:picChg>
        <pc:picChg chg="add del mod">
          <ac:chgData name="Miao, Xuanbo" userId="52a29cb4-095e-4b88-8e5b-abe65ecae15b" providerId="ADAL" clId="{8113D61B-746A-4E5D-AD9B-46C672B12936}" dt="2023-01-31T22:57:25.962" v="146" actId="21"/>
          <ac:picMkLst>
            <pc:docMk/>
            <pc:sldMk cId="2521337418" sldId="275"/>
            <ac:picMk id="6" creationId="{3C6893C0-A297-47D3-BD24-7C44C8F4888A}"/>
          </ac:picMkLst>
        </pc:picChg>
        <pc:picChg chg="add del mod">
          <ac:chgData name="Miao, Xuanbo" userId="52a29cb4-095e-4b88-8e5b-abe65ecae15b" providerId="ADAL" clId="{8113D61B-746A-4E5D-AD9B-46C672B12936}" dt="2023-01-31T22:57:25.962" v="146" actId="21"/>
          <ac:picMkLst>
            <pc:docMk/>
            <pc:sldMk cId="2521337418" sldId="275"/>
            <ac:picMk id="7" creationId="{4134AA25-A95B-4532-A72D-54636578BB9F}"/>
          </ac:picMkLst>
        </pc:picChg>
        <pc:picChg chg="add del mod">
          <ac:chgData name="Miao, Xuanbo" userId="52a29cb4-095e-4b88-8e5b-abe65ecae15b" providerId="ADAL" clId="{8113D61B-746A-4E5D-AD9B-46C672B12936}" dt="2023-01-31T22:57:25.962" v="146" actId="21"/>
          <ac:picMkLst>
            <pc:docMk/>
            <pc:sldMk cId="2521337418" sldId="275"/>
            <ac:picMk id="8" creationId="{5C6D4919-9606-4508-B7AB-AD7043C6ECFF}"/>
          </ac:picMkLst>
        </pc:picChg>
        <pc:picChg chg="add del mod">
          <ac:chgData name="Miao, Xuanbo" userId="52a29cb4-095e-4b88-8e5b-abe65ecae15b" providerId="ADAL" clId="{8113D61B-746A-4E5D-AD9B-46C672B12936}" dt="2023-01-31T22:57:25.962" v="146" actId="21"/>
          <ac:picMkLst>
            <pc:docMk/>
            <pc:sldMk cId="2521337418" sldId="275"/>
            <ac:picMk id="9" creationId="{F8A6CC56-FD57-4020-8F36-4B5A228D493A}"/>
          </ac:picMkLst>
        </pc:picChg>
        <pc:picChg chg="add del mod">
          <ac:chgData name="Miao, Xuanbo" userId="52a29cb4-095e-4b88-8e5b-abe65ecae15b" providerId="ADAL" clId="{8113D61B-746A-4E5D-AD9B-46C672B12936}" dt="2023-01-31T22:57:25.962" v="146" actId="21"/>
          <ac:picMkLst>
            <pc:docMk/>
            <pc:sldMk cId="2521337418" sldId="275"/>
            <ac:picMk id="10" creationId="{216F206C-F49C-4CA3-8B1E-DF12556322DE}"/>
          </ac:picMkLst>
        </pc:picChg>
        <pc:picChg chg="add del mod">
          <ac:chgData name="Miao, Xuanbo" userId="52a29cb4-095e-4b88-8e5b-abe65ecae15b" providerId="ADAL" clId="{8113D61B-746A-4E5D-AD9B-46C672B12936}" dt="2023-01-31T22:57:25.962" v="146" actId="21"/>
          <ac:picMkLst>
            <pc:docMk/>
            <pc:sldMk cId="2521337418" sldId="275"/>
            <ac:picMk id="11" creationId="{14E2655E-B40C-4557-A247-4A6D5F81B263}"/>
          </ac:picMkLst>
        </pc:picChg>
        <pc:picChg chg="add del mod">
          <ac:chgData name="Miao, Xuanbo" userId="52a29cb4-095e-4b88-8e5b-abe65ecae15b" providerId="ADAL" clId="{8113D61B-746A-4E5D-AD9B-46C672B12936}" dt="2023-01-31T22:57:35.910" v="150"/>
          <ac:picMkLst>
            <pc:docMk/>
            <pc:sldMk cId="2521337418" sldId="275"/>
            <ac:picMk id="13" creationId="{2B4B85A5-FDD4-41A3-949B-6A2B74AEF8D0}"/>
          </ac:picMkLst>
        </pc:picChg>
        <pc:picChg chg="add del mod">
          <ac:chgData name="Miao, Xuanbo" userId="52a29cb4-095e-4b88-8e5b-abe65ecae15b" providerId="ADAL" clId="{8113D61B-746A-4E5D-AD9B-46C672B12936}" dt="2023-01-31T22:57:35.910" v="150"/>
          <ac:picMkLst>
            <pc:docMk/>
            <pc:sldMk cId="2521337418" sldId="275"/>
            <ac:picMk id="15" creationId="{5D1345C6-3007-481D-9740-01ACE2D201AF}"/>
          </ac:picMkLst>
        </pc:picChg>
        <pc:picChg chg="add del mod">
          <ac:chgData name="Miao, Xuanbo" userId="52a29cb4-095e-4b88-8e5b-abe65ecae15b" providerId="ADAL" clId="{8113D61B-746A-4E5D-AD9B-46C672B12936}" dt="2023-01-31T22:57:35.910" v="150"/>
          <ac:picMkLst>
            <pc:docMk/>
            <pc:sldMk cId="2521337418" sldId="275"/>
            <ac:picMk id="17" creationId="{92307521-EA33-403C-BA59-812E122C1EBE}"/>
          </ac:picMkLst>
        </pc:picChg>
        <pc:picChg chg="add del mod">
          <ac:chgData name="Miao, Xuanbo" userId="52a29cb4-095e-4b88-8e5b-abe65ecae15b" providerId="ADAL" clId="{8113D61B-746A-4E5D-AD9B-46C672B12936}" dt="2023-01-31T22:57:35.910" v="150"/>
          <ac:picMkLst>
            <pc:docMk/>
            <pc:sldMk cId="2521337418" sldId="275"/>
            <ac:picMk id="19" creationId="{55ED5FD8-D8EC-44C6-AA9D-C070D3D4E993}"/>
          </ac:picMkLst>
        </pc:picChg>
        <pc:picChg chg="add del mod">
          <ac:chgData name="Miao, Xuanbo" userId="52a29cb4-095e-4b88-8e5b-abe65ecae15b" providerId="ADAL" clId="{8113D61B-746A-4E5D-AD9B-46C672B12936}" dt="2023-01-31T22:57:35.910" v="150"/>
          <ac:picMkLst>
            <pc:docMk/>
            <pc:sldMk cId="2521337418" sldId="275"/>
            <ac:picMk id="21" creationId="{D092E4A8-1D2C-4179-9472-D357709FFA50}"/>
          </ac:picMkLst>
        </pc:picChg>
        <pc:picChg chg="add del mod">
          <ac:chgData name="Miao, Xuanbo" userId="52a29cb4-095e-4b88-8e5b-abe65ecae15b" providerId="ADAL" clId="{8113D61B-746A-4E5D-AD9B-46C672B12936}" dt="2023-01-31T22:57:35.910" v="150"/>
          <ac:picMkLst>
            <pc:docMk/>
            <pc:sldMk cId="2521337418" sldId="275"/>
            <ac:picMk id="23" creationId="{0F870764-6ACE-4FA9-81C7-A2A0690209AC}"/>
          </ac:picMkLst>
        </pc:picChg>
        <pc:picChg chg="add del mod">
          <ac:chgData name="Miao, Xuanbo" userId="52a29cb4-095e-4b88-8e5b-abe65ecae15b" providerId="ADAL" clId="{8113D61B-746A-4E5D-AD9B-46C672B12936}" dt="2023-01-31T22:57:35.910" v="150"/>
          <ac:picMkLst>
            <pc:docMk/>
            <pc:sldMk cId="2521337418" sldId="275"/>
            <ac:picMk id="25" creationId="{934B127A-2C60-4B2D-BCD3-4B9E16317C15}"/>
          </ac:picMkLst>
        </pc:picChg>
        <pc:picChg chg="add del mod">
          <ac:chgData name="Miao, Xuanbo" userId="52a29cb4-095e-4b88-8e5b-abe65ecae15b" providerId="ADAL" clId="{8113D61B-746A-4E5D-AD9B-46C672B12936}" dt="2023-01-31T22:57:35.910" v="150"/>
          <ac:picMkLst>
            <pc:docMk/>
            <pc:sldMk cId="2521337418" sldId="275"/>
            <ac:picMk id="27" creationId="{07380BE1-7C45-4A8F-86CB-2496445F1366}"/>
          </ac:picMkLst>
        </pc:picChg>
        <pc:picChg chg="add del mod">
          <ac:chgData name="Miao, Xuanbo" userId="52a29cb4-095e-4b88-8e5b-abe65ecae15b" providerId="ADAL" clId="{8113D61B-746A-4E5D-AD9B-46C672B12936}" dt="2023-01-31T22:57:35.910" v="150"/>
          <ac:picMkLst>
            <pc:docMk/>
            <pc:sldMk cId="2521337418" sldId="275"/>
            <ac:picMk id="29" creationId="{E4BCA8EC-65E8-48A2-AC59-EBC1148D4BED}"/>
          </ac:picMkLst>
        </pc:picChg>
        <pc:picChg chg="add del mod">
          <ac:chgData name="Miao, Xuanbo" userId="52a29cb4-095e-4b88-8e5b-abe65ecae15b" providerId="ADAL" clId="{8113D61B-746A-4E5D-AD9B-46C672B12936}" dt="2023-01-31T22:57:35.910" v="150"/>
          <ac:picMkLst>
            <pc:docMk/>
            <pc:sldMk cId="2521337418" sldId="275"/>
            <ac:picMk id="31" creationId="{693DC05E-9FEE-42B7-A9B1-D7B9FA20D120}"/>
          </ac:picMkLst>
        </pc:picChg>
        <pc:picChg chg="add del mod">
          <ac:chgData name="Miao, Xuanbo" userId="52a29cb4-095e-4b88-8e5b-abe65ecae15b" providerId="ADAL" clId="{8113D61B-746A-4E5D-AD9B-46C672B12936}" dt="2023-01-31T22:57:35.910" v="150"/>
          <ac:picMkLst>
            <pc:docMk/>
            <pc:sldMk cId="2521337418" sldId="275"/>
            <ac:picMk id="33" creationId="{67616161-734E-403F-B7D6-DC323B2A5DF6}"/>
          </ac:picMkLst>
        </pc:picChg>
        <pc:picChg chg="add del mod">
          <ac:chgData name="Miao, Xuanbo" userId="52a29cb4-095e-4b88-8e5b-abe65ecae15b" providerId="ADAL" clId="{8113D61B-746A-4E5D-AD9B-46C672B12936}" dt="2023-01-31T22:57:35.910" v="150"/>
          <ac:picMkLst>
            <pc:docMk/>
            <pc:sldMk cId="2521337418" sldId="275"/>
            <ac:picMk id="35" creationId="{4FC2F3A5-7881-4943-9E5C-F1DFA3904B6A}"/>
          </ac:picMkLst>
        </pc:picChg>
        <pc:picChg chg="add del mod">
          <ac:chgData name="Miao, Xuanbo" userId="52a29cb4-095e-4b88-8e5b-abe65ecae15b" providerId="ADAL" clId="{8113D61B-746A-4E5D-AD9B-46C672B12936}" dt="2023-01-31T22:57:35.910" v="150"/>
          <ac:picMkLst>
            <pc:docMk/>
            <pc:sldMk cId="2521337418" sldId="275"/>
            <ac:picMk id="37" creationId="{812E5F6A-8268-4C63-B7E2-D0E549BE6EBD}"/>
          </ac:picMkLst>
        </pc:picChg>
        <pc:picChg chg="add del mod">
          <ac:chgData name="Miao, Xuanbo" userId="52a29cb4-095e-4b88-8e5b-abe65ecae15b" providerId="ADAL" clId="{8113D61B-746A-4E5D-AD9B-46C672B12936}" dt="2023-01-31T22:57:35.910" v="150"/>
          <ac:picMkLst>
            <pc:docMk/>
            <pc:sldMk cId="2521337418" sldId="275"/>
            <ac:picMk id="39" creationId="{EB5C1D3B-714B-44A1-899E-BB4763A06A48}"/>
          </ac:picMkLst>
        </pc:picChg>
        <pc:picChg chg="add del mod">
          <ac:chgData name="Miao, Xuanbo" userId="52a29cb4-095e-4b88-8e5b-abe65ecae15b" providerId="ADAL" clId="{8113D61B-746A-4E5D-AD9B-46C672B12936}" dt="2023-01-31T22:57:35.910" v="150"/>
          <ac:picMkLst>
            <pc:docMk/>
            <pc:sldMk cId="2521337418" sldId="275"/>
            <ac:picMk id="41" creationId="{112F74DC-505B-41CE-84C0-FAA298B1FA16}"/>
          </ac:picMkLst>
        </pc:picChg>
        <pc:picChg chg="add del mod">
          <ac:chgData name="Miao, Xuanbo" userId="52a29cb4-095e-4b88-8e5b-abe65ecae15b" providerId="ADAL" clId="{8113D61B-746A-4E5D-AD9B-46C672B12936}" dt="2023-01-31T22:57:35.910" v="150"/>
          <ac:picMkLst>
            <pc:docMk/>
            <pc:sldMk cId="2521337418" sldId="275"/>
            <ac:picMk id="43" creationId="{E2883D78-97B9-4F16-8026-3ACAF081BBD8}"/>
          </ac:picMkLst>
        </pc:picChg>
        <pc:picChg chg="add del mod">
          <ac:chgData name="Miao, Xuanbo" userId="52a29cb4-095e-4b88-8e5b-abe65ecae15b" providerId="ADAL" clId="{8113D61B-746A-4E5D-AD9B-46C672B12936}" dt="2023-01-31T22:57:35.910" v="150"/>
          <ac:picMkLst>
            <pc:docMk/>
            <pc:sldMk cId="2521337418" sldId="275"/>
            <ac:picMk id="45" creationId="{2AC5481F-0753-4BB0-9332-32C4AE1088A5}"/>
          </ac:picMkLst>
        </pc:picChg>
        <pc:picChg chg="add del mod">
          <ac:chgData name="Miao, Xuanbo" userId="52a29cb4-095e-4b88-8e5b-abe65ecae15b" providerId="ADAL" clId="{8113D61B-746A-4E5D-AD9B-46C672B12936}" dt="2023-01-31T22:57:35.910" v="150"/>
          <ac:picMkLst>
            <pc:docMk/>
            <pc:sldMk cId="2521337418" sldId="275"/>
            <ac:picMk id="47" creationId="{2F29BC40-8167-43DE-A78B-EECCEF4F8F8C}"/>
          </ac:picMkLst>
        </pc:picChg>
        <pc:picChg chg="add del mod">
          <ac:chgData name="Miao, Xuanbo" userId="52a29cb4-095e-4b88-8e5b-abe65ecae15b" providerId="ADAL" clId="{8113D61B-746A-4E5D-AD9B-46C672B12936}" dt="2023-01-31T22:57:35.910" v="150"/>
          <ac:picMkLst>
            <pc:docMk/>
            <pc:sldMk cId="2521337418" sldId="275"/>
            <ac:picMk id="49" creationId="{3D69F8AC-2B86-4DBD-B1BB-9F2C7A132E1C}"/>
          </ac:picMkLst>
        </pc:picChg>
        <pc:picChg chg="add del mod">
          <ac:chgData name="Miao, Xuanbo" userId="52a29cb4-095e-4b88-8e5b-abe65ecae15b" providerId="ADAL" clId="{8113D61B-746A-4E5D-AD9B-46C672B12936}" dt="2023-01-31T22:57:35.910" v="150"/>
          <ac:picMkLst>
            <pc:docMk/>
            <pc:sldMk cId="2521337418" sldId="275"/>
            <ac:picMk id="51" creationId="{B33BCCF1-1BB5-4AAA-BB8E-48903D50D67B}"/>
          </ac:picMkLst>
        </pc:picChg>
        <pc:picChg chg="add mod">
          <ac:chgData name="Miao, Xuanbo" userId="52a29cb4-095e-4b88-8e5b-abe65ecae15b" providerId="ADAL" clId="{8113D61B-746A-4E5D-AD9B-46C672B12936}" dt="2023-01-31T23:02:56.818" v="312" actId="1076"/>
          <ac:picMkLst>
            <pc:docMk/>
            <pc:sldMk cId="2521337418" sldId="275"/>
            <ac:picMk id="53" creationId="{608532B0-F84B-4D65-B63A-352411D70E36}"/>
          </ac:picMkLst>
        </pc:picChg>
        <pc:picChg chg="add mod">
          <ac:chgData name="Miao, Xuanbo" userId="52a29cb4-095e-4b88-8e5b-abe65ecae15b" providerId="ADAL" clId="{8113D61B-746A-4E5D-AD9B-46C672B12936}" dt="2023-01-31T23:02:56.818" v="312" actId="1076"/>
          <ac:picMkLst>
            <pc:docMk/>
            <pc:sldMk cId="2521337418" sldId="275"/>
            <ac:picMk id="55" creationId="{5590D45E-DB7C-4931-AFE4-EECEEBEC22B2}"/>
          </ac:picMkLst>
        </pc:picChg>
        <pc:picChg chg="add mod">
          <ac:chgData name="Miao, Xuanbo" userId="52a29cb4-095e-4b88-8e5b-abe65ecae15b" providerId="ADAL" clId="{8113D61B-746A-4E5D-AD9B-46C672B12936}" dt="2023-01-31T23:02:56.818" v="312" actId="1076"/>
          <ac:picMkLst>
            <pc:docMk/>
            <pc:sldMk cId="2521337418" sldId="275"/>
            <ac:picMk id="57" creationId="{44371F64-CA95-4554-926D-BC22F424B4A3}"/>
          </ac:picMkLst>
        </pc:picChg>
        <pc:picChg chg="add del mod">
          <ac:chgData name="Miao, Xuanbo" userId="52a29cb4-095e-4b88-8e5b-abe65ecae15b" providerId="ADAL" clId="{8113D61B-746A-4E5D-AD9B-46C672B12936}" dt="2023-01-31T23:00:14.435" v="223" actId="21"/>
          <ac:picMkLst>
            <pc:docMk/>
            <pc:sldMk cId="2521337418" sldId="275"/>
            <ac:picMk id="59" creationId="{66D58BC7-0B23-4968-9834-0B789219239D}"/>
          </ac:picMkLst>
        </pc:picChg>
        <pc:picChg chg="add del mod">
          <ac:chgData name="Miao, Xuanbo" userId="52a29cb4-095e-4b88-8e5b-abe65ecae15b" providerId="ADAL" clId="{8113D61B-746A-4E5D-AD9B-46C672B12936}" dt="2023-01-31T23:00:14.435" v="223" actId="21"/>
          <ac:picMkLst>
            <pc:docMk/>
            <pc:sldMk cId="2521337418" sldId="275"/>
            <ac:picMk id="61" creationId="{F2E59AC7-01C5-4968-AEDA-083CE4D57F2D}"/>
          </ac:picMkLst>
        </pc:picChg>
        <pc:picChg chg="add del mod">
          <ac:chgData name="Miao, Xuanbo" userId="52a29cb4-095e-4b88-8e5b-abe65ecae15b" providerId="ADAL" clId="{8113D61B-746A-4E5D-AD9B-46C672B12936}" dt="2023-01-31T23:00:14.435" v="223" actId="21"/>
          <ac:picMkLst>
            <pc:docMk/>
            <pc:sldMk cId="2521337418" sldId="275"/>
            <ac:picMk id="63" creationId="{534C3086-B19F-4C08-85F5-B5D55EDBD158}"/>
          </ac:picMkLst>
        </pc:picChg>
        <pc:picChg chg="add del mod">
          <ac:chgData name="Miao, Xuanbo" userId="52a29cb4-095e-4b88-8e5b-abe65ecae15b" providerId="ADAL" clId="{8113D61B-746A-4E5D-AD9B-46C672B12936}" dt="2023-01-31T23:00:14.435" v="223" actId="21"/>
          <ac:picMkLst>
            <pc:docMk/>
            <pc:sldMk cId="2521337418" sldId="275"/>
            <ac:picMk id="65" creationId="{7DA44A66-24C6-4C05-8713-4A8336252EE7}"/>
          </ac:picMkLst>
        </pc:picChg>
        <pc:picChg chg="add mod">
          <ac:chgData name="Miao, Xuanbo" userId="52a29cb4-095e-4b88-8e5b-abe65ecae15b" providerId="ADAL" clId="{8113D61B-746A-4E5D-AD9B-46C672B12936}" dt="2023-01-31T23:02:56.818" v="312" actId="1076"/>
          <ac:picMkLst>
            <pc:docMk/>
            <pc:sldMk cId="2521337418" sldId="275"/>
            <ac:picMk id="67" creationId="{D21715D9-40DE-4F8A-A61B-19CAF4953964}"/>
          </ac:picMkLst>
        </pc:picChg>
        <pc:picChg chg="add mod">
          <ac:chgData name="Miao, Xuanbo" userId="52a29cb4-095e-4b88-8e5b-abe65ecae15b" providerId="ADAL" clId="{8113D61B-746A-4E5D-AD9B-46C672B12936}" dt="2023-01-31T23:02:56.818" v="312" actId="1076"/>
          <ac:picMkLst>
            <pc:docMk/>
            <pc:sldMk cId="2521337418" sldId="275"/>
            <ac:picMk id="69" creationId="{04DCCEF7-C9D3-4D62-AEF6-84717376E2F2}"/>
          </ac:picMkLst>
        </pc:picChg>
        <pc:picChg chg="add mod">
          <ac:chgData name="Miao, Xuanbo" userId="52a29cb4-095e-4b88-8e5b-abe65ecae15b" providerId="ADAL" clId="{8113D61B-746A-4E5D-AD9B-46C672B12936}" dt="2023-01-31T23:02:56.818" v="312" actId="1076"/>
          <ac:picMkLst>
            <pc:docMk/>
            <pc:sldMk cId="2521337418" sldId="275"/>
            <ac:picMk id="71" creationId="{6C0AD2EA-FF3C-46AB-9857-37ADF7CB3867}"/>
          </ac:picMkLst>
        </pc:picChg>
        <pc:picChg chg="add mod">
          <ac:chgData name="Miao, Xuanbo" userId="52a29cb4-095e-4b88-8e5b-abe65ecae15b" providerId="ADAL" clId="{8113D61B-746A-4E5D-AD9B-46C672B12936}" dt="2023-01-31T23:02:56.818" v="312" actId="1076"/>
          <ac:picMkLst>
            <pc:docMk/>
            <pc:sldMk cId="2521337418" sldId="275"/>
            <ac:picMk id="73" creationId="{3446C487-8412-4BA8-8EB2-4B85CA09AC7B}"/>
          </ac:picMkLst>
        </pc:picChg>
        <pc:picChg chg="add del mod">
          <ac:chgData name="Miao, Xuanbo" userId="52a29cb4-095e-4b88-8e5b-abe65ecae15b" providerId="ADAL" clId="{8113D61B-746A-4E5D-AD9B-46C672B12936}" dt="2023-01-31T23:00:14.435" v="223" actId="21"/>
          <ac:picMkLst>
            <pc:docMk/>
            <pc:sldMk cId="2521337418" sldId="275"/>
            <ac:picMk id="75" creationId="{AD0E7E20-955B-4241-A58B-B005EA2CA68B}"/>
          </ac:picMkLst>
        </pc:picChg>
        <pc:picChg chg="add del mod">
          <ac:chgData name="Miao, Xuanbo" userId="52a29cb4-095e-4b88-8e5b-abe65ecae15b" providerId="ADAL" clId="{8113D61B-746A-4E5D-AD9B-46C672B12936}" dt="2023-01-31T23:00:14.435" v="223" actId="21"/>
          <ac:picMkLst>
            <pc:docMk/>
            <pc:sldMk cId="2521337418" sldId="275"/>
            <ac:picMk id="77" creationId="{301873B7-C459-4A44-B9BB-E44B6CD6E3F3}"/>
          </ac:picMkLst>
        </pc:picChg>
        <pc:picChg chg="add del mod">
          <ac:chgData name="Miao, Xuanbo" userId="52a29cb4-095e-4b88-8e5b-abe65ecae15b" providerId="ADAL" clId="{8113D61B-746A-4E5D-AD9B-46C672B12936}" dt="2023-01-31T23:00:14.435" v="223" actId="21"/>
          <ac:picMkLst>
            <pc:docMk/>
            <pc:sldMk cId="2521337418" sldId="275"/>
            <ac:picMk id="79" creationId="{589D2602-6583-43C9-86BA-39D3220E9109}"/>
          </ac:picMkLst>
        </pc:picChg>
        <pc:picChg chg="add del mod">
          <ac:chgData name="Miao, Xuanbo" userId="52a29cb4-095e-4b88-8e5b-abe65ecae15b" providerId="ADAL" clId="{8113D61B-746A-4E5D-AD9B-46C672B12936}" dt="2023-01-31T23:00:14.435" v="223" actId="21"/>
          <ac:picMkLst>
            <pc:docMk/>
            <pc:sldMk cId="2521337418" sldId="275"/>
            <ac:picMk id="81" creationId="{252B5B8F-C110-45C8-A390-F23C53AB1B84}"/>
          </ac:picMkLst>
        </pc:picChg>
        <pc:picChg chg="add mod">
          <ac:chgData name="Miao, Xuanbo" userId="52a29cb4-095e-4b88-8e5b-abe65ecae15b" providerId="ADAL" clId="{8113D61B-746A-4E5D-AD9B-46C672B12936}" dt="2023-01-31T23:02:56.818" v="312" actId="1076"/>
          <ac:picMkLst>
            <pc:docMk/>
            <pc:sldMk cId="2521337418" sldId="275"/>
            <ac:picMk id="83" creationId="{8518D391-11CD-460B-8745-84FFB05191ED}"/>
          </ac:picMkLst>
        </pc:picChg>
        <pc:picChg chg="add mod">
          <ac:chgData name="Miao, Xuanbo" userId="52a29cb4-095e-4b88-8e5b-abe65ecae15b" providerId="ADAL" clId="{8113D61B-746A-4E5D-AD9B-46C672B12936}" dt="2023-01-31T23:02:56.818" v="312" actId="1076"/>
          <ac:picMkLst>
            <pc:docMk/>
            <pc:sldMk cId="2521337418" sldId="275"/>
            <ac:picMk id="85" creationId="{BF641211-8676-4EC6-BD7A-CB614BC30956}"/>
          </ac:picMkLst>
        </pc:picChg>
        <pc:picChg chg="add mod">
          <ac:chgData name="Miao, Xuanbo" userId="52a29cb4-095e-4b88-8e5b-abe65ecae15b" providerId="ADAL" clId="{8113D61B-746A-4E5D-AD9B-46C672B12936}" dt="2023-01-31T23:02:56.818" v="312" actId="1076"/>
          <ac:picMkLst>
            <pc:docMk/>
            <pc:sldMk cId="2521337418" sldId="275"/>
            <ac:picMk id="87" creationId="{19886300-F031-49B7-87B0-555987FF1A43}"/>
          </ac:picMkLst>
        </pc:picChg>
        <pc:picChg chg="add mod">
          <ac:chgData name="Miao, Xuanbo" userId="52a29cb4-095e-4b88-8e5b-abe65ecae15b" providerId="ADAL" clId="{8113D61B-746A-4E5D-AD9B-46C672B12936}" dt="2023-01-31T23:02:56.818" v="312" actId="1076"/>
          <ac:picMkLst>
            <pc:docMk/>
            <pc:sldMk cId="2521337418" sldId="275"/>
            <ac:picMk id="89" creationId="{77C8D52C-9FF3-4587-8716-60A380E62036}"/>
          </ac:picMkLst>
        </pc:picChg>
        <pc:picChg chg="add mod">
          <ac:chgData name="Miao, Xuanbo" userId="52a29cb4-095e-4b88-8e5b-abe65ecae15b" providerId="ADAL" clId="{8113D61B-746A-4E5D-AD9B-46C672B12936}" dt="2023-01-31T23:02:56.818" v="312" actId="1076"/>
          <ac:picMkLst>
            <pc:docMk/>
            <pc:sldMk cId="2521337418" sldId="275"/>
            <ac:picMk id="90" creationId="{49D36C54-57F0-46D4-B0FA-9EA97FC37E55}"/>
          </ac:picMkLst>
        </pc:picChg>
      </pc:sldChg>
      <pc:sldChg chg="modSp mod">
        <pc:chgData name="Miao, Xuanbo" userId="52a29cb4-095e-4b88-8e5b-abe65ecae15b" providerId="ADAL" clId="{8113D61B-746A-4E5D-AD9B-46C672B12936}" dt="2023-02-01T23:45:57.544" v="349"/>
        <pc:sldMkLst>
          <pc:docMk/>
          <pc:sldMk cId="2579405120" sldId="278"/>
        </pc:sldMkLst>
        <pc:spChg chg="mod">
          <ac:chgData name="Miao, Xuanbo" userId="52a29cb4-095e-4b88-8e5b-abe65ecae15b" providerId="ADAL" clId="{8113D61B-746A-4E5D-AD9B-46C672B12936}" dt="2023-02-01T23:45:50.659" v="347"/>
          <ac:spMkLst>
            <pc:docMk/>
            <pc:sldMk cId="2579405120" sldId="278"/>
            <ac:spMk id="11" creationId="{1F538E00-F993-4D17-A49A-0990AC39C5DC}"/>
          </ac:spMkLst>
        </pc:spChg>
        <pc:spChg chg="mod">
          <ac:chgData name="Miao, Xuanbo" userId="52a29cb4-095e-4b88-8e5b-abe65ecae15b" providerId="ADAL" clId="{8113D61B-746A-4E5D-AD9B-46C672B12936}" dt="2023-02-01T23:45:54.253" v="348"/>
          <ac:spMkLst>
            <pc:docMk/>
            <pc:sldMk cId="2579405120" sldId="278"/>
            <ac:spMk id="12" creationId="{0DAD51F0-1BFE-4660-88F5-CD9E0DD4822C}"/>
          </ac:spMkLst>
        </pc:spChg>
        <pc:spChg chg="mod">
          <ac:chgData name="Miao, Xuanbo" userId="52a29cb4-095e-4b88-8e5b-abe65ecae15b" providerId="ADAL" clId="{8113D61B-746A-4E5D-AD9B-46C672B12936}" dt="2023-02-01T23:45:57.544" v="349"/>
          <ac:spMkLst>
            <pc:docMk/>
            <pc:sldMk cId="2579405120" sldId="278"/>
            <ac:spMk id="13" creationId="{B83708DE-2380-424B-8D0E-11FDCD07928A}"/>
          </ac:spMkLst>
        </pc:spChg>
      </pc:sldChg>
    </pc:docChg>
  </pc:docChgLst>
  <pc:docChgLst>
    <pc:chgData name="Xuanbo" userId="52a29cb4-095e-4b88-8e5b-abe65ecae15b" providerId="ADAL" clId="{25745604-CCC7-48F4-843B-722F26C1113A}"/>
    <pc:docChg chg="undo redo custSel addSld delSld modSld addSection delSection">
      <pc:chgData name="Xuanbo" userId="52a29cb4-095e-4b88-8e5b-abe65ecae15b" providerId="ADAL" clId="{25745604-CCC7-48F4-843B-722F26C1113A}" dt="2023-02-09T06:47:25.814" v="2042" actId="113"/>
      <pc:docMkLst>
        <pc:docMk/>
      </pc:docMkLst>
      <pc:sldChg chg="addSp delSp modSp mod">
        <pc:chgData name="Xuanbo" userId="52a29cb4-095e-4b88-8e5b-abe65ecae15b" providerId="ADAL" clId="{25745604-CCC7-48F4-843B-722F26C1113A}" dt="2023-02-09T06:32:34.390" v="1724"/>
        <pc:sldMkLst>
          <pc:docMk/>
          <pc:sldMk cId="552668685" sldId="257"/>
        </pc:sldMkLst>
        <pc:spChg chg="add del mod">
          <ac:chgData name="Xuanbo" userId="52a29cb4-095e-4b88-8e5b-abe65ecae15b" providerId="ADAL" clId="{25745604-CCC7-48F4-843B-722F26C1113A}" dt="2023-02-09T05:55:19.583" v="1046" actId="21"/>
          <ac:spMkLst>
            <pc:docMk/>
            <pc:sldMk cId="552668685" sldId="257"/>
            <ac:spMk id="3" creationId="{20325110-61F9-C684-2DCD-06D38968443F}"/>
          </ac:spMkLst>
        </pc:spChg>
        <pc:spChg chg="mod">
          <ac:chgData name="Xuanbo" userId="52a29cb4-095e-4b88-8e5b-abe65ecae15b" providerId="ADAL" clId="{25745604-CCC7-48F4-843B-722F26C1113A}" dt="2023-02-09T05:51:59.216" v="1030" actId="20577"/>
          <ac:spMkLst>
            <pc:docMk/>
            <pc:sldMk cId="552668685" sldId="257"/>
            <ac:spMk id="9" creationId="{4536A1E2-19E5-85F2-60D0-8CF11F284471}"/>
          </ac:spMkLst>
        </pc:spChg>
        <pc:spChg chg="mod">
          <ac:chgData name="Xuanbo" userId="52a29cb4-095e-4b88-8e5b-abe65ecae15b" providerId="ADAL" clId="{25745604-CCC7-48F4-843B-722F26C1113A}" dt="2023-02-09T05:52:08.379" v="1031"/>
          <ac:spMkLst>
            <pc:docMk/>
            <pc:sldMk cId="552668685" sldId="257"/>
            <ac:spMk id="11" creationId="{8870D315-40E3-0EC2-6D56-E03037F01BA6}"/>
          </ac:spMkLst>
        </pc:spChg>
        <pc:spChg chg="add del mod">
          <ac:chgData name="Xuanbo" userId="52a29cb4-095e-4b88-8e5b-abe65ecae15b" providerId="ADAL" clId="{25745604-CCC7-48F4-843B-722F26C1113A}" dt="2023-02-09T05:55:48.085" v="1065" actId="1076"/>
          <ac:spMkLst>
            <pc:docMk/>
            <pc:sldMk cId="552668685" sldId="257"/>
            <ac:spMk id="17" creationId="{A38F9D7A-3D85-442F-B4DE-D086862C6FF7}"/>
          </ac:spMkLst>
        </pc:spChg>
        <pc:spChg chg="add mod">
          <ac:chgData name="Xuanbo" userId="52a29cb4-095e-4b88-8e5b-abe65ecae15b" providerId="ADAL" clId="{25745604-CCC7-48F4-843B-722F26C1113A}" dt="2023-02-09T05:55:48.085" v="1065" actId="1076"/>
          <ac:spMkLst>
            <pc:docMk/>
            <pc:sldMk cId="552668685" sldId="257"/>
            <ac:spMk id="18" creationId="{1EAA9979-C218-4DFA-A67E-9A56C9789E18}"/>
          </ac:spMkLst>
        </pc:spChg>
        <pc:spChg chg="add del mod">
          <ac:chgData name="Xuanbo" userId="52a29cb4-095e-4b88-8e5b-abe65ecae15b" providerId="ADAL" clId="{25745604-CCC7-48F4-843B-722F26C1113A}" dt="2023-02-09T06:24:44.552" v="1299" actId="478"/>
          <ac:spMkLst>
            <pc:docMk/>
            <pc:sldMk cId="552668685" sldId="257"/>
            <ac:spMk id="19" creationId="{405565F7-620A-4252-A1D5-B40FAB9AFF7E}"/>
          </ac:spMkLst>
        </pc:spChg>
        <pc:spChg chg="add del mod">
          <ac:chgData name="Xuanbo" userId="52a29cb4-095e-4b88-8e5b-abe65ecae15b" providerId="ADAL" clId="{25745604-CCC7-48F4-843B-722F26C1113A}" dt="2023-02-09T06:24:44.552" v="1299" actId="478"/>
          <ac:spMkLst>
            <pc:docMk/>
            <pc:sldMk cId="552668685" sldId="257"/>
            <ac:spMk id="20" creationId="{D12985EA-04DF-4BE6-89A1-DC6DBF2B70DC}"/>
          </ac:spMkLst>
        </pc:spChg>
        <pc:spChg chg="add del mod">
          <ac:chgData name="Xuanbo" userId="52a29cb4-095e-4b88-8e5b-abe65ecae15b" providerId="ADAL" clId="{25745604-CCC7-48F4-843B-722F26C1113A}" dt="2023-02-09T06:24:44.552" v="1299" actId="478"/>
          <ac:spMkLst>
            <pc:docMk/>
            <pc:sldMk cId="552668685" sldId="257"/>
            <ac:spMk id="21" creationId="{CA22F692-C078-4449-A2EE-AAF0A67EE2F2}"/>
          </ac:spMkLst>
        </pc:spChg>
        <pc:spChg chg="add del mod">
          <ac:chgData name="Xuanbo" userId="52a29cb4-095e-4b88-8e5b-abe65ecae15b" providerId="ADAL" clId="{25745604-CCC7-48F4-843B-722F26C1113A}" dt="2023-02-09T06:24:41.669" v="1297"/>
          <ac:spMkLst>
            <pc:docMk/>
            <pc:sldMk cId="552668685" sldId="257"/>
            <ac:spMk id="23" creationId="{76BB3749-639F-4EA5-93C3-9E9D454B9B0C}"/>
          </ac:spMkLst>
        </pc:spChg>
        <pc:spChg chg="add del mod">
          <ac:chgData name="Xuanbo" userId="52a29cb4-095e-4b88-8e5b-abe65ecae15b" providerId="ADAL" clId="{25745604-CCC7-48F4-843B-722F26C1113A}" dt="2023-02-09T06:24:41.669" v="1297"/>
          <ac:spMkLst>
            <pc:docMk/>
            <pc:sldMk cId="552668685" sldId="257"/>
            <ac:spMk id="24" creationId="{46B5A94C-BCB8-4D83-A454-2AC0598D2C11}"/>
          </ac:spMkLst>
        </pc:spChg>
        <pc:spChg chg="add del mod">
          <ac:chgData name="Xuanbo" userId="52a29cb4-095e-4b88-8e5b-abe65ecae15b" providerId="ADAL" clId="{25745604-CCC7-48F4-843B-722F26C1113A}" dt="2023-02-09T06:24:41.669" v="1297"/>
          <ac:spMkLst>
            <pc:docMk/>
            <pc:sldMk cId="552668685" sldId="257"/>
            <ac:spMk id="25" creationId="{2092A08F-9706-4E3D-8C20-19B27C18E05E}"/>
          </ac:spMkLst>
        </pc:spChg>
        <pc:spChg chg="add mod">
          <ac:chgData name="Xuanbo" userId="52a29cb4-095e-4b88-8e5b-abe65ecae15b" providerId="ADAL" clId="{25745604-CCC7-48F4-843B-722F26C1113A}" dt="2023-02-09T06:24:49.199" v="1301" actId="1076"/>
          <ac:spMkLst>
            <pc:docMk/>
            <pc:sldMk cId="552668685" sldId="257"/>
            <ac:spMk id="26" creationId="{0407B3E5-CE7A-401C-A1CE-1519C4DA8793}"/>
          </ac:spMkLst>
        </pc:spChg>
        <pc:spChg chg="add mod">
          <ac:chgData name="Xuanbo" userId="52a29cb4-095e-4b88-8e5b-abe65ecae15b" providerId="ADAL" clId="{25745604-CCC7-48F4-843B-722F26C1113A}" dt="2023-02-09T06:24:49.199" v="1301" actId="1076"/>
          <ac:spMkLst>
            <pc:docMk/>
            <pc:sldMk cId="552668685" sldId="257"/>
            <ac:spMk id="28" creationId="{CC0E7717-3020-4A18-BC55-99C5EEDFAACD}"/>
          </ac:spMkLst>
        </pc:spChg>
        <pc:spChg chg="add mod">
          <ac:chgData name="Xuanbo" userId="52a29cb4-095e-4b88-8e5b-abe65ecae15b" providerId="ADAL" clId="{25745604-CCC7-48F4-843B-722F26C1113A}" dt="2023-02-09T06:24:49.199" v="1301" actId="1076"/>
          <ac:spMkLst>
            <pc:docMk/>
            <pc:sldMk cId="552668685" sldId="257"/>
            <ac:spMk id="29" creationId="{ACB66BD8-7374-4491-900C-0E255A8CA2F0}"/>
          </ac:spMkLst>
        </pc:spChg>
        <pc:spChg chg="del">
          <ac:chgData name="Xuanbo" userId="52a29cb4-095e-4b88-8e5b-abe65ecae15b" providerId="ADAL" clId="{25745604-CCC7-48F4-843B-722F26C1113A}" dt="2023-02-09T05:36:18.332" v="912" actId="21"/>
          <ac:spMkLst>
            <pc:docMk/>
            <pc:sldMk cId="552668685" sldId="257"/>
            <ac:spMk id="57" creationId="{222C48E9-1CB5-4D92-849C-3695EE91C176}"/>
          </ac:spMkLst>
        </pc:spChg>
        <pc:spChg chg="del">
          <ac:chgData name="Xuanbo" userId="52a29cb4-095e-4b88-8e5b-abe65ecae15b" providerId="ADAL" clId="{25745604-CCC7-48F4-843B-722F26C1113A}" dt="2023-02-09T05:36:18.332" v="912" actId="21"/>
          <ac:spMkLst>
            <pc:docMk/>
            <pc:sldMk cId="552668685" sldId="257"/>
            <ac:spMk id="58" creationId="{BA356A98-885C-459E-A103-C3A88D514616}"/>
          </ac:spMkLst>
        </pc:spChg>
        <pc:spChg chg="del">
          <ac:chgData name="Xuanbo" userId="52a29cb4-095e-4b88-8e5b-abe65ecae15b" providerId="ADAL" clId="{25745604-CCC7-48F4-843B-722F26C1113A}" dt="2023-02-09T05:36:18.332" v="912" actId="21"/>
          <ac:spMkLst>
            <pc:docMk/>
            <pc:sldMk cId="552668685" sldId="257"/>
            <ac:spMk id="59" creationId="{A1CEDD5B-DADB-4519-867D-1ED8571C7B1B}"/>
          </ac:spMkLst>
        </pc:spChg>
        <pc:picChg chg="del">
          <ac:chgData name="Xuanbo" userId="52a29cb4-095e-4b88-8e5b-abe65ecae15b" providerId="ADAL" clId="{25745604-CCC7-48F4-843B-722F26C1113A}" dt="2023-02-09T05:36:18.332" v="912" actId="21"/>
          <ac:picMkLst>
            <pc:docMk/>
            <pc:sldMk cId="552668685" sldId="257"/>
            <ac:picMk id="4" creationId="{3E36C62D-0064-48F5-AA5F-F837F4A65535}"/>
          </ac:picMkLst>
        </pc:picChg>
        <pc:picChg chg="del">
          <ac:chgData name="Xuanbo" userId="52a29cb4-095e-4b88-8e5b-abe65ecae15b" providerId="ADAL" clId="{25745604-CCC7-48F4-843B-722F26C1113A}" dt="2023-02-09T05:36:18.332" v="912" actId="21"/>
          <ac:picMkLst>
            <pc:docMk/>
            <pc:sldMk cId="552668685" sldId="257"/>
            <ac:picMk id="5" creationId="{509C492E-AB79-4DF2-9078-74BC202FC435}"/>
          </ac:picMkLst>
        </pc:picChg>
        <pc:picChg chg="add mod">
          <ac:chgData name="Xuanbo" userId="52a29cb4-095e-4b88-8e5b-abe65ecae15b" providerId="ADAL" clId="{25745604-CCC7-48F4-843B-722F26C1113A}" dt="2023-02-09T05:44:54.451" v="1000" actId="14100"/>
          <ac:picMkLst>
            <pc:docMk/>
            <pc:sldMk cId="552668685" sldId="257"/>
            <ac:picMk id="6" creationId="{A23A1939-A937-4416-A7B4-8A107ABA2B22}"/>
          </ac:picMkLst>
        </pc:picChg>
        <pc:picChg chg="add del mod">
          <ac:chgData name="Xuanbo" userId="52a29cb4-095e-4b88-8e5b-abe65ecae15b" providerId="ADAL" clId="{25745604-CCC7-48F4-843B-722F26C1113A}" dt="2023-02-09T06:32:34.111" v="1723" actId="478"/>
          <ac:picMkLst>
            <pc:docMk/>
            <pc:sldMk cId="552668685" sldId="257"/>
            <ac:picMk id="8" creationId="{9801524F-6E3A-4625-96A7-2EFCBE9F60CA}"/>
          </ac:picMkLst>
        </pc:picChg>
        <pc:picChg chg="add mod">
          <ac:chgData name="Xuanbo" userId="52a29cb4-095e-4b88-8e5b-abe65ecae15b" providerId="ADAL" clId="{25745604-CCC7-48F4-843B-722F26C1113A}" dt="2023-02-09T05:47:45.623" v="1025" actId="1037"/>
          <ac:picMkLst>
            <pc:docMk/>
            <pc:sldMk cId="552668685" sldId="257"/>
            <ac:picMk id="10" creationId="{B4A64A85-6265-48B6-842D-9341D0872C25}"/>
          </ac:picMkLst>
        </pc:picChg>
        <pc:picChg chg="add del mod">
          <ac:chgData name="Xuanbo" userId="52a29cb4-095e-4b88-8e5b-abe65ecae15b" providerId="ADAL" clId="{25745604-CCC7-48F4-843B-722F26C1113A}" dt="2023-02-09T06:32:32.955" v="1722" actId="21"/>
          <ac:picMkLst>
            <pc:docMk/>
            <pc:sldMk cId="552668685" sldId="257"/>
            <ac:picMk id="12" creationId="{78671873-345D-4920-9387-E44118BCA2DE}"/>
          </ac:picMkLst>
        </pc:picChg>
        <pc:picChg chg="add mod">
          <ac:chgData name="Xuanbo" userId="52a29cb4-095e-4b88-8e5b-abe65ecae15b" providerId="ADAL" clId="{25745604-CCC7-48F4-843B-722F26C1113A}" dt="2023-02-09T06:32:34.390" v="1724"/>
          <ac:picMkLst>
            <pc:docMk/>
            <pc:sldMk cId="552668685" sldId="257"/>
            <ac:picMk id="30" creationId="{3356447B-58D2-4F8B-A28C-51F79511AC4F}"/>
          </ac:picMkLst>
        </pc:picChg>
        <pc:picChg chg="del">
          <ac:chgData name="Xuanbo" userId="52a29cb4-095e-4b88-8e5b-abe65ecae15b" providerId="ADAL" clId="{25745604-CCC7-48F4-843B-722F26C1113A}" dt="2023-02-09T05:36:18.332" v="912" actId="21"/>
          <ac:picMkLst>
            <pc:docMk/>
            <pc:sldMk cId="552668685" sldId="257"/>
            <ac:picMk id="85" creationId="{4AB1AFC1-A1B8-4D47-A492-330D1B3F5080}"/>
          </ac:picMkLst>
        </pc:picChg>
        <pc:cxnChg chg="add del mod">
          <ac:chgData name="Xuanbo" userId="52a29cb4-095e-4b88-8e5b-abe65ecae15b" providerId="ADAL" clId="{25745604-CCC7-48F4-843B-722F26C1113A}" dt="2023-02-09T06:24:42.173" v="1298" actId="478"/>
          <ac:cxnSpMkLst>
            <pc:docMk/>
            <pc:sldMk cId="552668685" sldId="257"/>
            <ac:cxnSpMk id="22" creationId="{10641A20-2F44-4635-9055-AFB038B2D9AC}"/>
          </ac:cxnSpMkLst>
        </pc:cxnChg>
        <pc:cxnChg chg="del">
          <ac:chgData name="Xuanbo" userId="52a29cb4-095e-4b88-8e5b-abe65ecae15b" providerId="ADAL" clId="{25745604-CCC7-48F4-843B-722F26C1113A}" dt="2023-02-09T05:36:18.332" v="912" actId="21"/>
          <ac:cxnSpMkLst>
            <pc:docMk/>
            <pc:sldMk cId="552668685" sldId="257"/>
            <ac:cxnSpMk id="27" creationId="{683EED44-A760-D3EE-798C-72B165C98A8A}"/>
          </ac:cxnSpMkLst>
        </pc:cxnChg>
      </pc:sldChg>
      <pc:sldChg chg="del">
        <pc:chgData name="Xuanbo" userId="52a29cb4-095e-4b88-8e5b-abe65ecae15b" providerId="ADAL" clId="{25745604-CCC7-48F4-843B-722F26C1113A}" dt="2023-02-09T04:47:57.587" v="285" actId="2696"/>
        <pc:sldMkLst>
          <pc:docMk/>
          <pc:sldMk cId="3980408318" sldId="273"/>
        </pc:sldMkLst>
      </pc:sldChg>
      <pc:sldChg chg="del">
        <pc:chgData name="Xuanbo" userId="52a29cb4-095e-4b88-8e5b-abe65ecae15b" providerId="ADAL" clId="{25745604-CCC7-48F4-843B-722F26C1113A}" dt="2023-02-09T04:47:57.587" v="285" actId="2696"/>
        <pc:sldMkLst>
          <pc:docMk/>
          <pc:sldMk cId="734887308" sldId="274"/>
        </pc:sldMkLst>
      </pc:sldChg>
      <pc:sldChg chg="addSp delSp modSp mod">
        <pc:chgData name="Xuanbo" userId="52a29cb4-095e-4b88-8e5b-abe65ecae15b" providerId="ADAL" clId="{25745604-CCC7-48F4-843B-722F26C1113A}" dt="2023-02-09T05:43:55.832" v="972" actId="164"/>
        <pc:sldMkLst>
          <pc:docMk/>
          <pc:sldMk cId="2521337418" sldId="275"/>
        </pc:sldMkLst>
        <pc:spChg chg="mod">
          <ac:chgData name="Xuanbo" userId="52a29cb4-095e-4b88-8e5b-abe65ecae15b" providerId="ADAL" clId="{25745604-CCC7-48F4-843B-722F26C1113A}" dt="2023-02-09T05:09:52.413" v="684"/>
          <ac:spMkLst>
            <pc:docMk/>
            <pc:sldMk cId="2521337418" sldId="275"/>
            <ac:spMk id="15" creationId="{AE0F84E0-2C8F-46A6-A837-5F04D710B315}"/>
          </ac:spMkLst>
        </pc:spChg>
        <pc:spChg chg="del mod">
          <ac:chgData name="Xuanbo" userId="52a29cb4-095e-4b88-8e5b-abe65ecae15b" providerId="ADAL" clId="{25745604-CCC7-48F4-843B-722F26C1113A}" dt="2023-02-09T04:38:36.287" v="99" actId="21"/>
          <ac:spMkLst>
            <pc:docMk/>
            <pc:sldMk cId="2521337418" sldId="275"/>
            <ac:spMk id="25" creationId="{971E23B1-9044-4B27-8D85-4FC081313677}"/>
          </ac:spMkLst>
        </pc:spChg>
        <pc:spChg chg="mod">
          <ac:chgData name="Xuanbo" userId="52a29cb4-095e-4b88-8e5b-abe65ecae15b" providerId="ADAL" clId="{25745604-CCC7-48F4-843B-722F26C1113A}" dt="2023-02-09T05:43:55.832" v="972" actId="164"/>
          <ac:spMkLst>
            <pc:docMk/>
            <pc:sldMk cId="2521337418" sldId="275"/>
            <ac:spMk id="26" creationId="{56071444-5EE6-44DA-A30A-9BEAB1F27970}"/>
          </ac:spMkLst>
        </pc:spChg>
        <pc:spChg chg="del mod">
          <ac:chgData name="Xuanbo" userId="52a29cb4-095e-4b88-8e5b-abe65ecae15b" providerId="ADAL" clId="{25745604-CCC7-48F4-843B-722F26C1113A}" dt="2023-02-09T04:39:08.783" v="116" actId="21"/>
          <ac:spMkLst>
            <pc:docMk/>
            <pc:sldMk cId="2521337418" sldId="275"/>
            <ac:spMk id="27" creationId="{DADC9CF8-2FA0-41BF-BF2F-D801A0C633A3}"/>
          </ac:spMkLst>
        </pc:spChg>
        <pc:spChg chg="del mod">
          <ac:chgData name="Xuanbo" userId="52a29cb4-095e-4b88-8e5b-abe65ecae15b" providerId="ADAL" clId="{25745604-CCC7-48F4-843B-722F26C1113A}" dt="2023-02-09T04:38:40.511" v="102" actId="21"/>
          <ac:spMkLst>
            <pc:docMk/>
            <pc:sldMk cId="2521337418" sldId="275"/>
            <ac:spMk id="28" creationId="{9E3FB55E-D68E-45CE-A63D-64AF83D0A3AC}"/>
          </ac:spMkLst>
        </pc:spChg>
        <pc:spChg chg="del mod">
          <ac:chgData name="Xuanbo" userId="52a29cb4-095e-4b88-8e5b-abe65ecae15b" providerId="ADAL" clId="{25745604-CCC7-48F4-843B-722F26C1113A}" dt="2023-02-09T04:38:40.511" v="102" actId="21"/>
          <ac:spMkLst>
            <pc:docMk/>
            <pc:sldMk cId="2521337418" sldId="275"/>
            <ac:spMk id="29" creationId="{A0D9A0AC-E98F-4D13-A450-4B7B7E9FDAB4}"/>
          </ac:spMkLst>
        </pc:spChg>
        <pc:spChg chg="del mod">
          <ac:chgData name="Xuanbo" userId="52a29cb4-095e-4b88-8e5b-abe65ecae15b" providerId="ADAL" clId="{25745604-CCC7-48F4-843B-722F26C1113A}" dt="2023-02-09T04:38:40.511" v="102" actId="21"/>
          <ac:spMkLst>
            <pc:docMk/>
            <pc:sldMk cId="2521337418" sldId="275"/>
            <ac:spMk id="30" creationId="{6D284D89-76FC-4CF3-80F7-118BD2DADDE7}"/>
          </ac:spMkLst>
        </pc:spChg>
        <pc:spChg chg="del">
          <ac:chgData name="Xuanbo" userId="52a29cb4-095e-4b88-8e5b-abe65ecae15b" providerId="ADAL" clId="{25745604-CCC7-48F4-843B-722F26C1113A}" dt="2023-02-09T04:33:23.444" v="0" actId="21"/>
          <ac:spMkLst>
            <pc:docMk/>
            <pc:sldMk cId="2521337418" sldId="275"/>
            <ac:spMk id="35" creationId="{56C5CDB1-9141-4220-BC97-D88EDD14EFD2}"/>
          </ac:spMkLst>
        </pc:spChg>
        <pc:spChg chg="del">
          <ac:chgData name="Xuanbo" userId="52a29cb4-095e-4b88-8e5b-abe65ecae15b" providerId="ADAL" clId="{25745604-CCC7-48F4-843B-722F26C1113A}" dt="2023-02-09T04:33:23.444" v="0" actId="21"/>
          <ac:spMkLst>
            <pc:docMk/>
            <pc:sldMk cId="2521337418" sldId="275"/>
            <ac:spMk id="37" creationId="{67CEC2E0-F29E-4E7E-96E8-B40928461495}"/>
          </ac:spMkLst>
        </pc:spChg>
        <pc:spChg chg="del">
          <ac:chgData name="Xuanbo" userId="52a29cb4-095e-4b88-8e5b-abe65ecae15b" providerId="ADAL" clId="{25745604-CCC7-48F4-843B-722F26C1113A}" dt="2023-02-09T04:33:23.444" v="0" actId="21"/>
          <ac:spMkLst>
            <pc:docMk/>
            <pc:sldMk cId="2521337418" sldId="275"/>
            <ac:spMk id="41" creationId="{247E26EC-5AE1-42C2-B7E3-92150AD87FF2}"/>
          </ac:spMkLst>
        </pc:spChg>
        <pc:spChg chg="add mod">
          <ac:chgData name="Xuanbo" userId="52a29cb4-095e-4b88-8e5b-abe65ecae15b" providerId="ADAL" clId="{25745604-CCC7-48F4-843B-722F26C1113A}" dt="2023-02-09T05:43:55.832" v="972" actId="164"/>
          <ac:spMkLst>
            <pc:docMk/>
            <pc:sldMk cId="2521337418" sldId="275"/>
            <ac:spMk id="65" creationId="{9BF96ACB-FA41-4ED8-B0C0-496464B25ECF}"/>
          </ac:spMkLst>
        </pc:spChg>
        <pc:spChg chg="add mod topLvl">
          <ac:chgData name="Xuanbo" userId="52a29cb4-095e-4b88-8e5b-abe65ecae15b" providerId="ADAL" clId="{25745604-CCC7-48F4-843B-722F26C1113A}" dt="2023-02-09T05:43:55.832" v="972" actId="164"/>
          <ac:spMkLst>
            <pc:docMk/>
            <pc:sldMk cId="2521337418" sldId="275"/>
            <ac:spMk id="68" creationId="{2DA3DE1C-65CD-4EC1-A5FA-15E5E88EF8B3}"/>
          </ac:spMkLst>
        </pc:spChg>
        <pc:spChg chg="add del mod">
          <ac:chgData name="Xuanbo" userId="52a29cb4-095e-4b88-8e5b-abe65ecae15b" providerId="ADAL" clId="{25745604-CCC7-48F4-843B-722F26C1113A}" dt="2023-02-09T04:40:27.736" v="165" actId="21"/>
          <ac:spMkLst>
            <pc:docMk/>
            <pc:sldMk cId="2521337418" sldId="275"/>
            <ac:spMk id="70" creationId="{0596EDD2-315E-436D-9C6C-CFC8EB6EFA22}"/>
          </ac:spMkLst>
        </pc:spChg>
        <pc:spChg chg="add mod">
          <ac:chgData name="Xuanbo" userId="52a29cb4-095e-4b88-8e5b-abe65ecae15b" providerId="ADAL" clId="{25745604-CCC7-48F4-843B-722F26C1113A}" dt="2023-02-09T04:40:29.976" v="167" actId="571"/>
          <ac:spMkLst>
            <pc:docMk/>
            <pc:sldMk cId="2521337418" sldId="275"/>
            <ac:spMk id="72" creationId="{373B8C8E-D4DB-45B7-8EEA-0DD0774DF350}"/>
          </ac:spMkLst>
        </pc:spChg>
        <pc:spChg chg="add mod">
          <ac:chgData name="Xuanbo" userId="52a29cb4-095e-4b88-8e5b-abe65ecae15b" providerId="ADAL" clId="{25745604-CCC7-48F4-843B-722F26C1113A}" dt="2023-02-09T04:40:29.976" v="167" actId="571"/>
          <ac:spMkLst>
            <pc:docMk/>
            <pc:sldMk cId="2521337418" sldId="275"/>
            <ac:spMk id="74" creationId="{8D39459E-EF3D-42EE-89D7-55EEC824AE24}"/>
          </ac:spMkLst>
        </pc:spChg>
        <pc:spChg chg="mod topLvl">
          <ac:chgData name="Xuanbo" userId="52a29cb4-095e-4b88-8e5b-abe65ecae15b" providerId="ADAL" clId="{25745604-CCC7-48F4-843B-722F26C1113A}" dt="2023-02-09T05:43:55.832" v="972" actId="164"/>
          <ac:spMkLst>
            <pc:docMk/>
            <pc:sldMk cId="2521337418" sldId="275"/>
            <ac:spMk id="78" creationId="{4F72936C-4FF5-4487-AC49-26DDA2EF8D30}"/>
          </ac:spMkLst>
        </pc:spChg>
        <pc:spChg chg="mod topLvl">
          <ac:chgData name="Xuanbo" userId="52a29cb4-095e-4b88-8e5b-abe65ecae15b" providerId="ADAL" clId="{25745604-CCC7-48F4-843B-722F26C1113A}" dt="2023-02-09T05:43:55.832" v="972" actId="164"/>
          <ac:spMkLst>
            <pc:docMk/>
            <pc:sldMk cId="2521337418" sldId="275"/>
            <ac:spMk id="81" creationId="{30EFBA89-C114-4E85-94CD-E525F49AA9C2}"/>
          </ac:spMkLst>
        </pc:spChg>
        <pc:spChg chg="add del mod">
          <ac:chgData name="Xuanbo" userId="52a29cb4-095e-4b88-8e5b-abe65ecae15b" providerId="ADAL" clId="{25745604-CCC7-48F4-843B-722F26C1113A}" dt="2023-02-09T04:43:39.156" v="233" actId="21"/>
          <ac:spMkLst>
            <pc:docMk/>
            <pc:sldMk cId="2521337418" sldId="275"/>
            <ac:spMk id="84" creationId="{91C67D1D-0A4C-4917-B520-FA6728EFBCA5}"/>
          </ac:spMkLst>
        </pc:spChg>
        <pc:spChg chg="mod topLvl">
          <ac:chgData name="Xuanbo" userId="52a29cb4-095e-4b88-8e5b-abe65ecae15b" providerId="ADAL" clId="{25745604-CCC7-48F4-843B-722F26C1113A}" dt="2023-02-09T05:43:55.832" v="972" actId="164"/>
          <ac:spMkLst>
            <pc:docMk/>
            <pc:sldMk cId="2521337418" sldId="275"/>
            <ac:spMk id="100" creationId="{60628FF6-0AF6-4764-A96C-5C42C24AAE45}"/>
          </ac:spMkLst>
        </pc:spChg>
        <pc:spChg chg="mod topLvl">
          <ac:chgData name="Xuanbo" userId="52a29cb4-095e-4b88-8e5b-abe65ecae15b" providerId="ADAL" clId="{25745604-CCC7-48F4-843B-722F26C1113A}" dt="2023-02-09T05:43:55.832" v="972" actId="164"/>
          <ac:spMkLst>
            <pc:docMk/>
            <pc:sldMk cId="2521337418" sldId="275"/>
            <ac:spMk id="103" creationId="{DDC521CC-C49D-4501-B976-79514DC0FA80}"/>
          </ac:spMkLst>
        </pc:spChg>
        <pc:spChg chg="mod topLvl">
          <ac:chgData name="Xuanbo" userId="52a29cb4-095e-4b88-8e5b-abe65ecae15b" providerId="ADAL" clId="{25745604-CCC7-48F4-843B-722F26C1113A}" dt="2023-02-09T05:43:55.832" v="972" actId="164"/>
          <ac:spMkLst>
            <pc:docMk/>
            <pc:sldMk cId="2521337418" sldId="275"/>
            <ac:spMk id="106" creationId="{637300E5-F479-4551-820F-A977BBD65B4A}"/>
          </ac:spMkLst>
        </pc:spChg>
        <pc:grpChg chg="add del mod topLvl">
          <ac:chgData name="Xuanbo" userId="52a29cb4-095e-4b88-8e5b-abe65ecae15b" providerId="ADAL" clId="{25745604-CCC7-48F4-843B-722F26C1113A}" dt="2023-02-09T04:38:19.788" v="94" actId="165"/>
          <ac:grpSpMkLst>
            <pc:docMk/>
            <pc:sldMk cId="2521337418" sldId="275"/>
            <ac:grpSpMk id="13" creationId="{D7E02085-5E39-482C-84C8-ECABFAA047E2}"/>
          </ac:grpSpMkLst>
        </pc:grpChg>
        <pc:grpChg chg="add del mod topLvl">
          <ac:chgData name="Xuanbo" userId="52a29cb4-095e-4b88-8e5b-abe65ecae15b" providerId="ADAL" clId="{25745604-CCC7-48F4-843B-722F26C1113A}" dt="2023-02-09T04:38:19.788" v="94" actId="165"/>
          <ac:grpSpMkLst>
            <pc:docMk/>
            <pc:sldMk cId="2521337418" sldId="275"/>
            <ac:grpSpMk id="14" creationId="{F7AA639B-B801-405E-9B11-928CD3A59CF9}"/>
          </ac:grpSpMkLst>
        </pc:grpChg>
        <pc:grpChg chg="add del mod">
          <ac:chgData name="Xuanbo" userId="52a29cb4-095e-4b88-8e5b-abe65ecae15b" providerId="ADAL" clId="{25745604-CCC7-48F4-843B-722F26C1113A}" dt="2023-02-09T04:38:18.896" v="93" actId="165"/>
          <ac:grpSpMkLst>
            <pc:docMk/>
            <pc:sldMk cId="2521337418" sldId="275"/>
            <ac:grpSpMk id="16" creationId="{F1B850F7-0D89-4917-82FD-8C5121022FE4}"/>
          </ac:grpSpMkLst>
        </pc:grpChg>
        <pc:grpChg chg="add del mod">
          <ac:chgData name="Xuanbo" userId="52a29cb4-095e-4b88-8e5b-abe65ecae15b" providerId="ADAL" clId="{25745604-CCC7-48F4-843B-722F26C1113A}" dt="2023-02-09T04:44:10.989" v="242" actId="165"/>
          <ac:grpSpMkLst>
            <pc:docMk/>
            <pc:sldMk cId="2521337418" sldId="275"/>
            <ac:grpSpMk id="20" creationId="{02B1C8ED-2923-4FE1-B325-E33BD3168B28}"/>
          </ac:grpSpMkLst>
        </pc:grpChg>
        <pc:grpChg chg="add mod">
          <ac:chgData name="Xuanbo" userId="52a29cb4-095e-4b88-8e5b-abe65ecae15b" providerId="ADAL" clId="{25745604-CCC7-48F4-843B-722F26C1113A}" dt="2023-02-09T05:43:55.832" v="972" actId="164"/>
          <ac:grpSpMkLst>
            <pc:docMk/>
            <pc:sldMk cId="2521337418" sldId="275"/>
            <ac:grpSpMk id="34" creationId="{F5BEFFB5-6BC3-43B3-99BF-1905436AAB64}"/>
          </ac:grpSpMkLst>
        </pc:grpChg>
        <pc:grpChg chg="add del mod">
          <ac:chgData name="Xuanbo" userId="52a29cb4-095e-4b88-8e5b-abe65ecae15b" providerId="ADAL" clId="{25745604-CCC7-48F4-843B-722F26C1113A}" dt="2023-02-09T04:44:10.989" v="242" actId="165"/>
          <ac:grpSpMkLst>
            <pc:docMk/>
            <pc:sldMk cId="2521337418" sldId="275"/>
            <ac:grpSpMk id="77" creationId="{F270E010-5A22-441C-A9B5-28359DBE55E4}"/>
          </ac:grpSpMkLst>
        </pc:grpChg>
        <pc:grpChg chg="add del mod">
          <ac:chgData name="Xuanbo" userId="52a29cb4-095e-4b88-8e5b-abe65ecae15b" providerId="ADAL" clId="{25745604-CCC7-48F4-843B-722F26C1113A}" dt="2023-02-09T04:44:10.989" v="242" actId="165"/>
          <ac:grpSpMkLst>
            <pc:docMk/>
            <pc:sldMk cId="2521337418" sldId="275"/>
            <ac:grpSpMk id="80" creationId="{729CD15B-3480-48A5-A763-F6A87BEC1463}"/>
          </ac:grpSpMkLst>
        </pc:grpChg>
        <pc:grpChg chg="add del mod">
          <ac:chgData name="Xuanbo" userId="52a29cb4-095e-4b88-8e5b-abe65ecae15b" providerId="ADAL" clId="{25745604-CCC7-48F4-843B-722F26C1113A}" dt="2023-02-09T04:43:54.649" v="235" actId="165"/>
          <ac:grpSpMkLst>
            <pc:docMk/>
            <pc:sldMk cId="2521337418" sldId="275"/>
            <ac:grpSpMk id="99" creationId="{A2518E7E-15A6-402E-985A-CF55845283E5}"/>
          </ac:grpSpMkLst>
        </pc:grpChg>
        <pc:grpChg chg="add del mod">
          <ac:chgData name="Xuanbo" userId="52a29cb4-095e-4b88-8e5b-abe65ecae15b" providerId="ADAL" clId="{25745604-CCC7-48F4-843B-722F26C1113A}" dt="2023-02-09T04:43:56.244" v="236" actId="165"/>
          <ac:grpSpMkLst>
            <pc:docMk/>
            <pc:sldMk cId="2521337418" sldId="275"/>
            <ac:grpSpMk id="102" creationId="{78B9654D-E401-4007-9A83-D9C54766AAC4}"/>
          </ac:grpSpMkLst>
        </pc:grpChg>
        <pc:grpChg chg="add del mod">
          <ac:chgData name="Xuanbo" userId="52a29cb4-095e-4b88-8e5b-abe65ecae15b" providerId="ADAL" clId="{25745604-CCC7-48F4-843B-722F26C1113A}" dt="2023-02-09T04:43:57.790" v="237" actId="165"/>
          <ac:grpSpMkLst>
            <pc:docMk/>
            <pc:sldMk cId="2521337418" sldId="275"/>
            <ac:grpSpMk id="105" creationId="{D16E9FD6-6F59-4E3F-88B5-526745E119B9}"/>
          </ac:grpSpMkLst>
        </pc:grpChg>
        <pc:picChg chg="add mod ord topLvl">
          <ac:chgData name="Xuanbo" userId="52a29cb4-095e-4b88-8e5b-abe65ecae15b" providerId="ADAL" clId="{25745604-CCC7-48F4-843B-722F26C1113A}" dt="2023-02-09T05:43:55.832" v="972" actId="164"/>
          <ac:picMkLst>
            <pc:docMk/>
            <pc:sldMk cId="2521337418" sldId="275"/>
            <ac:picMk id="3" creationId="{B20CCE5E-A772-4A14-A4E4-C2A0313FF314}"/>
          </ac:picMkLst>
        </pc:picChg>
        <pc:picChg chg="del">
          <ac:chgData name="Xuanbo" userId="52a29cb4-095e-4b88-8e5b-abe65ecae15b" providerId="ADAL" clId="{25745604-CCC7-48F4-843B-722F26C1113A}" dt="2023-02-09T04:33:23.444" v="0" actId="21"/>
          <ac:picMkLst>
            <pc:docMk/>
            <pc:sldMk cId="2521337418" sldId="275"/>
            <ac:picMk id="4" creationId="{05D5F716-5A42-47BC-B164-50DF4C577A3A}"/>
          </ac:picMkLst>
        </pc:picChg>
        <pc:picChg chg="del">
          <ac:chgData name="Xuanbo" userId="52a29cb4-095e-4b88-8e5b-abe65ecae15b" providerId="ADAL" clId="{25745604-CCC7-48F4-843B-722F26C1113A}" dt="2023-02-09T04:33:23.444" v="0" actId="21"/>
          <ac:picMkLst>
            <pc:docMk/>
            <pc:sldMk cId="2521337418" sldId="275"/>
            <ac:picMk id="6" creationId="{AB31F38D-4DC9-4332-A46D-74BDD78E4FFF}"/>
          </ac:picMkLst>
        </pc:picChg>
        <pc:picChg chg="add mod topLvl">
          <ac:chgData name="Xuanbo" userId="52a29cb4-095e-4b88-8e5b-abe65ecae15b" providerId="ADAL" clId="{25745604-CCC7-48F4-843B-722F26C1113A}" dt="2023-02-09T05:43:55.832" v="972" actId="164"/>
          <ac:picMkLst>
            <pc:docMk/>
            <pc:sldMk cId="2521337418" sldId="275"/>
            <ac:picMk id="7" creationId="{AD02FC29-831F-4099-9D4B-44DBC8213EFD}"/>
          </ac:picMkLst>
        </pc:picChg>
        <pc:picChg chg="del">
          <ac:chgData name="Xuanbo" userId="52a29cb4-095e-4b88-8e5b-abe65ecae15b" providerId="ADAL" clId="{25745604-CCC7-48F4-843B-722F26C1113A}" dt="2023-02-09T04:33:23.444" v="0" actId="21"/>
          <ac:picMkLst>
            <pc:docMk/>
            <pc:sldMk cId="2521337418" sldId="275"/>
            <ac:picMk id="9" creationId="{1D187A9F-38A0-4D43-8A8F-358B1845CA5D}"/>
          </ac:picMkLst>
        </pc:picChg>
        <pc:picChg chg="add mod topLvl">
          <ac:chgData name="Xuanbo" userId="52a29cb4-095e-4b88-8e5b-abe65ecae15b" providerId="ADAL" clId="{25745604-CCC7-48F4-843B-722F26C1113A}" dt="2023-02-09T05:43:55.832" v="972" actId="164"/>
          <ac:picMkLst>
            <pc:docMk/>
            <pc:sldMk cId="2521337418" sldId="275"/>
            <ac:picMk id="10" creationId="{7E75A628-44C5-4768-9D36-7BEB78615D99}"/>
          </ac:picMkLst>
        </pc:picChg>
        <pc:picChg chg="add del mod">
          <ac:chgData name="Xuanbo" userId="52a29cb4-095e-4b88-8e5b-abe65ecae15b" providerId="ADAL" clId="{25745604-CCC7-48F4-843B-722F26C1113A}" dt="2023-02-09T04:35:12.609" v="50" actId="21"/>
          <ac:picMkLst>
            <pc:docMk/>
            <pc:sldMk cId="2521337418" sldId="275"/>
            <ac:picMk id="12" creationId="{60C6EE8E-675C-4F4B-A971-DCAFC0919BB6}"/>
          </ac:picMkLst>
        </pc:picChg>
        <pc:picChg chg="add mod topLvl">
          <ac:chgData name="Xuanbo" userId="52a29cb4-095e-4b88-8e5b-abe65ecae15b" providerId="ADAL" clId="{25745604-CCC7-48F4-843B-722F26C1113A}" dt="2023-02-09T05:43:55.832" v="972" actId="164"/>
          <ac:picMkLst>
            <pc:docMk/>
            <pc:sldMk cId="2521337418" sldId="275"/>
            <ac:picMk id="36" creationId="{CB25E4BD-66F7-4614-83EA-E298C862AD40}"/>
          </ac:picMkLst>
        </pc:picChg>
        <pc:picChg chg="add mod topLvl">
          <ac:chgData name="Xuanbo" userId="52a29cb4-095e-4b88-8e5b-abe65ecae15b" providerId="ADAL" clId="{25745604-CCC7-48F4-843B-722F26C1113A}" dt="2023-02-09T05:43:55.832" v="972" actId="164"/>
          <ac:picMkLst>
            <pc:docMk/>
            <pc:sldMk cId="2521337418" sldId="275"/>
            <ac:picMk id="38" creationId="{5E8419F6-F3BC-4B1D-88E1-5037A897C1CF}"/>
          </ac:picMkLst>
        </pc:picChg>
        <pc:picChg chg="add mod topLvl">
          <ac:chgData name="Xuanbo" userId="52a29cb4-095e-4b88-8e5b-abe65ecae15b" providerId="ADAL" clId="{25745604-CCC7-48F4-843B-722F26C1113A}" dt="2023-02-09T05:43:55.832" v="972" actId="164"/>
          <ac:picMkLst>
            <pc:docMk/>
            <pc:sldMk cId="2521337418" sldId="275"/>
            <ac:picMk id="39" creationId="{E5AA2D57-F112-45BA-B4F9-2FBFC1890306}"/>
          </ac:picMkLst>
        </pc:picChg>
        <pc:picChg chg="add mod ord topLvl">
          <ac:chgData name="Xuanbo" userId="52a29cb4-095e-4b88-8e5b-abe65ecae15b" providerId="ADAL" clId="{25745604-CCC7-48F4-843B-722F26C1113A}" dt="2023-02-09T05:43:55.832" v="972" actId="164"/>
          <ac:picMkLst>
            <pc:docMk/>
            <pc:sldMk cId="2521337418" sldId="275"/>
            <ac:picMk id="40" creationId="{D2DF28F4-D043-414F-BBCB-FA6DBF06F917}"/>
          </ac:picMkLst>
        </pc:picChg>
        <pc:picChg chg="add mod topLvl">
          <ac:chgData name="Xuanbo" userId="52a29cb4-095e-4b88-8e5b-abe65ecae15b" providerId="ADAL" clId="{25745604-CCC7-48F4-843B-722F26C1113A}" dt="2023-02-09T05:43:55.832" v="972" actId="164"/>
          <ac:picMkLst>
            <pc:docMk/>
            <pc:sldMk cId="2521337418" sldId="275"/>
            <ac:picMk id="42" creationId="{73A2F1F1-9244-4D0F-AAC7-C57B479290B5}"/>
          </ac:picMkLst>
        </pc:picChg>
        <pc:picChg chg="add mod topLvl">
          <ac:chgData name="Xuanbo" userId="52a29cb4-095e-4b88-8e5b-abe65ecae15b" providerId="ADAL" clId="{25745604-CCC7-48F4-843B-722F26C1113A}" dt="2023-02-09T05:43:55.832" v="972" actId="164"/>
          <ac:picMkLst>
            <pc:docMk/>
            <pc:sldMk cId="2521337418" sldId="275"/>
            <ac:picMk id="43" creationId="{A66357D4-A557-48C0-9813-5A3B61F9A5E1}"/>
          </ac:picMkLst>
        </pc:picChg>
        <pc:picChg chg="add mod">
          <ac:chgData name="Xuanbo" userId="52a29cb4-095e-4b88-8e5b-abe65ecae15b" providerId="ADAL" clId="{25745604-CCC7-48F4-843B-722F26C1113A}" dt="2023-02-09T04:36:30.792" v="72" actId="571"/>
          <ac:picMkLst>
            <pc:docMk/>
            <pc:sldMk cId="2521337418" sldId="275"/>
            <ac:picMk id="44" creationId="{D98CD074-CAC3-41CD-BE05-FA03A8FBF856}"/>
          </ac:picMkLst>
        </pc:picChg>
        <pc:picChg chg="add mod">
          <ac:chgData name="Xuanbo" userId="52a29cb4-095e-4b88-8e5b-abe65ecae15b" providerId="ADAL" clId="{25745604-CCC7-48F4-843B-722F26C1113A}" dt="2023-02-09T04:36:30.792" v="72" actId="571"/>
          <ac:picMkLst>
            <pc:docMk/>
            <pc:sldMk cId="2521337418" sldId="275"/>
            <ac:picMk id="45" creationId="{ED226BAC-63DA-4A20-B51D-5631477C3D2B}"/>
          </ac:picMkLst>
        </pc:picChg>
        <pc:picChg chg="add mod">
          <ac:chgData name="Xuanbo" userId="52a29cb4-095e-4b88-8e5b-abe65ecae15b" providerId="ADAL" clId="{25745604-CCC7-48F4-843B-722F26C1113A}" dt="2023-02-09T04:36:30.792" v="72" actId="571"/>
          <ac:picMkLst>
            <pc:docMk/>
            <pc:sldMk cId="2521337418" sldId="275"/>
            <ac:picMk id="46" creationId="{BCD70BA5-2195-44DC-9AB9-8C9E94C08D39}"/>
          </ac:picMkLst>
        </pc:picChg>
        <pc:picChg chg="add mod">
          <ac:chgData name="Xuanbo" userId="52a29cb4-095e-4b88-8e5b-abe65ecae15b" providerId="ADAL" clId="{25745604-CCC7-48F4-843B-722F26C1113A}" dt="2023-02-09T04:36:30.792" v="72" actId="571"/>
          <ac:picMkLst>
            <pc:docMk/>
            <pc:sldMk cId="2521337418" sldId="275"/>
            <ac:picMk id="47" creationId="{70D63CB1-C9F8-4B04-81FC-F5899310D001}"/>
          </ac:picMkLst>
        </pc:picChg>
        <pc:picChg chg="add mod">
          <ac:chgData name="Xuanbo" userId="52a29cb4-095e-4b88-8e5b-abe65ecae15b" providerId="ADAL" clId="{25745604-CCC7-48F4-843B-722F26C1113A}" dt="2023-02-09T04:36:30.792" v="72" actId="571"/>
          <ac:picMkLst>
            <pc:docMk/>
            <pc:sldMk cId="2521337418" sldId="275"/>
            <ac:picMk id="48" creationId="{A1A5FD5F-54A1-436E-81EE-A0CF67F2D451}"/>
          </ac:picMkLst>
        </pc:picChg>
        <pc:picChg chg="add mod">
          <ac:chgData name="Xuanbo" userId="52a29cb4-095e-4b88-8e5b-abe65ecae15b" providerId="ADAL" clId="{25745604-CCC7-48F4-843B-722F26C1113A}" dt="2023-02-09T04:36:30.792" v="72" actId="571"/>
          <ac:picMkLst>
            <pc:docMk/>
            <pc:sldMk cId="2521337418" sldId="275"/>
            <ac:picMk id="49" creationId="{00E96A42-9754-457A-A114-F61B58F230B6}"/>
          </ac:picMkLst>
        </pc:picChg>
        <pc:picChg chg="add mod">
          <ac:chgData name="Xuanbo" userId="52a29cb4-095e-4b88-8e5b-abe65ecae15b" providerId="ADAL" clId="{25745604-CCC7-48F4-843B-722F26C1113A}" dt="2023-02-09T04:36:30.792" v="72" actId="571"/>
          <ac:picMkLst>
            <pc:docMk/>
            <pc:sldMk cId="2521337418" sldId="275"/>
            <ac:picMk id="50" creationId="{46E058DE-5A56-4FF8-9E7B-DCC97A1B725B}"/>
          </ac:picMkLst>
        </pc:picChg>
        <pc:picChg chg="add mod">
          <ac:chgData name="Xuanbo" userId="52a29cb4-095e-4b88-8e5b-abe65ecae15b" providerId="ADAL" clId="{25745604-CCC7-48F4-843B-722F26C1113A}" dt="2023-02-09T04:36:30.792" v="72" actId="571"/>
          <ac:picMkLst>
            <pc:docMk/>
            <pc:sldMk cId="2521337418" sldId="275"/>
            <ac:picMk id="51" creationId="{D5BF8D7D-D55F-47BB-B7EE-618031FE00FC}"/>
          </ac:picMkLst>
        </pc:picChg>
        <pc:picChg chg="add mod">
          <ac:chgData name="Xuanbo" userId="52a29cb4-095e-4b88-8e5b-abe65ecae15b" providerId="ADAL" clId="{25745604-CCC7-48F4-843B-722F26C1113A}" dt="2023-02-09T04:36:30.792" v="72" actId="571"/>
          <ac:picMkLst>
            <pc:docMk/>
            <pc:sldMk cId="2521337418" sldId="275"/>
            <ac:picMk id="52" creationId="{059D69CF-7E5D-45E8-A091-546CB3157C02}"/>
          </ac:picMkLst>
        </pc:picChg>
        <pc:picChg chg="del">
          <ac:chgData name="Xuanbo" userId="52a29cb4-095e-4b88-8e5b-abe65ecae15b" providerId="ADAL" clId="{25745604-CCC7-48F4-843B-722F26C1113A}" dt="2023-02-09T04:33:23.444" v="0" actId="21"/>
          <ac:picMkLst>
            <pc:docMk/>
            <pc:sldMk cId="2521337418" sldId="275"/>
            <ac:picMk id="53" creationId="{608532B0-F84B-4D65-B63A-352411D70E36}"/>
          </ac:picMkLst>
        </pc:picChg>
        <pc:picChg chg="add del mod topLvl">
          <ac:chgData name="Xuanbo" userId="52a29cb4-095e-4b88-8e5b-abe65ecae15b" providerId="ADAL" clId="{25745604-CCC7-48F4-843B-722F26C1113A}" dt="2023-02-09T04:40:41.283" v="169" actId="21"/>
          <ac:picMkLst>
            <pc:docMk/>
            <pc:sldMk cId="2521337418" sldId="275"/>
            <ac:picMk id="54" creationId="{DB1A9476-0EB0-43E0-B937-81821E6F36D7}"/>
          </ac:picMkLst>
        </pc:picChg>
        <pc:picChg chg="del">
          <ac:chgData name="Xuanbo" userId="52a29cb4-095e-4b88-8e5b-abe65ecae15b" providerId="ADAL" clId="{25745604-CCC7-48F4-843B-722F26C1113A}" dt="2023-02-09T04:33:23.444" v="0" actId="21"/>
          <ac:picMkLst>
            <pc:docMk/>
            <pc:sldMk cId="2521337418" sldId="275"/>
            <ac:picMk id="55" creationId="{5590D45E-DB7C-4931-AFE4-EECEEBEC22B2}"/>
          </ac:picMkLst>
        </pc:picChg>
        <pc:picChg chg="add del mod topLvl">
          <ac:chgData name="Xuanbo" userId="52a29cb4-095e-4b88-8e5b-abe65ecae15b" providerId="ADAL" clId="{25745604-CCC7-48F4-843B-722F26C1113A}" dt="2023-02-09T04:40:41.283" v="169" actId="21"/>
          <ac:picMkLst>
            <pc:docMk/>
            <pc:sldMk cId="2521337418" sldId="275"/>
            <ac:picMk id="56" creationId="{EEC5C25D-EC9B-413C-9D45-7205355B04B1}"/>
          </ac:picMkLst>
        </pc:picChg>
        <pc:picChg chg="del">
          <ac:chgData name="Xuanbo" userId="52a29cb4-095e-4b88-8e5b-abe65ecae15b" providerId="ADAL" clId="{25745604-CCC7-48F4-843B-722F26C1113A}" dt="2023-02-09T04:33:23.444" v="0" actId="21"/>
          <ac:picMkLst>
            <pc:docMk/>
            <pc:sldMk cId="2521337418" sldId="275"/>
            <ac:picMk id="57" creationId="{44371F64-CA95-4554-926D-BC22F424B4A3}"/>
          </ac:picMkLst>
        </pc:picChg>
        <pc:picChg chg="add del mod topLvl">
          <ac:chgData name="Xuanbo" userId="52a29cb4-095e-4b88-8e5b-abe65ecae15b" providerId="ADAL" clId="{25745604-CCC7-48F4-843B-722F26C1113A}" dt="2023-02-09T04:40:41.283" v="169" actId="21"/>
          <ac:picMkLst>
            <pc:docMk/>
            <pc:sldMk cId="2521337418" sldId="275"/>
            <ac:picMk id="58" creationId="{56C15328-ECC2-4273-9B12-E89E9248EEA9}"/>
          </ac:picMkLst>
        </pc:picChg>
        <pc:picChg chg="add del mod topLvl">
          <ac:chgData name="Xuanbo" userId="52a29cb4-095e-4b88-8e5b-abe65ecae15b" providerId="ADAL" clId="{25745604-CCC7-48F4-843B-722F26C1113A}" dt="2023-02-09T04:40:41.283" v="169" actId="21"/>
          <ac:picMkLst>
            <pc:docMk/>
            <pc:sldMk cId="2521337418" sldId="275"/>
            <ac:picMk id="59" creationId="{81C372AC-E06D-46CB-82F8-46B9636D02AF}"/>
          </ac:picMkLst>
        </pc:picChg>
        <pc:picChg chg="add del mod topLvl">
          <ac:chgData name="Xuanbo" userId="52a29cb4-095e-4b88-8e5b-abe65ecae15b" providerId="ADAL" clId="{25745604-CCC7-48F4-843B-722F26C1113A}" dt="2023-02-09T04:40:41.283" v="169" actId="21"/>
          <ac:picMkLst>
            <pc:docMk/>
            <pc:sldMk cId="2521337418" sldId="275"/>
            <ac:picMk id="60" creationId="{A7AF0E51-124F-425E-AEA7-7578FF0605C4}"/>
          </ac:picMkLst>
        </pc:picChg>
        <pc:picChg chg="add del mod topLvl">
          <ac:chgData name="Xuanbo" userId="52a29cb4-095e-4b88-8e5b-abe65ecae15b" providerId="ADAL" clId="{25745604-CCC7-48F4-843B-722F26C1113A}" dt="2023-02-09T04:40:41.283" v="169" actId="21"/>
          <ac:picMkLst>
            <pc:docMk/>
            <pc:sldMk cId="2521337418" sldId="275"/>
            <ac:picMk id="61" creationId="{7C18D418-1B29-4215-AD84-561541AF3BB2}"/>
          </ac:picMkLst>
        </pc:picChg>
        <pc:picChg chg="add del mod topLvl">
          <ac:chgData name="Xuanbo" userId="52a29cb4-095e-4b88-8e5b-abe65ecae15b" providerId="ADAL" clId="{25745604-CCC7-48F4-843B-722F26C1113A}" dt="2023-02-09T04:40:41.283" v="169" actId="21"/>
          <ac:picMkLst>
            <pc:docMk/>
            <pc:sldMk cId="2521337418" sldId="275"/>
            <ac:picMk id="62" creationId="{62C859BE-50DE-4784-BC20-6AC4673B0B83}"/>
          </ac:picMkLst>
        </pc:picChg>
        <pc:picChg chg="add del mod topLvl">
          <ac:chgData name="Xuanbo" userId="52a29cb4-095e-4b88-8e5b-abe65ecae15b" providerId="ADAL" clId="{25745604-CCC7-48F4-843B-722F26C1113A}" dt="2023-02-09T04:40:41.283" v="169" actId="21"/>
          <ac:picMkLst>
            <pc:docMk/>
            <pc:sldMk cId="2521337418" sldId="275"/>
            <ac:picMk id="63" creationId="{74F7D28D-C3D7-4539-88AD-44CA9848AF8C}"/>
          </ac:picMkLst>
        </pc:picChg>
        <pc:picChg chg="add del mod topLvl">
          <ac:chgData name="Xuanbo" userId="52a29cb4-095e-4b88-8e5b-abe65ecae15b" providerId="ADAL" clId="{25745604-CCC7-48F4-843B-722F26C1113A}" dt="2023-02-09T04:40:41.283" v="169" actId="21"/>
          <ac:picMkLst>
            <pc:docMk/>
            <pc:sldMk cId="2521337418" sldId="275"/>
            <ac:picMk id="64" creationId="{C8D7CEE9-44B3-42C1-AB71-BF38839F4EA6}"/>
          </ac:picMkLst>
        </pc:picChg>
        <pc:picChg chg="del">
          <ac:chgData name="Xuanbo" userId="52a29cb4-095e-4b88-8e5b-abe65ecae15b" providerId="ADAL" clId="{25745604-CCC7-48F4-843B-722F26C1113A}" dt="2023-02-09T04:33:23.444" v="0" actId="21"/>
          <ac:picMkLst>
            <pc:docMk/>
            <pc:sldMk cId="2521337418" sldId="275"/>
            <ac:picMk id="67" creationId="{D21715D9-40DE-4F8A-A61B-19CAF4953964}"/>
          </ac:picMkLst>
        </pc:picChg>
        <pc:picChg chg="del">
          <ac:chgData name="Xuanbo" userId="52a29cb4-095e-4b88-8e5b-abe65ecae15b" providerId="ADAL" clId="{25745604-CCC7-48F4-843B-722F26C1113A}" dt="2023-02-09T04:33:23.444" v="0" actId="21"/>
          <ac:picMkLst>
            <pc:docMk/>
            <pc:sldMk cId="2521337418" sldId="275"/>
            <ac:picMk id="69" creationId="{04DCCEF7-C9D3-4D62-AEF6-84717376E2F2}"/>
          </ac:picMkLst>
        </pc:picChg>
        <pc:picChg chg="del">
          <ac:chgData name="Xuanbo" userId="52a29cb4-095e-4b88-8e5b-abe65ecae15b" providerId="ADAL" clId="{25745604-CCC7-48F4-843B-722F26C1113A}" dt="2023-02-09T04:33:23.444" v="0" actId="21"/>
          <ac:picMkLst>
            <pc:docMk/>
            <pc:sldMk cId="2521337418" sldId="275"/>
            <ac:picMk id="71" creationId="{6C0AD2EA-FF3C-46AB-9857-37ADF7CB3867}"/>
          </ac:picMkLst>
        </pc:picChg>
        <pc:picChg chg="del">
          <ac:chgData name="Xuanbo" userId="52a29cb4-095e-4b88-8e5b-abe65ecae15b" providerId="ADAL" clId="{25745604-CCC7-48F4-843B-722F26C1113A}" dt="2023-02-09T04:33:23.444" v="0" actId="21"/>
          <ac:picMkLst>
            <pc:docMk/>
            <pc:sldMk cId="2521337418" sldId="275"/>
            <ac:picMk id="73" creationId="{3446C487-8412-4BA8-8EB2-4B85CA09AC7B}"/>
          </ac:picMkLst>
        </pc:picChg>
        <pc:picChg chg="del">
          <ac:chgData name="Xuanbo" userId="52a29cb4-095e-4b88-8e5b-abe65ecae15b" providerId="ADAL" clId="{25745604-CCC7-48F4-843B-722F26C1113A}" dt="2023-02-09T04:33:23.444" v="0" actId="21"/>
          <ac:picMkLst>
            <pc:docMk/>
            <pc:sldMk cId="2521337418" sldId="275"/>
            <ac:picMk id="83" creationId="{8518D391-11CD-460B-8745-84FFB05191ED}"/>
          </ac:picMkLst>
        </pc:picChg>
        <pc:picChg chg="del">
          <ac:chgData name="Xuanbo" userId="52a29cb4-095e-4b88-8e5b-abe65ecae15b" providerId="ADAL" clId="{25745604-CCC7-48F4-843B-722F26C1113A}" dt="2023-02-09T04:33:23.444" v="0" actId="21"/>
          <ac:picMkLst>
            <pc:docMk/>
            <pc:sldMk cId="2521337418" sldId="275"/>
            <ac:picMk id="85" creationId="{BF641211-8676-4EC6-BD7A-CB614BC30956}"/>
          </ac:picMkLst>
        </pc:picChg>
        <pc:picChg chg="add mod ord">
          <ac:chgData name="Xuanbo" userId="52a29cb4-095e-4b88-8e5b-abe65ecae15b" providerId="ADAL" clId="{25745604-CCC7-48F4-843B-722F26C1113A}" dt="2023-02-09T05:43:55.832" v="972" actId="164"/>
          <ac:picMkLst>
            <pc:docMk/>
            <pc:sldMk cId="2521337418" sldId="275"/>
            <ac:picMk id="86" creationId="{2EA3A549-9519-4A6B-9DC6-51309A6963EA}"/>
          </ac:picMkLst>
        </pc:picChg>
        <pc:picChg chg="del">
          <ac:chgData name="Xuanbo" userId="52a29cb4-095e-4b88-8e5b-abe65ecae15b" providerId="ADAL" clId="{25745604-CCC7-48F4-843B-722F26C1113A}" dt="2023-02-09T04:33:23.444" v="0" actId="21"/>
          <ac:picMkLst>
            <pc:docMk/>
            <pc:sldMk cId="2521337418" sldId="275"/>
            <ac:picMk id="87" creationId="{19886300-F031-49B7-87B0-555987FF1A43}"/>
          </ac:picMkLst>
        </pc:picChg>
        <pc:picChg chg="add mod">
          <ac:chgData name="Xuanbo" userId="52a29cb4-095e-4b88-8e5b-abe65ecae15b" providerId="ADAL" clId="{25745604-CCC7-48F4-843B-722F26C1113A}" dt="2023-02-09T05:43:55.832" v="972" actId="164"/>
          <ac:picMkLst>
            <pc:docMk/>
            <pc:sldMk cId="2521337418" sldId="275"/>
            <ac:picMk id="88" creationId="{1CC013C3-CB6F-4ED0-BCD0-0087CEC69F26}"/>
          </ac:picMkLst>
        </pc:picChg>
        <pc:picChg chg="del">
          <ac:chgData name="Xuanbo" userId="52a29cb4-095e-4b88-8e5b-abe65ecae15b" providerId="ADAL" clId="{25745604-CCC7-48F4-843B-722F26C1113A}" dt="2023-02-09T04:33:23.444" v="0" actId="21"/>
          <ac:picMkLst>
            <pc:docMk/>
            <pc:sldMk cId="2521337418" sldId="275"/>
            <ac:picMk id="89" creationId="{77C8D52C-9FF3-4587-8716-60A380E62036}"/>
          </ac:picMkLst>
        </pc:picChg>
        <pc:picChg chg="del">
          <ac:chgData name="Xuanbo" userId="52a29cb4-095e-4b88-8e5b-abe65ecae15b" providerId="ADAL" clId="{25745604-CCC7-48F4-843B-722F26C1113A}" dt="2023-02-09T04:33:23.444" v="0" actId="21"/>
          <ac:picMkLst>
            <pc:docMk/>
            <pc:sldMk cId="2521337418" sldId="275"/>
            <ac:picMk id="90" creationId="{49D36C54-57F0-46D4-B0FA-9EA97FC37E55}"/>
          </ac:picMkLst>
        </pc:picChg>
        <pc:picChg chg="add mod">
          <ac:chgData name="Xuanbo" userId="52a29cb4-095e-4b88-8e5b-abe65ecae15b" providerId="ADAL" clId="{25745604-CCC7-48F4-843B-722F26C1113A}" dt="2023-02-09T05:43:55.832" v="972" actId="164"/>
          <ac:picMkLst>
            <pc:docMk/>
            <pc:sldMk cId="2521337418" sldId="275"/>
            <ac:picMk id="91" creationId="{5F6235BA-12D2-4E03-8776-D61B2ECE6566}"/>
          </ac:picMkLst>
        </pc:picChg>
        <pc:picChg chg="add mod">
          <ac:chgData name="Xuanbo" userId="52a29cb4-095e-4b88-8e5b-abe65ecae15b" providerId="ADAL" clId="{25745604-CCC7-48F4-843B-722F26C1113A}" dt="2023-02-09T05:43:55.832" v="972" actId="164"/>
          <ac:picMkLst>
            <pc:docMk/>
            <pc:sldMk cId="2521337418" sldId="275"/>
            <ac:picMk id="92" creationId="{C4D1DD1D-FF55-4E02-97A8-B2DE0B5E78D0}"/>
          </ac:picMkLst>
        </pc:picChg>
        <pc:picChg chg="add mod">
          <ac:chgData name="Xuanbo" userId="52a29cb4-095e-4b88-8e5b-abe65ecae15b" providerId="ADAL" clId="{25745604-CCC7-48F4-843B-722F26C1113A}" dt="2023-02-09T05:43:55.832" v="972" actId="164"/>
          <ac:picMkLst>
            <pc:docMk/>
            <pc:sldMk cId="2521337418" sldId="275"/>
            <ac:picMk id="93" creationId="{CB37FFDE-76BC-48BC-BDB1-D734E46E5D8B}"/>
          </ac:picMkLst>
        </pc:picChg>
        <pc:picChg chg="add mod">
          <ac:chgData name="Xuanbo" userId="52a29cb4-095e-4b88-8e5b-abe65ecae15b" providerId="ADAL" clId="{25745604-CCC7-48F4-843B-722F26C1113A}" dt="2023-02-09T05:43:55.832" v="972" actId="164"/>
          <ac:picMkLst>
            <pc:docMk/>
            <pc:sldMk cId="2521337418" sldId="275"/>
            <ac:picMk id="94" creationId="{94F5DAD8-7287-4520-9A4E-B8C81D85D37F}"/>
          </ac:picMkLst>
        </pc:picChg>
        <pc:picChg chg="add mod ord">
          <ac:chgData name="Xuanbo" userId="52a29cb4-095e-4b88-8e5b-abe65ecae15b" providerId="ADAL" clId="{25745604-CCC7-48F4-843B-722F26C1113A}" dt="2023-02-09T05:43:55.832" v="972" actId="164"/>
          <ac:picMkLst>
            <pc:docMk/>
            <pc:sldMk cId="2521337418" sldId="275"/>
            <ac:picMk id="95" creationId="{C25AA3CB-6A11-45E6-8CB3-DEAF42C6D86E}"/>
          </ac:picMkLst>
        </pc:picChg>
        <pc:picChg chg="add mod">
          <ac:chgData name="Xuanbo" userId="52a29cb4-095e-4b88-8e5b-abe65ecae15b" providerId="ADAL" clId="{25745604-CCC7-48F4-843B-722F26C1113A}" dt="2023-02-09T05:43:55.832" v="972" actId="164"/>
          <ac:picMkLst>
            <pc:docMk/>
            <pc:sldMk cId="2521337418" sldId="275"/>
            <ac:picMk id="96" creationId="{604BDCA2-08CE-466B-9D77-50D36768B31E}"/>
          </ac:picMkLst>
        </pc:picChg>
        <pc:picChg chg="add mod">
          <ac:chgData name="Xuanbo" userId="52a29cb4-095e-4b88-8e5b-abe65ecae15b" providerId="ADAL" clId="{25745604-CCC7-48F4-843B-722F26C1113A}" dt="2023-02-09T05:43:55.832" v="972" actId="164"/>
          <ac:picMkLst>
            <pc:docMk/>
            <pc:sldMk cId="2521337418" sldId="275"/>
            <ac:picMk id="97" creationId="{ADBDD176-AF74-4792-BC51-CEC90E2A8823}"/>
          </ac:picMkLst>
        </pc:picChg>
        <pc:cxnChg chg="add mod">
          <ac:chgData name="Xuanbo" userId="52a29cb4-095e-4b88-8e5b-abe65ecae15b" providerId="ADAL" clId="{25745604-CCC7-48F4-843B-722F26C1113A}" dt="2023-02-09T05:43:55.832" v="972" actId="164"/>
          <ac:cxnSpMkLst>
            <pc:docMk/>
            <pc:sldMk cId="2521337418" sldId="275"/>
            <ac:cxnSpMk id="66" creationId="{47B1EB07-C521-452F-8A87-E98B98838F03}"/>
          </ac:cxnSpMkLst>
        </pc:cxnChg>
        <pc:cxnChg chg="add del mod">
          <ac:chgData name="Xuanbo" userId="52a29cb4-095e-4b88-8e5b-abe65ecae15b" providerId="ADAL" clId="{25745604-CCC7-48F4-843B-722F26C1113A}" dt="2023-02-09T04:41:07.071" v="175" actId="21"/>
          <ac:cxnSpMkLst>
            <pc:docMk/>
            <pc:sldMk cId="2521337418" sldId="275"/>
            <ac:cxnSpMk id="75" creationId="{2F3996CE-ACCF-4006-8BDA-2928AA41F9D7}"/>
          </ac:cxnSpMkLst>
        </pc:cxnChg>
        <pc:cxnChg chg="add del mod topLvl">
          <ac:chgData name="Xuanbo" userId="52a29cb4-095e-4b88-8e5b-abe65ecae15b" providerId="ADAL" clId="{25745604-CCC7-48F4-843B-722F26C1113A}" dt="2023-02-09T04:44:34.084" v="252" actId="478"/>
          <ac:cxnSpMkLst>
            <pc:docMk/>
            <pc:sldMk cId="2521337418" sldId="275"/>
            <ac:cxnSpMk id="76" creationId="{38B16426-960F-4224-B46E-C9C271239E73}"/>
          </ac:cxnSpMkLst>
        </pc:cxnChg>
        <pc:cxnChg chg="del mod topLvl">
          <ac:chgData name="Xuanbo" userId="52a29cb4-095e-4b88-8e5b-abe65ecae15b" providerId="ADAL" clId="{25745604-CCC7-48F4-843B-722F26C1113A}" dt="2023-02-09T04:44:29.678" v="248" actId="478"/>
          <ac:cxnSpMkLst>
            <pc:docMk/>
            <pc:sldMk cId="2521337418" sldId="275"/>
            <ac:cxnSpMk id="79" creationId="{AC7CBED1-07BD-4256-AD04-81ACF7334831}"/>
          </ac:cxnSpMkLst>
        </pc:cxnChg>
        <pc:cxnChg chg="mod topLvl">
          <ac:chgData name="Xuanbo" userId="52a29cb4-095e-4b88-8e5b-abe65ecae15b" providerId="ADAL" clId="{25745604-CCC7-48F4-843B-722F26C1113A}" dt="2023-02-09T05:43:55.832" v="972" actId="164"/>
          <ac:cxnSpMkLst>
            <pc:docMk/>
            <pc:sldMk cId="2521337418" sldId="275"/>
            <ac:cxnSpMk id="82" creationId="{36A24143-E6D8-4689-B131-FE8B5BEBECC4}"/>
          </ac:cxnSpMkLst>
        </pc:cxnChg>
        <pc:cxnChg chg="add del mod">
          <ac:chgData name="Xuanbo" userId="52a29cb4-095e-4b88-8e5b-abe65ecae15b" providerId="ADAL" clId="{25745604-CCC7-48F4-843B-722F26C1113A}" dt="2023-02-09T04:43:29.345" v="223" actId="21"/>
          <ac:cxnSpMkLst>
            <pc:docMk/>
            <pc:sldMk cId="2521337418" sldId="275"/>
            <ac:cxnSpMk id="98" creationId="{6A3837D7-5F83-4BDA-80EA-87C0780CD986}"/>
          </ac:cxnSpMkLst>
        </pc:cxnChg>
        <pc:cxnChg chg="del mod topLvl">
          <ac:chgData name="Xuanbo" userId="52a29cb4-095e-4b88-8e5b-abe65ecae15b" providerId="ADAL" clId="{25745604-CCC7-48F4-843B-722F26C1113A}" dt="2023-02-09T04:44:06.675" v="241" actId="21"/>
          <ac:cxnSpMkLst>
            <pc:docMk/>
            <pc:sldMk cId="2521337418" sldId="275"/>
            <ac:cxnSpMk id="101" creationId="{69A6816B-95C1-4081-88DF-046D5493F649}"/>
          </ac:cxnSpMkLst>
        </pc:cxnChg>
        <pc:cxnChg chg="del mod topLvl">
          <ac:chgData name="Xuanbo" userId="52a29cb4-095e-4b88-8e5b-abe65ecae15b" providerId="ADAL" clId="{25745604-CCC7-48F4-843B-722F26C1113A}" dt="2023-02-09T04:44:05.819" v="240" actId="21"/>
          <ac:cxnSpMkLst>
            <pc:docMk/>
            <pc:sldMk cId="2521337418" sldId="275"/>
            <ac:cxnSpMk id="104" creationId="{4630FFAB-010C-4608-B220-03DBD3B118F3}"/>
          </ac:cxnSpMkLst>
        </pc:cxnChg>
        <pc:cxnChg chg="del mod topLvl">
          <ac:chgData name="Xuanbo" userId="52a29cb4-095e-4b88-8e5b-abe65ecae15b" providerId="ADAL" clId="{25745604-CCC7-48F4-843B-722F26C1113A}" dt="2023-02-09T04:44:04.474" v="239" actId="21"/>
          <ac:cxnSpMkLst>
            <pc:docMk/>
            <pc:sldMk cId="2521337418" sldId="275"/>
            <ac:cxnSpMk id="107" creationId="{53A1520F-ACFE-44A7-944A-01E4BAF4BC5B}"/>
          </ac:cxnSpMkLst>
        </pc:cxnChg>
        <pc:cxnChg chg="add del mod">
          <ac:chgData name="Xuanbo" userId="52a29cb4-095e-4b88-8e5b-abe65ecae15b" providerId="ADAL" clId="{25745604-CCC7-48F4-843B-722F26C1113A}" dt="2023-02-09T04:44:28.591" v="247" actId="21"/>
          <ac:cxnSpMkLst>
            <pc:docMk/>
            <pc:sldMk cId="2521337418" sldId="275"/>
            <ac:cxnSpMk id="108" creationId="{168177FD-29AC-45C6-A8E4-790F4CA8ED63}"/>
          </ac:cxnSpMkLst>
        </pc:cxnChg>
        <pc:cxnChg chg="add mod">
          <ac:chgData name="Xuanbo" userId="52a29cb4-095e-4b88-8e5b-abe65ecae15b" providerId="ADAL" clId="{25745604-CCC7-48F4-843B-722F26C1113A}" dt="2023-02-09T05:43:55.832" v="972" actId="164"/>
          <ac:cxnSpMkLst>
            <pc:docMk/>
            <pc:sldMk cId="2521337418" sldId="275"/>
            <ac:cxnSpMk id="109" creationId="{385B04D8-D591-45C9-BBBB-F6D42B89B857}"/>
          </ac:cxnSpMkLst>
        </pc:cxnChg>
        <pc:cxnChg chg="add del mod">
          <ac:chgData name="Xuanbo" userId="52a29cb4-095e-4b88-8e5b-abe65ecae15b" providerId="ADAL" clId="{25745604-CCC7-48F4-843B-722F26C1113A}" dt="2023-02-09T04:44:32.898" v="251" actId="21"/>
          <ac:cxnSpMkLst>
            <pc:docMk/>
            <pc:sldMk cId="2521337418" sldId="275"/>
            <ac:cxnSpMk id="110" creationId="{56205D81-BC05-492F-853E-9C40B8665E33}"/>
          </ac:cxnSpMkLst>
        </pc:cxnChg>
        <pc:cxnChg chg="add mod">
          <ac:chgData name="Xuanbo" userId="52a29cb4-095e-4b88-8e5b-abe65ecae15b" providerId="ADAL" clId="{25745604-CCC7-48F4-843B-722F26C1113A}" dt="2023-02-09T05:43:55.832" v="972" actId="164"/>
          <ac:cxnSpMkLst>
            <pc:docMk/>
            <pc:sldMk cId="2521337418" sldId="275"/>
            <ac:cxnSpMk id="111" creationId="{5A71BAE6-D46C-45F6-A300-4940C20EFB01}"/>
          </ac:cxnSpMkLst>
        </pc:cxnChg>
      </pc:sldChg>
      <pc:sldChg chg="addSp delSp modSp mod">
        <pc:chgData name="Xuanbo" userId="52a29cb4-095e-4b88-8e5b-abe65ecae15b" providerId="ADAL" clId="{25745604-CCC7-48F4-843B-722F26C1113A}" dt="2023-02-09T06:18:14.257" v="1220" actId="14100"/>
        <pc:sldMkLst>
          <pc:docMk/>
          <pc:sldMk cId="2405039341" sldId="277"/>
        </pc:sldMkLst>
        <pc:spChg chg="mod">
          <ac:chgData name="Xuanbo" userId="52a29cb4-095e-4b88-8e5b-abe65ecae15b" providerId="ADAL" clId="{25745604-CCC7-48F4-843B-722F26C1113A}" dt="2023-02-09T05:42:48.196" v="955"/>
          <ac:spMkLst>
            <pc:docMk/>
            <pc:sldMk cId="2405039341" sldId="277"/>
            <ac:spMk id="13" creationId="{89B6C010-4C63-434D-BC34-4B281E4C7CD5}"/>
          </ac:spMkLst>
        </pc:spChg>
        <pc:spChg chg="mod">
          <ac:chgData name="Xuanbo" userId="52a29cb4-095e-4b88-8e5b-abe65ecae15b" providerId="ADAL" clId="{25745604-CCC7-48F4-843B-722F26C1113A}" dt="2023-02-09T06:18:14.257" v="1220" actId="14100"/>
          <ac:spMkLst>
            <pc:docMk/>
            <pc:sldMk cId="2405039341" sldId="277"/>
            <ac:spMk id="14" creationId="{6BFFE0F9-4EBB-44A5-B312-E536E8241663}"/>
          </ac:spMkLst>
        </pc:spChg>
        <pc:spChg chg="del">
          <ac:chgData name="Xuanbo" userId="52a29cb4-095e-4b88-8e5b-abe65ecae15b" providerId="ADAL" clId="{25745604-CCC7-48F4-843B-722F26C1113A}" dt="2023-02-09T05:40:31.902" v="917" actId="21"/>
          <ac:spMkLst>
            <pc:docMk/>
            <pc:sldMk cId="2405039341" sldId="277"/>
            <ac:spMk id="15" creationId="{E6B75EF2-1F17-45A2-AFB8-31B4C6643A52}"/>
          </ac:spMkLst>
        </pc:spChg>
        <pc:spChg chg="del">
          <ac:chgData name="Xuanbo" userId="52a29cb4-095e-4b88-8e5b-abe65ecae15b" providerId="ADAL" clId="{25745604-CCC7-48F4-843B-722F26C1113A}" dt="2023-02-09T05:40:31.902" v="917" actId="21"/>
          <ac:spMkLst>
            <pc:docMk/>
            <pc:sldMk cId="2405039341" sldId="277"/>
            <ac:spMk id="16" creationId="{36C83EC2-3375-4C00-AF68-4C09D9EEAB20}"/>
          </ac:spMkLst>
        </pc:spChg>
        <pc:spChg chg="del">
          <ac:chgData name="Xuanbo" userId="52a29cb4-095e-4b88-8e5b-abe65ecae15b" providerId="ADAL" clId="{25745604-CCC7-48F4-843B-722F26C1113A}" dt="2023-02-09T05:40:31.089" v="916" actId="21"/>
          <ac:spMkLst>
            <pc:docMk/>
            <pc:sldMk cId="2405039341" sldId="277"/>
            <ac:spMk id="17" creationId="{CA77C01F-E8EC-496A-8A64-B524F6FCCBE7}"/>
          </ac:spMkLst>
        </pc:spChg>
        <pc:spChg chg="del">
          <ac:chgData name="Xuanbo" userId="52a29cb4-095e-4b88-8e5b-abe65ecae15b" providerId="ADAL" clId="{25745604-CCC7-48F4-843B-722F26C1113A}" dt="2023-02-09T05:40:31.089" v="916" actId="21"/>
          <ac:spMkLst>
            <pc:docMk/>
            <pc:sldMk cId="2405039341" sldId="277"/>
            <ac:spMk id="18" creationId="{588B5B96-AA76-4F3D-898A-53C4F08A4BEE}"/>
          </ac:spMkLst>
        </pc:spChg>
        <pc:spChg chg="add mod">
          <ac:chgData name="Xuanbo" userId="52a29cb4-095e-4b88-8e5b-abe65ecae15b" providerId="ADAL" clId="{25745604-CCC7-48F4-843B-722F26C1113A}" dt="2023-02-09T05:43:23.224" v="970" actId="1076"/>
          <ac:spMkLst>
            <pc:docMk/>
            <pc:sldMk cId="2405039341" sldId="277"/>
            <ac:spMk id="19" creationId="{B5E49AF6-05EF-4AF4-A296-7079AC8BA2B1}"/>
          </ac:spMkLst>
        </pc:spChg>
        <pc:spChg chg="add mod">
          <ac:chgData name="Xuanbo" userId="52a29cb4-095e-4b88-8e5b-abe65ecae15b" providerId="ADAL" clId="{25745604-CCC7-48F4-843B-722F26C1113A}" dt="2023-02-09T05:43:23.224" v="970" actId="1076"/>
          <ac:spMkLst>
            <pc:docMk/>
            <pc:sldMk cId="2405039341" sldId="277"/>
            <ac:spMk id="20" creationId="{B4035857-B694-4F1F-83C8-CEDA74D0E417}"/>
          </ac:spMkLst>
        </pc:spChg>
        <pc:picChg chg="del">
          <ac:chgData name="Xuanbo" userId="52a29cb4-095e-4b88-8e5b-abe65ecae15b" providerId="ADAL" clId="{25745604-CCC7-48F4-843B-722F26C1113A}" dt="2023-02-09T05:40:30.286" v="915" actId="21"/>
          <ac:picMkLst>
            <pc:docMk/>
            <pc:sldMk cId="2405039341" sldId="277"/>
            <ac:picMk id="3" creationId="{EF7CA43C-1385-4B38-8522-E3BB86A493BD}"/>
          </ac:picMkLst>
        </pc:picChg>
        <pc:picChg chg="add mod">
          <ac:chgData name="Xuanbo" userId="52a29cb4-095e-4b88-8e5b-abe65ecae15b" providerId="ADAL" clId="{25745604-CCC7-48F4-843B-722F26C1113A}" dt="2023-02-09T05:43:23.224" v="970" actId="1076"/>
          <ac:picMkLst>
            <pc:docMk/>
            <pc:sldMk cId="2405039341" sldId="277"/>
            <ac:picMk id="4" creationId="{12EF8411-073A-49F0-847E-4616508BA855}"/>
          </ac:picMkLst>
        </pc:picChg>
        <pc:picChg chg="del">
          <ac:chgData name="Xuanbo" userId="52a29cb4-095e-4b88-8e5b-abe65ecae15b" providerId="ADAL" clId="{25745604-CCC7-48F4-843B-722F26C1113A}" dt="2023-02-09T05:40:29.566" v="914" actId="21"/>
          <ac:picMkLst>
            <pc:docMk/>
            <pc:sldMk cId="2405039341" sldId="277"/>
            <ac:picMk id="5" creationId="{6EA55860-B155-4A70-8F86-69102195306C}"/>
          </ac:picMkLst>
        </pc:picChg>
        <pc:picChg chg="add mod">
          <ac:chgData name="Xuanbo" userId="52a29cb4-095e-4b88-8e5b-abe65ecae15b" providerId="ADAL" clId="{25745604-CCC7-48F4-843B-722F26C1113A}" dt="2023-02-09T05:43:23.224" v="970" actId="1076"/>
          <ac:picMkLst>
            <pc:docMk/>
            <pc:sldMk cId="2405039341" sldId="277"/>
            <ac:picMk id="7" creationId="{04066FF0-4C74-4E27-ACFC-2FE7CB320000}"/>
          </ac:picMkLst>
        </pc:picChg>
      </pc:sldChg>
      <pc:sldChg chg="addSp delSp modSp mod">
        <pc:chgData name="Xuanbo" userId="52a29cb4-095e-4b88-8e5b-abe65ecae15b" providerId="ADAL" clId="{25745604-CCC7-48F4-843B-722F26C1113A}" dt="2023-02-09T06:47:25.814" v="2042" actId="113"/>
        <pc:sldMkLst>
          <pc:docMk/>
          <pc:sldMk cId="2579405120" sldId="278"/>
        </pc:sldMkLst>
        <pc:spChg chg="mod">
          <ac:chgData name="Xuanbo" userId="52a29cb4-095e-4b88-8e5b-abe65ecae15b" providerId="ADAL" clId="{25745604-CCC7-48F4-843B-722F26C1113A}" dt="2023-02-09T06:45:40.393" v="2031" actId="1076"/>
          <ac:spMkLst>
            <pc:docMk/>
            <pc:sldMk cId="2579405120" sldId="278"/>
            <ac:spMk id="5" creationId="{BBDE0A80-E695-49D3-9194-DDEFBE88EA21}"/>
          </ac:spMkLst>
        </pc:spChg>
        <pc:spChg chg="mod">
          <ac:chgData name="Xuanbo" userId="52a29cb4-095e-4b88-8e5b-abe65ecae15b" providerId="ADAL" clId="{25745604-CCC7-48F4-843B-722F26C1113A}" dt="2023-02-09T06:47:25.814" v="2042" actId="113"/>
          <ac:spMkLst>
            <pc:docMk/>
            <pc:sldMk cId="2579405120" sldId="278"/>
            <ac:spMk id="10" creationId="{D756342A-43F3-4142-A0AD-A65E1882C576}"/>
          </ac:spMkLst>
        </pc:spChg>
        <pc:spChg chg="del">
          <ac:chgData name="Xuanbo" userId="52a29cb4-095e-4b88-8e5b-abe65ecae15b" providerId="ADAL" clId="{25745604-CCC7-48F4-843B-722F26C1113A}" dt="2023-02-09T06:23:53.610" v="1286" actId="478"/>
          <ac:spMkLst>
            <pc:docMk/>
            <pc:sldMk cId="2579405120" sldId="278"/>
            <ac:spMk id="11" creationId="{1F538E00-F993-4D17-A49A-0990AC39C5DC}"/>
          </ac:spMkLst>
        </pc:spChg>
        <pc:spChg chg="del">
          <ac:chgData name="Xuanbo" userId="52a29cb4-095e-4b88-8e5b-abe65ecae15b" providerId="ADAL" clId="{25745604-CCC7-48F4-843B-722F26C1113A}" dt="2023-02-09T06:23:53.610" v="1286" actId="478"/>
          <ac:spMkLst>
            <pc:docMk/>
            <pc:sldMk cId="2579405120" sldId="278"/>
            <ac:spMk id="12" creationId="{0DAD51F0-1BFE-4660-88F5-CD9E0DD4822C}"/>
          </ac:spMkLst>
        </pc:spChg>
        <pc:spChg chg="del">
          <ac:chgData name="Xuanbo" userId="52a29cb4-095e-4b88-8e5b-abe65ecae15b" providerId="ADAL" clId="{25745604-CCC7-48F4-843B-722F26C1113A}" dt="2023-02-09T06:23:53.610" v="1286" actId="478"/>
          <ac:spMkLst>
            <pc:docMk/>
            <pc:sldMk cId="2579405120" sldId="278"/>
            <ac:spMk id="13" creationId="{B83708DE-2380-424B-8D0E-11FDCD07928A}"/>
          </ac:spMkLst>
        </pc:spChg>
        <pc:spChg chg="add del mod">
          <ac:chgData name="Xuanbo" userId="52a29cb4-095e-4b88-8e5b-abe65ecae15b" providerId="ADAL" clId="{25745604-CCC7-48F4-843B-722F26C1113A}" dt="2023-02-09T06:23:52.403" v="1285"/>
          <ac:spMkLst>
            <pc:docMk/>
            <pc:sldMk cId="2579405120" sldId="278"/>
            <ac:spMk id="19" creationId="{154E4178-507B-4A94-8A84-D9FE6473452B}"/>
          </ac:spMkLst>
        </pc:spChg>
        <pc:spChg chg="add del mod">
          <ac:chgData name="Xuanbo" userId="52a29cb4-095e-4b88-8e5b-abe65ecae15b" providerId="ADAL" clId="{25745604-CCC7-48F4-843B-722F26C1113A}" dt="2023-02-09T06:23:52.403" v="1285"/>
          <ac:spMkLst>
            <pc:docMk/>
            <pc:sldMk cId="2579405120" sldId="278"/>
            <ac:spMk id="20" creationId="{20052DD9-251D-4B93-99CB-AD8218FCCEF0}"/>
          </ac:spMkLst>
        </pc:spChg>
        <pc:spChg chg="add del mod">
          <ac:chgData name="Xuanbo" userId="52a29cb4-095e-4b88-8e5b-abe65ecae15b" providerId="ADAL" clId="{25745604-CCC7-48F4-843B-722F26C1113A}" dt="2023-02-09T06:23:52.403" v="1285"/>
          <ac:spMkLst>
            <pc:docMk/>
            <pc:sldMk cId="2579405120" sldId="278"/>
            <ac:spMk id="21" creationId="{F69A6EEA-4FC9-44CC-9267-2F0E2C74CCCB}"/>
          </ac:spMkLst>
        </pc:spChg>
        <pc:spChg chg="add mod">
          <ac:chgData name="Xuanbo" userId="52a29cb4-095e-4b88-8e5b-abe65ecae15b" providerId="ADAL" clId="{25745604-CCC7-48F4-843B-722F26C1113A}" dt="2023-02-09T06:44:43.405" v="2013" actId="1076"/>
          <ac:spMkLst>
            <pc:docMk/>
            <pc:sldMk cId="2579405120" sldId="278"/>
            <ac:spMk id="26" creationId="{C2B97B8D-7AE9-4C6F-91F6-E0054FEBCEA2}"/>
          </ac:spMkLst>
        </pc:spChg>
        <pc:spChg chg="add mod">
          <ac:chgData name="Xuanbo" userId="52a29cb4-095e-4b88-8e5b-abe65ecae15b" providerId="ADAL" clId="{25745604-CCC7-48F4-843B-722F26C1113A}" dt="2023-02-09T06:44:43.405" v="2013" actId="1076"/>
          <ac:spMkLst>
            <pc:docMk/>
            <pc:sldMk cId="2579405120" sldId="278"/>
            <ac:spMk id="27" creationId="{41454446-E733-48E2-A8B2-98C4C6EBE6ED}"/>
          </ac:spMkLst>
        </pc:spChg>
        <pc:spChg chg="add mod">
          <ac:chgData name="Xuanbo" userId="52a29cb4-095e-4b88-8e5b-abe65ecae15b" providerId="ADAL" clId="{25745604-CCC7-48F4-843B-722F26C1113A}" dt="2023-02-09T06:44:43.405" v="2013" actId="1076"/>
          <ac:spMkLst>
            <pc:docMk/>
            <pc:sldMk cId="2579405120" sldId="278"/>
            <ac:spMk id="28" creationId="{72D2A980-5C87-43BF-83FF-1B8157C27FD8}"/>
          </ac:spMkLst>
        </pc:spChg>
        <pc:spChg chg="add del mod">
          <ac:chgData name="Xuanbo" userId="52a29cb4-095e-4b88-8e5b-abe65ecae15b" providerId="ADAL" clId="{25745604-CCC7-48F4-843B-722F26C1113A}" dt="2023-02-09T06:27:45.544" v="1425"/>
          <ac:spMkLst>
            <pc:docMk/>
            <pc:sldMk cId="2579405120" sldId="278"/>
            <ac:spMk id="30" creationId="{64DE3C88-987D-47C0-B73F-A77CB44B1F7D}"/>
          </ac:spMkLst>
        </pc:spChg>
        <pc:spChg chg="add del mod">
          <ac:chgData name="Xuanbo" userId="52a29cb4-095e-4b88-8e5b-abe65ecae15b" providerId="ADAL" clId="{25745604-CCC7-48F4-843B-722F26C1113A}" dt="2023-02-09T06:27:45.544" v="1425"/>
          <ac:spMkLst>
            <pc:docMk/>
            <pc:sldMk cId="2579405120" sldId="278"/>
            <ac:spMk id="31" creationId="{43D5D116-AE09-4FD9-95FB-261B55D3FA9B}"/>
          </ac:spMkLst>
        </pc:spChg>
        <pc:spChg chg="add del mod">
          <ac:chgData name="Xuanbo" userId="52a29cb4-095e-4b88-8e5b-abe65ecae15b" providerId="ADAL" clId="{25745604-CCC7-48F4-843B-722F26C1113A}" dt="2023-02-09T06:27:45.544" v="1425"/>
          <ac:spMkLst>
            <pc:docMk/>
            <pc:sldMk cId="2579405120" sldId="278"/>
            <ac:spMk id="32" creationId="{4BDBABD8-F978-4DFE-8BC8-10A30113706A}"/>
          </ac:spMkLst>
        </pc:spChg>
        <pc:picChg chg="del">
          <ac:chgData name="Xuanbo" userId="52a29cb4-095e-4b88-8e5b-abe65ecae15b" providerId="ADAL" clId="{25745604-CCC7-48F4-843B-722F26C1113A}" dt="2023-02-09T06:23:53.610" v="1286" actId="478"/>
          <ac:picMkLst>
            <pc:docMk/>
            <pc:sldMk cId="2579405120" sldId="278"/>
            <ac:picMk id="7" creationId="{2115F4DC-02BA-4A06-B02B-570B103EE5CB}"/>
          </ac:picMkLst>
        </pc:picChg>
        <pc:picChg chg="del">
          <ac:chgData name="Xuanbo" userId="52a29cb4-095e-4b88-8e5b-abe65ecae15b" providerId="ADAL" clId="{25745604-CCC7-48F4-843B-722F26C1113A}" dt="2023-02-09T06:23:53.610" v="1286" actId="478"/>
          <ac:picMkLst>
            <pc:docMk/>
            <pc:sldMk cId="2579405120" sldId="278"/>
            <ac:picMk id="8" creationId="{8588EB5A-5C0C-4E5C-864F-FEE278FCE86A}"/>
          </ac:picMkLst>
        </pc:picChg>
        <pc:picChg chg="add del mod">
          <ac:chgData name="Xuanbo" userId="52a29cb4-095e-4b88-8e5b-abe65ecae15b" providerId="ADAL" clId="{25745604-CCC7-48F4-843B-722F26C1113A}" dt="2023-02-09T06:23:52.403" v="1285"/>
          <ac:picMkLst>
            <pc:docMk/>
            <pc:sldMk cId="2579405120" sldId="278"/>
            <ac:picMk id="15" creationId="{40890F6A-1CCA-436A-B69E-0A279AF1DCC0}"/>
          </ac:picMkLst>
        </pc:picChg>
        <pc:picChg chg="add del mod">
          <ac:chgData name="Xuanbo" userId="52a29cb4-095e-4b88-8e5b-abe65ecae15b" providerId="ADAL" clId="{25745604-CCC7-48F4-843B-722F26C1113A}" dt="2023-02-09T06:23:52.403" v="1285"/>
          <ac:picMkLst>
            <pc:docMk/>
            <pc:sldMk cId="2579405120" sldId="278"/>
            <ac:picMk id="16" creationId="{D3E8F6C9-8B59-46BD-87C3-F7C6E9B4ABBE}"/>
          </ac:picMkLst>
        </pc:picChg>
        <pc:picChg chg="del">
          <ac:chgData name="Xuanbo" userId="52a29cb4-095e-4b88-8e5b-abe65ecae15b" providerId="ADAL" clId="{25745604-CCC7-48F4-843B-722F26C1113A}" dt="2023-02-09T06:23:53.610" v="1286" actId="478"/>
          <ac:picMkLst>
            <pc:docMk/>
            <pc:sldMk cId="2579405120" sldId="278"/>
            <ac:picMk id="17" creationId="{8AC61774-0CAA-4566-B346-2A476345636B}"/>
          </ac:picMkLst>
        </pc:picChg>
        <pc:picChg chg="add del mod">
          <ac:chgData name="Xuanbo" userId="52a29cb4-095e-4b88-8e5b-abe65ecae15b" providerId="ADAL" clId="{25745604-CCC7-48F4-843B-722F26C1113A}" dt="2023-02-09T06:23:52.403" v="1285"/>
          <ac:picMkLst>
            <pc:docMk/>
            <pc:sldMk cId="2579405120" sldId="278"/>
            <ac:picMk id="18" creationId="{F41DF377-417E-48EB-9D9A-842EA3DE8483}"/>
          </ac:picMkLst>
        </pc:picChg>
        <pc:picChg chg="add mod">
          <ac:chgData name="Xuanbo" userId="52a29cb4-095e-4b88-8e5b-abe65ecae15b" providerId="ADAL" clId="{25745604-CCC7-48F4-843B-722F26C1113A}" dt="2023-02-09T06:44:43.405" v="2013" actId="1076"/>
          <ac:picMkLst>
            <pc:docMk/>
            <pc:sldMk cId="2579405120" sldId="278"/>
            <ac:picMk id="23" creationId="{15C9A641-970A-467C-8AD8-ED9130EB61E3}"/>
          </ac:picMkLst>
        </pc:picChg>
        <pc:picChg chg="add del mod">
          <ac:chgData name="Xuanbo" userId="52a29cb4-095e-4b88-8e5b-abe65ecae15b" providerId="ADAL" clId="{25745604-CCC7-48F4-843B-722F26C1113A}" dt="2023-02-09T06:32:45.947" v="1732" actId="478"/>
          <ac:picMkLst>
            <pc:docMk/>
            <pc:sldMk cId="2579405120" sldId="278"/>
            <ac:picMk id="24" creationId="{D8B39924-AB84-4219-8E23-26B1EB7AC6BF}"/>
          </ac:picMkLst>
        </pc:picChg>
        <pc:picChg chg="add mod">
          <ac:chgData name="Xuanbo" userId="52a29cb4-095e-4b88-8e5b-abe65ecae15b" providerId="ADAL" clId="{25745604-CCC7-48F4-843B-722F26C1113A}" dt="2023-02-09T06:44:43.405" v="2013" actId="1076"/>
          <ac:picMkLst>
            <pc:docMk/>
            <pc:sldMk cId="2579405120" sldId="278"/>
            <ac:picMk id="25" creationId="{5388F19B-2DA5-44ED-9016-FED915B93937}"/>
          </ac:picMkLst>
        </pc:picChg>
        <pc:picChg chg="add del mod">
          <ac:chgData name="Xuanbo" userId="52a29cb4-095e-4b88-8e5b-abe65ecae15b" providerId="ADAL" clId="{25745604-CCC7-48F4-843B-722F26C1113A}" dt="2023-02-09T06:32:39.188" v="1727"/>
          <ac:picMkLst>
            <pc:docMk/>
            <pc:sldMk cId="2579405120" sldId="278"/>
            <ac:picMk id="33" creationId="{AC2A2873-C245-4F45-A5B6-5DD7A01EE1C5}"/>
          </ac:picMkLst>
        </pc:picChg>
        <pc:picChg chg="add del mod">
          <ac:chgData name="Xuanbo" userId="52a29cb4-095e-4b88-8e5b-abe65ecae15b" providerId="ADAL" clId="{25745604-CCC7-48F4-843B-722F26C1113A}" dt="2023-02-09T06:32:43.864" v="1731" actId="21"/>
          <ac:picMkLst>
            <pc:docMk/>
            <pc:sldMk cId="2579405120" sldId="278"/>
            <ac:picMk id="34" creationId="{97207654-5213-4DEA-9FC5-C4AC7B473B4F}"/>
          </ac:picMkLst>
        </pc:picChg>
        <pc:picChg chg="add mod">
          <ac:chgData name="Xuanbo" userId="52a29cb4-095e-4b88-8e5b-abe65ecae15b" providerId="ADAL" clId="{25745604-CCC7-48F4-843B-722F26C1113A}" dt="2023-02-09T06:44:43.405" v="2013" actId="1076"/>
          <ac:picMkLst>
            <pc:docMk/>
            <pc:sldMk cId="2579405120" sldId="278"/>
            <ac:picMk id="35" creationId="{C24DA5A4-EAFD-4CE1-92B7-53A6A8E7521F}"/>
          </ac:picMkLst>
        </pc:picChg>
        <pc:cxnChg chg="del">
          <ac:chgData name="Xuanbo" userId="52a29cb4-095e-4b88-8e5b-abe65ecae15b" providerId="ADAL" clId="{25745604-CCC7-48F4-843B-722F26C1113A}" dt="2023-02-09T06:23:53.610" v="1286" actId="478"/>
          <ac:cxnSpMkLst>
            <pc:docMk/>
            <pc:sldMk cId="2579405120" sldId="278"/>
            <ac:cxnSpMk id="14" creationId="{2EA6087A-C5B9-4149-BC8C-BB83C6B59BFB}"/>
          </ac:cxnSpMkLst>
        </pc:cxnChg>
        <pc:cxnChg chg="add del mod">
          <ac:chgData name="Xuanbo" userId="52a29cb4-095e-4b88-8e5b-abe65ecae15b" providerId="ADAL" clId="{25745604-CCC7-48F4-843B-722F26C1113A}" dt="2023-02-09T06:23:52.403" v="1285"/>
          <ac:cxnSpMkLst>
            <pc:docMk/>
            <pc:sldMk cId="2579405120" sldId="278"/>
            <ac:cxnSpMk id="22" creationId="{7DA34BE5-21BF-46FA-BA36-5250B0555505}"/>
          </ac:cxnSpMkLst>
        </pc:cxnChg>
        <pc:cxnChg chg="add mod">
          <ac:chgData name="Xuanbo" userId="52a29cb4-095e-4b88-8e5b-abe65ecae15b" providerId="ADAL" clId="{25745604-CCC7-48F4-843B-722F26C1113A}" dt="2023-02-09T06:44:45.592" v="2014" actId="1076"/>
          <ac:cxnSpMkLst>
            <pc:docMk/>
            <pc:sldMk cId="2579405120" sldId="278"/>
            <ac:cxnSpMk id="29" creationId="{8F334C0E-152F-4FD8-9CA8-92D9BCE7F71E}"/>
          </ac:cxnSpMkLst>
        </pc:cxnChg>
      </pc:sldChg>
      <pc:sldChg chg="addSp delSp modSp add mod">
        <pc:chgData name="Xuanbo" userId="52a29cb4-095e-4b88-8e5b-abe65ecae15b" providerId="ADAL" clId="{25745604-CCC7-48F4-843B-722F26C1113A}" dt="2023-02-09T06:31:57.416" v="1713" actId="571"/>
        <pc:sldMkLst>
          <pc:docMk/>
          <pc:sldMk cId="2668037813" sldId="279"/>
        </pc:sldMkLst>
        <pc:spChg chg="mod">
          <ac:chgData name="Xuanbo" userId="52a29cb4-095e-4b88-8e5b-abe65ecae15b" providerId="ADAL" clId="{25745604-CCC7-48F4-843B-722F26C1113A}" dt="2023-02-09T04:52:44.800" v="399" actId="20577"/>
          <ac:spMkLst>
            <pc:docMk/>
            <pc:sldMk cId="2668037813" sldId="279"/>
            <ac:spMk id="15" creationId="{AE0F84E0-2C8F-46A6-A837-5F04D710B315}"/>
          </ac:spMkLst>
        </pc:spChg>
        <pc:spChg chg="mod">
          <ac:chgData name="Xuanbo" userId="52a29cb4-095e-4b88-8e5b-abe65ecae15b" providerId="ADAL" clId="{25745604-CCC7-48F4-843B-722F26C1113A}" dt="2023-02-09T05:04:35.374" v="645" actId="20577"/>
          <ac:spMkLst>
            <pc:docMk/>
            <pc:sldMk cId="2668037813" sldId="279"/>
            <ac:spMk id="26" creationId="{56071444-5EE6-44DA-A30A-9BEAB1F27970}"/>
          </ac:spMkLst>
        </pc:spChg>
        <pc:spChg chg="add del">
          <ac:chgData name="Xuanbo" userId="52a29cb4-095e-4b88-8e5b-abe65ecae15b" providerId="ADAL" clId="{25745604-CCC7-48F4-843B-722F26C1113A}" dt="2023-02-09T04:48:53.451" v="297" actId="478"/>
          <ac:spMkLst>
            <pc:docMk/>
            <pc:sldMk cId="2668037813" sldId="279"/>
            <ac:spMk id="68" creationId="{2DA3DE1C-65CD-4EC1-A5FA-15E5E88EF8B3}"/>
          </ac:spMkLst>
        </pc:spChg>
        <pc:spChg chg="add mod topLvl">
          <ac:chgData name="Xuanbo" userId="52a29cb4-095e-4b88-8e5b-abe65ecae15b" providerId="ADAL" clId="{25745604-CCC7-48F4-843B-722F26C1113A}" dt="2023-02-09T05:16:22.135" v="760" actId="1036"/>
          <ac:spMkLst>
            <pc:docMk/>
            <pc:sldMk cId="2668037813" sldId="279"/>
            <ac:spMk id="69" creationId="{127BC379-5C99-4507-A085-336AEE804938}"/>
          </ac:spMkLst>
        </pc:spChg>
        <pc:spChg chg="add mod topLvl">
          <ac:chgData name="Xuanbo" userId="52a29cb4-095e-4b88-8e5b-abe65ecae15b" providerId="ADAL" clId="{25745604-CCC7-48F4-843B-722F26C1113A}" dt="2023-02-09T05:16:22.135" v="760" actId="1036"/>
          <ac:spMkLst>
            <pc:docMk/>
            <pc:sldMk cId="2668037813" sldId="279"/>
            <ac:spMk id="70" creationId="{6AB4D287-03D2-4005-ADF7-754158BBBF3A}"/>
          </ac:spMkLst>
        </pc:spChg>
        <pc:spChg chg="add mod topLvl">
          <ac:chgData name="Xuanbo" userId="52a29cb4-095e-4b88-8e5b-abe65ecae15b" providerId="ADAL" clId="{25745604-CCC7-48F4-843B-722F26C1113A}" dt="2023-02-09T05:16:22.135" v="760" actId="1036"/>
          <ac:spMkLst>
            <pc:docMk/>
            <pc:sldMk cId="2668037813" sldId="279"/>
            <ac:spMk id="71" creationId="{2F0079C9-A0CC-4AB7-90C3-63B19F319E9C}"/>
          </ac:spMkLst>
        </pc:spChg>
        <pc:spChg chg="add mod topLvl">
          <ac:chgData name="Xuanbo" userId="52a29cb4-095e-4b88-8e5b-abe65ecae15b" providerId="ADAL" clId="{25745604-CCC7-48F4-843B-722F26C1113A}" dt="2023-02-09T05:17:33.417" v="769" actId="1035"/>
          <ac:spMkLst>
            <pc:docMk/>
            <pc:sldMk cId="2668037813" sldId="279"/>
            <ac:spMk id="72" creationId="{0FE515BD-C021-41D2-876D-1F887395B461}"/>
          </ac:spMkLst>
        </pc:spChg>
        <pc:spChg chg="add mod topLvl">
          <ac:chgData name="Xuanbo" userId="52a29cb4-095e-4b88-8e5b-abe65ecae15b" providerId="ADAL" clId="{25745604-CCC7-48F4-843B-722F26C1113A}" dt="2023-02-09T05:16:33.298" v="766" actId="1036"/>
          <ac:spMkLst>
            <pc:docMk/>
            <pc:sldMk cId="2668037813" sldId="279"/>
            <ac:spMk id="73" creationId="{F6B38834-7ABA-418F-9FD8-E134D087071C}"/>
          </ac:spMkLst>
        </pc:spChg>
        <pc:spChg chg="add mod topLvl">
          <ac:chgData name="Xuanbo" userId="52a29cb4-095e-4b88-8e5b-abe65ecae15b" providerId="ADAL" clId="{25745604-CCC7-48F4-843B-722F26C1113A}" dt="2023-02-09T05:03:26.781" v="637" actId="207"/>
          <ac:spMkLst>
            <pc:docMk/>
            <pc:sldMk cId="2668037813" sldId="279"/>
            <ac:spMk id="74" creationId="{AC96AFEA-8490-4BE7-99F8-8DB53362BC65}"/>
          </ac:spMkLst>
        </pc:spChg>
        <pc:spChg chg="mod topLvl">
          <ac:chgData name="Xuanbo" userId="52a29cb4-095e-4b88-8e5b-abe65ecae15b" providerId="ADAL" clId="{25745604-CCC7-48F4-843B-722F26C1113A}" dt="2023-02-09T05:16:22.135" v="760" actId="1036"/>
          <ac:spMkLst>
            <pc:docMk/>
            <pc:sldMk cId="2668037813" sldId="279"/>
            <ac:spMk id="76" creationId="{E9EB1311-A115-4D7C-89DF-143E3AA48B0C}"/>
          </ac:spMkLst>
        </pc:spChg>
        <pc:spChg chg="add del">
          <ac:chgData name="Xuanbo" userId="52a29cb4-095e-4b88-8e5b-abe65ecae15b" providerId="ADAL" clId="{25745604-CCC7-48F4-843B-722F26C1113A}" dt="2023-02-09T04:48:53.451" v="297" actId="478"/>
          <ac:spMkLst>
            <pc:docMk/>
            <pc:sldMk cId="2668037813" sldId="279"/>
            <ac:spMk id="78" creationId="{4F72936C-4FF5-4487-AC49-26DDA2EF8D30}"/>
          </ac:spMkLst>
        </pc:spChg>
        <pc:spChg chg="add del">
          <ac:chgData name="Xuanbo" userId="52a29cb4-095e-4b88-8e5b-abe65ecae15b" providerId="ADAL" clId="{25745604-CCC7-48F4-843B-722F26C1113A}" dt="2023-02-09T04:48:53.451" v="297" actId="478"/>
          <ac:spMkLst>
            <pc:docMk/>
            <pc:sldMk cId="2668037813" sldId="279"/>
            <ac:spMk id="81" creationId="{30EFBA89-C114-4E85-94CD-E525F49AA9C2}"/>
          </ac:spMkLst>
        </pc:spChg>
        <pc:spChg chg="mod topLvl">
          <ac:chgData name="Xuanbo" userId="52a29cb4-095e-4b88-8e5b-abe65ecae15b" providerId="ADAL" clId="{25745604-CCC7-48F4-843B-722F26C1113A}" dt="2023-02-09T05:16:22.135" v="760" actId="1036"/>
          <ac:spMkLst>
            <pc:docMk/>
            <pc:sldMk cId="2668037813" sldId="279"/>
            <ac:spMk id="87" creationId="{CF9E60DC-444C-44F7-AE83-DE513B685AE4}"/>
          </ac:spMkLst>
        </pc:spChg>
        <pc:spChg chg="mod topLvl">
          <ac:chgData name="Xuanbo" userId="52a29cb4-095e-4b88-8e5b-abe65ecae15b" providerId="ADAL" clId="{25745604-CCC7-48F4-843B-722F26C1113A}" dt="2023-02-09T05:20:49.817" v="811"/>
          <ac:spMkLst>
            <pc:docMk/>
            <pc:sldMk cId="2668037813" sldId="279"/>
            <ac:spMk id="89" creationId="{D6A408FD-E7A9-4C69-8037-D28414E1145C}"/>
          </ac:spMkLst>
        </pc:spChg>
        <pc:spChg chg="mod topLvl">
          <ac:chgData name="Xuanbo" userId="52a29cb4-095e-4b88-8e5b-abe65ecae15b" providerId="ADAL" clId="{25745604-CCC7-48F4-843B-722F26C1113A}" dt="2023-02-09T05:20:55.887" v="814" actId="20577"/>
          <ac:spMkLst>
            <pc:docMk/>
            <pc:sldMk cId="2668037813" sldId="279"/>
            <ac:spMk id="90" creationId="{7699628D-319D-4A7C-A577-C53FFAE5E8C7}"/>
          </ac:spMkLst>
        </pc:spChg>
        <pc:spChg chg="del mod topLvl">
          <ac:chgData name="Xuanbo" userId="52a29cb4-095e-4b88-8e5b-abe65ecae15b" providerId="ADAL" clId="{25745604-CCC7-48F4-843B-722F26C1113A}" dt="2023-02-09T06:31:49.725" v="1710" actId="478"/>
          <ac:spMkLst>
            <pc:docMk/>
            <pc:sldMk cId="2668037813" sldId="279"/>
            <ac:spMk id="98" creationId="{DB8B88DE-97BF-48ED-8C1A-4F680A1CCE09}"/>
          </ac:spMkLst>
        </pc:spChg>
        <pc:spChg chg="mod topLvl">
          <ac:chgData name="Xuanbo" userId="52a29cb4-095e-4b88-8e5b-abe65ecae15b" providerId="ADAL" clId="{25745604-CCC7-48F4-843B-722F26C1113A}" dt="2023-02-09T05:16:33.298" v="766" actId="1036"/>
          <ac:spMkLst>
            <pc:docMk/>
            <pc:sldMk cId="2668037813" sldId="279"/>
            <ac:spMk id="99" creationId="{9F353717-7139-423B-898B-0285FAB11EEE}"/>
          </ac:spMkLst>
        </pc:spChg>
        <pc:spChg chg="add del mod">
          <ac:chgData name="Xuanbo" userId="52a29cb4-095e-4b88-8e5b-abe65ecae15b" providerId="ADAL" clId="{25745604-CCC7-48F4-843B-722F26C1113A}" dt="2023-02-09T04:50:14.761" v="329" actId="21"/>
          <ac:spMkLst>
            <pc:docMk/>
            <pc:sldMk cId="2668037813" sldId="279"/>
            <ac:spMk id="100" creationId="{60628FF6-0AF6-4764-A96C-5C42C24AAE45}"/>
          </ac:spMkLst>
        </pc:spChg>
        <pc:spChg chg="mod topLvl">
          <ac:chgData name="Xuanbo" userId="52a29cb4-095e-4b88-8e5b-abe65ecae15b" providerId="ADAL" clId="{25745604-CCC7-48F4-843B-722F26C1113A}" dt="2023-02-09T05:08:27.525" v="657" actId="113"/>
          <ac:spMkLst>
            <pc:docMk/>
            <pc:sldMk cId="2668037813" sldId="279"/>
            <ac:spMk id="101" creationId="{C6640F8F-5713-4FAE-B4C4-73152B760DE7}"/>
          </ac:spMkLst>
        </pc:spChg>
        <pc:spChg chg="add del mod">
          <ac:chgData name="Xuanbo" userId="52a29cb4-095e-4b88-8e5b-abe65ecae15b" providerId="ADAL" clId="{25745604-CCC7-48F4-843B-722F26C1113A}" dt="2023-02-09T06:31:53.560" v="1712"/>
          <ac:spMkLst>
            <pc:docMk/>
            <pc:sldMk cId="2668037813" sldId="279"/>
            <ac:spMk id="102" creationId="{793E3172-3EF3-4B00-ACC0-2E4F3F026027}"/>
          </ac:spMkLst>
        </pc:spChg>
        <pc:spChg chg="add del mod topLvl">
          <ac:chgData name="Xuanbo" userId="52a29cb4-095e-4b88-8e5b-abe65ecae15b" providerId="ADAL" clId="{25745604-CCC7-48F4-843B-722F26C1113A}" dt="2023-02-09T05:16:22.135" v="760" actId="1036"/>
          <ac:spMkLst>
            <pc:docMk/>
            <pc:sldMk cId="2668037813" sldId="279"/>
            <ac:spMk id="103" creationId="{DDC521CC-C49D-4501-B976-79514DC0FA80}"/>
          </ac:spMkLst>
        </pc:spChg>
        <pc:spChg chg="add mod">
          <ac:chgData name="Xuanbo" userId="52a29cb4-095e-4b88-8e5b-abe65ecae15b" providerId="ADAL" clId="{25745604-CCC7-48F4-843B-722F26C1113A}" dt="2023-02-09T06:31:57.416" v="1713" actId="571"/>
          <ac:spMkLst>
            <pc:docMk/>
            <pc:sldMk cId="2668037813" sldId="279"/>
            <ac:spMk id="104" creationId="{5D26956C-EEB6-4B64-8AC0-B495DB892111}"/>
          </ac:spMkLst>
        </pc:spChg>
        <pc:spChg chg="add del mod">
          <ac:chgData name="Xuanbo" userId="52a29cb4-095e-4b88-8e5b-abe65ecae15b" providerId="ADAL" clId="{25745604-CCC7-48F4-843B-722F26C1113A}" dt="2023-02-09T04:50:20.973" v="332" actId="21"/>
          <ac:spMkLst>
            <pc:docMk/>
            <pc:sldMk cId="2668037813" sldId="279"/>
            <ac:spMk id="106" creationId="{637300E5-F479-4551-820F-A977BBD65B4A}"/>
          </ac:spMkLst>
        </pc:spChg>
        <pc:grpChg chg="add del mod">
          <ac:chgData name="Xuanbo" userId="52a29cb4-095e-4b88-8e5b-abe65ecae15b" providerId="ADAL" clId="{25745604-CCC7-48F4-843B-722F26C1113A}" dt="2023-02-09T05:01:57.327" v="598" actId="165"/>
          <ac:grpSpMkLst>
            <pc:docMk/>
            <pc:sldMk cId="2668037813" sldId="279"/>
            <ac:grpSpMk id="27" creationId="{86ACEDC9-39D6-4DDE-AA73-62E89B7EF358}"/>
          </ac:grpSpMkLst>
        </pc:grpChg>
        <pc:grpChg chg="add del mod">
          <ac:chgData name="Xuanbo" userId="52a29cb4-095e-4b88-8e5b-abe65ecae15b" providerId="ADAL" clId="{25745604-CCC7-48F4-843B-722F26C1113A}" dt="2023-02-09T05:01:56.282" v="597" actId="165"/>
          <ac:grpSpMkLst>
            <pc:docMk/>
            <pc:sldMk cId="2668037813" sldId="279"/>
            <ac:grpSpMk id="75" creationId="{984EDC7A-A3A9-480D-AD22-4835CF30C90D}"/>
          </ac:grpSpMkLst>
        </pc:grpChg>
        <pc:picChg chg="add del">
          <ac:chgData name="Xuanbo" userId="52a29cb4-095e-4b88-8e5b-abe65ecae15b" providerId="ADAL" clId="{25745604-CCC7-48F4-843B-722F26C1113A}" dt="2023-02-09T04:48:53.451" v="297" actId="478"/>
          <ac:picMkLst>
            <pc:docMk/>
            <pc:sldMk cId="2668037813" sldId="279"/>
            <ac:picMk id="3" creationId="{B20CCE5E-A772-4A14-A4E4-C2A0313FF314}"/>
          </ac:picMkLst>
        </pc:picChg>
        <pc:picChg chg="add del">
          <ac:chgData name="Xuanbo" userId="52a29cb4-095e-4b88-8e5b-abe65ecae15b" providerId="ADAL" clId="{25745604-CCC7-48F4-843B-722F26C1113A}" dt="2023-02-09T04:48:53.451" v="297" actId="478"/>
          <ac:picMkLst>
            <pc:docMk/>
            <pc:sldMk cId="2668037813" sldId="279"/>
            <ac:picMk id="7" creationId="{AD02FC29-831F-4099-9D4B-44DBC8213EFD}"/>
          </ac:picMkLst>
        </pc:picChg>
        <pc:picChg chg="add del mod">
          <ac:chgData name="Xuanbo" userId="52a29cb4-095e-4b88-8e5b-abe65ecae15b" providerId="ADAL" clId="{25745604-CCC7-48F4-843B-722F26C1113A}" dt="2023-02-09T04:49:07.721" v="304"/>
          <ac:picMkLst>
            <pc:docMk/>
            <pc:sldMk cId="2668037813" sldId="279"/>
            <ac:picMk id="8" creationId="{2DDBC8A6-23F7-4E6F-848F-603B11A08182}"/>
          </ac:picMkLst>
        </pc:picChg>
        <pc:picChg chg="add del">
          <ac:chgData name="Xuanbo" userId="52a29cb4-095e-4b88-8e5b-abe65ecae15b" providerId="ADAL" clId="{25745604-CCC7-48F4-843B-722F26C1113A}" dt="2023-02-09T04:48:53.451" v="297" actId="478"/>
          <ac:picMkLst>
            <pc:docMk/>
            <pc:sldMk cId="2668037813" sldId="279"/>
            <ac:picMk id="10" creationId="{7E75A628-44C5-4768-9D36-7BEB78615D99}"/>
          </ac:picMkLst>
        </pc:picChg>
        <pc:picChg chg="add del mod">
          <ac:chgData name="Xuanbo" userId="52a29cb4-095e-4b88-8e5b-abe65ecae15b" providerId="ADAL" clId="{25745604-CCC7-48F4-843B-722F26C1113A}" dt="2023-02-09T04:49:07.721" v="304"/>
          <ac:picMkLst>
            <pc:docMk/>
            <pc:sldMk cId="2668037813" sldId="279"/>
            <ac:picMk id="11" creationId="{45AA0218-EFF6-4E0F-918C-F212D03759BC}"/>
          </ac:picMkLst>
        </pc:picChg>
        <pc:picChg chg="add del mod">
          <ac:chgData name="Xuanbo" userId="52a29cb4-095e-4b88-8e5b-abe65ecae15b" providerId="ADAL" clId="{25745604-CCC7-48F4-843B-722F26C1113A}" dt="2023-02-09T04:49:07.721" v="304"/>
          <ac:picMkLst>
            <pc:docMk/>
            <pc:sldMk cId="2668037813" sldId="279"/>
            <ac:picMk id="13" creationId="{B4672AFC-A171-49EF-AEBF-EDE2A8D7EFA4}"/>
          </ac:picMkLst>
        </pc:picChg>
        <pc:picChg chg="add del mod">
          <ac:chgData name="Xuanbo" userId="52a29cb4-095e-4b88-8e5b-abe65ecae15b" providerId="ADAL" clId="{25745604-CCC7-48F4-843B-722F26C1113A}" dt="2023-02-09T04:49:07.721" v="304"/>
          <ac:picMkLst>
            <pc:docMk/>
            <pc:sldMk cId="2668037813" sldId="279"/>
            <ac:picMk id="16" creationId="{052D3883-C189-4E12-B6BC-0F9A0F2E365A}"/>
          </ac:picMkLst>
        </pc:picChg>
        <pc:picChg chg="add del mod">
          <ac:chgData name="Xuanbo" userId="52a29cb4-095e-4b88-8e5b-abe65ecae15b" providerId="ADAL" clId="{25745604-CCC7-48F4-843B-722F26C1113A}" dt="2023-02-09T04:49:07.721" v="304"/>
          <ac:picMkLst>
            <pc:docMk/>
            <pc:sldMk cId="2668037813" sldId="279"/>
            <ac:picMk id="18" creationId="{8A251675-AAFD-49C6-9D8D-4C4D5C8457FD}"/>
          </ac:picMkLst>
        </pc:picChg>
        <pc:picChg chg="add del mod">
          <ac:chgData name="Xuanbo" userId="52a29cb4-095e-4b88-8e5b-abe65ecae15b" providerId="ADAL" clId="{25745604-CCC7-48F4-843B-722F26C1113A}" dt="2023-02-09T04:49:07.721" v="304"/>
          <ac:picMkLst>
            <pc:docMk/>
            <pc:sldMk cId="2668037813" sldId="279"/>
            <ac:picMk id="20" creationId="{C0FE8EDD-AB83-47E6-9657-E36F53400CA4}"/>
          </ac:picMkLst>
        </pc:picChg>
        <pc:picChg chg="add del mod">
          <ac:chgData name="Xuanbo" userId="52a29cb4-095e-4b88-8e5b-abe65ecae15b" providerId="ADAL" clId="{25745604-CCC7-48F4-843B-722F26C1113A}" dt="2023-02-09T04:49:42.468" v="321" actId="21"/>
          <ac:picMkLst>
            <pc:docMk/>
            <pc:sldMk cId="2668037813" sldId="279"/>
            <ac:picMk id="22" creationId="{65D51DE8-418E-483C-BB75-C427342F2DC5}"/>
          </ac:picMkLst>
        </pc:picChg>
        <pc:picChg chg="add del mod">
          <ac:chgData name="Xuanbo" userId="52a29cb4-095e-4b88-8e5b-abe65ecae15b" providerId="ADAL" clId="{25745604-CCC7-48F4-843B-722F26C1113A}" dt="2023-02-09T04:49:19.623" v="313" actId="21"/>
          <ac:picMkLst>
            <pc:docMk/>
            <pc:sldMk cId="2668037813" sldId="279"/>
            <ac:picMk id="24" creationId="{F4ABF447-27C6-49E2-A938-C5D67F76EDE8}"/>
          </ac:picMkLst>
        </pc:picChg>
        <pc:picChg chg="add del">
          <ac:chgData name="Xuanbo" userId="52a29cb4-095e-4b88-8e5b-abe65ecae15b" providerId="ADAL" clId="{25745604-CCC7-48F4-843B-722F26C1113A}" dt="2023-02-09T04:48:53.451" v="297" actId="478"/>
          <ac:picMkLst>
            <pc:docMk/>
            <pc:sldMk cId="2668037813" sldId="279"/>
            <ac:picMk id="36" creationId="{CB25E4BD-66F7-4614-83EA-E298C862AD40}"/>
          </ac:picMkLst>
        </pc:picChg>
        <pc:picChg chg="add del">
          <ac:chgData name="Xuanbo" userId="52a29cb4-095e-4b88-8e5b-abe65ecae15b" providerId="ADAL" clId="{25745604-CCC7-48F4-843B-722F26C1113A}" dt="2023-02-09T04:48:53.451" v="297" actId="478"/>
          <ac:picMkLst>
            <pc:docMk/>
            <pc:sldMk cId="2668037813" sldId="279"/>
            <ac:picMk id="38" creationId="{5E8419F6-F3BC-4B1D-88E1-5037A897C1CF}"/>
          </ac:picMkLst>
        </pc:picChg>
        <pc:picChg chg="add del">
          <ac:chgData name="Xuanbo" userId="52a29cb4-095e-4b88-8e5b-abe65ecae15b" providerId="ADAL" clId="{25745604-CCC7-48F4-843B-722F26C1113A}" dt="2023-02-09T04:48:53.451" v="297" actId="478"/>
          <ac:picMkLst>
            <pc:docMk/>
            <pc:sldMk cId="2668037813" sldId="279"/>
            <ac:picMk id="39" creationId="{E5AA2D57-F112-45BA-B4F9-2FBFC1890306}"/>
          </ac:picMkLst>
        </pc:picChg>
        <pc:picChg chg="add del">
          <ac:chgData name="Xuanbo" userId="52a29cb4-095e-4b88-8e5b-abe65ecae15b" providerId="ADAL" clId="{25745604-CCC7-48F4-843B-722F26C1113A}" dt="2023-02-09T04:48:53.451" v="297" actId="478"/>
          <ac:picMkLst>
            <pc:docMk/>
            <pc:sldMk cId="2668037813" sldId="279"/>
            <ac:picMk id="40" creationId="{D2DF28F4-D043-414F-BBCB-FA6DBF06F917}"/>
          </ac:picMkLst>
        </pc:picChg>
        <pc:picChg chg="add del">
          <ac:chgData name="Xuanbo" userId="52a29cb4-095e-4b88-8e5b-abe65ecae15b" providerId="ADAL" clId="{25745604-CCC7-48F4-843B-722F26C1113A}" dt="2023-02-09T04:48:53.451" v="297" actId="478"/>
          <ac:picMkLst>
            <pc:docMk/>
            <pc:sldMk cId="2668037813" sldId="279"/>
            <ac:picMk id="42" creationId="{73A2F1F1-9244-4D0F-AAC7-C57B479290B5}"/>
          </ac:picMkLst>
        </pc:picChg>
        <pc:picChg chg="add del">
          <ac:chgData name="Xuanbo" userId="52a29cb4-095e-4b88-8e5b-abe65ecae15b" providerId="ADAL" clId="{25745604-CCC7-48F4-843B-722F26C1113A}" dt="2023-02-09T04:48:53.451" v="297" actId="478"/>
          <ac:picMkLst>
            <pc:docMk/>
            <pc:sldMk cId="2668037813" sldId="279"/>
            <ac:picMk id="43" creationId="{A66357D4-A557-48C0-9813-5A3B61F9A5E1}"/>
          </ac:picMkLst>
        </pc:picChg>
        <pc:picChg chg="add del mod">
          <ac:chgData name="Xuanbo" userId="52a29cb4-095e-4b88-8e5b-abe65ecae15b" providerId="ADAL" clId="{25745604-CCC7-48F4-843B-722F26C1113A}" dt="2023-02-09T04:49:42.468" v="321" actId="21"/>
          <ac:picMkLst>
            <pc:docMk/>
            <pc:sldMk cId="2668037813" sldId="279"/>
            <ac:picMk id="52" creationId="{3DB45BA2-FFEA-4E31-8512-64E5BA3233E6}"/>
          </ac:picMkLst>
        </pc:picChg>
        <pc:picChg chg="add del mod">
          <ac:chgData name="Xuanbo" userId="52a29cb4-095e-4b88-8e5b-abe65ecae15b" providerId="ADAL" clId="{25745604-CCC7-48F4-843B-722F26C1113A}" dt="2023-02-09T04:49:42.468" v="321" actId="21"/>
          <ac:picMkLst>
            <pc:docMk/>
            <pc:sldMk cId="2668037813" sldId="279"/>
            <ac:picMk id="53" creationId="{6A5ACAB5-B9FF-472D-91C3-48C275B251F5}"/>
          </ac:picMkLst>
        </pc:picChg>
        <pc:picChg chg="add del mod">
          <ac:chgData name="Xuanbo" userId="52a29cb4-095e-4b88-8e5b-abe65ecae15b" providerId="ADAL" clId="{25745604-CCC7-48F4-843B-722F26C1113A}" dt="2023-02-09T04:49:42.468" v="321" actId="21"/>
          <ac:picMkLst>
            <pc:docMk/>
            <pc:sldMk cId="2668037813" sldId="279"/>
            <ac:picMk id="54" creationId="{90CAF2D3-2392-49DB-B859-22E9C3704694}"/>
          </ac:picMkLst>
        </pc:picChg>
        <pc:picChg chg="add del mod">
          <ac:chgData name="Xuanbo" userId="52a29cb4-095e-4b88-8e5b-abe65ecae15b" providerId="ADAL" clId="{25745604-CCC7-48F4-843B-722F26C1113A}" dt="2023-02-09T04:49:43.704" v="322" actId="21"/>
          <ac:picMkLst>
            <pc:docMk/>
            <pc:sldMk cId="2668037813" sldId="279"/>
            <ac:picMk id="55" creationId="{753FF9A9-C485-4C77-B583-6622822A8E0F}"/>
          </ac:picMkLst>
        </pc:picChg>
        <pc:picChg chg="add del mod">
          <ac:chgData name="Xuanbo" userId="52a29cb4-095e-4b88-8e5b-abe65ecae15b" providerId="ADAL" clId="{25745604-CCC7-48F4-843B-722F26C1113A}" dt="2023-02-09T04:49:43.704" v="322" actId="21"/>
          <ac:picMkLst>
            <pc:docMk/>
            <pc:sldMk cId="2668037813" sldId="279"/>
            <ac:picMk id="56" creationId="{02A96128-28B2-4D74-87DA-D6B2D0EDCD28}"/>
          </ac:picMkLst>
        </pc:picChg>
        <pc:picChg chg="add mod topLvl">
          <ac:chgData name="Xuanbo" userId="52a29cb4-095e-4b88-8e5b-abe65ecae15b" providerId="ADAL" clId="{25745604-CCC7-48F4-843B-722F26C1113A}" dt="2023-02-09T05:02:24.304" v="615" actId="1037"/>
          <ac:picMkLst>
            <pc:docMk/>
            <pc:sldMk cId="2668037813" sldId="279"/>
            <ac:picMk id="57" creationId="{BC72AB62-47BF-421A-96E5-CB29CF096155}"/>
          </ac:picMkLst>
        </pc:picChg>
        <pc:picChg chg="add mod topLvl">
          <ac:chgData name="Xuanbo" userId="52a29cb4-095e-4b88-8e5b-abe65ecae15b" providerId="ADAL" clId="{25745604-CCC7-48F4-843B-722F26C1113A}" dt="2023-02-09T05:02:24.304" v="615" actId="1037"/>
          <ac:picMkLst>
            <pc:docMk/>
            <pc:sldMk cId="2668037813" sldId="279"/>
            <ac:picMk id="58" creationId="{CF63D75F-9890-4602-BE91-5395116C9220}"/>
          </ac:picMkLst>
        </pc:picChg>
        <pc:picChg chg="add mod topLvl">
          <ac:chgData name="Xuanbo" userId="52a29cb4-095e-4b88-8e5b-abe65ecae15b" providerId="ADAL" clId="{25745604-CCC7-48F4-843B-722F26C1113A}" dt="2023-02-09T05:02:24.304" v="615" actId="1037"/>
          <ac:picMkLst>
            <pc:docMk/>
            <pc:sldMk cId="2668037813" sldId="279"/>
            <ac:picMk id="59" creationId="{EE17209F-739F-4CBD-A7D4-39D017F6FA2A}"/>
          </ac:picMkLst>
        </pc:picChg>
        <pc:picChg chg="add del mod">
          <ac:chgData name="Xuanbo" userId="52a29cb4-095e-4b88-8e5b-abe65ecae15b" providerId="ADAL" clId="{25745604-CCC7-48F4-843B-722F26C1113A}" dt="2023-02-09T04:49:58.916" v="325" actId="21"/>
          <ac:picMkLst>
            <pc:docMk/>
            <pc:sldMk cId="2668037813" sldId="279"/>
            <ac:picMk id="60" creationId="{974A070F-10A5-48D9-B30A-3079F171E711}"/>
          </ac:picMkLst>
        </pc:picChg>
        <pc:picChg chg="add del mod">
          <ac:chgData name="Xuanbo" userId="52a29cb4-095e-4b88-8e5b-abe65ecae15b" providerId="ADAL" clId="{25745604-CCC7-48F4-843B-722F26C1113A}" dt="2023-02-09T04:49:58.916" v="325" actId="21"/>
          <ac:picMkLst>
            <pc:docMk/>
            <pc:sldMk cId="2668037813" sldId="279"/>
            <ac:picMk id="61" creationId="{68F3525C-379F-47DC-8498-0EBC9E985463}"/>
          </ac:picMkLst>
        </pc:picChg>
        <pc:picChg chg="add del mod">
          <ac:chgData name="Xuanbo" userId="52a29cb4-095e-4b88-8e5b-abe65ecae15b" providerId="ADAL" clId="{25745604-CCC7-48F4-843B-722F26C1113A}" dt="2023-02-09T04:49:58.916" v="325" actId="21"/>
          <ac:picMkLst>
            <pc:docMk/>
            <pc:sldMk cId="2668037813" sldId="279"/>
            <ac:picMk id="62" creationId="{6A5094BF-C924-4ACB-ACAB-64AA2C10A00F}"/>
          </ac:picMkLst>
        </pc:picChg>
        <pc:picChg chg="add mod topLvl">
          <ac:chgData name="Xuanbo" userId="52a29cb4-095e-4b88-8e5b-abe65ecae15b" providerId="ADAL" clId="{25745604-CCC7-48F4-843B-722F26C1113A}" dt="2023-02-09T05:02:24.304" v="615" actId="1037"/>
          <ac:picMkLst>
            <pc:docMk/>
            <pc:sldMk cId="2668037813" sldId="279"/>
            <ac:picMk id="63" creationId="{FA7BFD59-74F4-48B3-BF2C-3AA7B832E7C8}"/>
          </ac:picMkLst>
        </pc:picChg>
        <pc:picChg chg="add mod topLvl">
          <ac:chgData name="Xuanbo" userId="52a29cb4-095e-4b88-8e5b-abe65ecae15b" providerId="ADAL" clId="{25745604-CCC7-48F4-843B-722F26C1113A}" dt="2023-02-09T05:02:24.304" v="615" actId="1037"/>
          <ac:picMkLst>
            <pc:docMk/>
            <pc:sldMk cId="2668037813" sldId="279"/>
            <ac:picMk id="64" creationId="{5ABA9870-0B10-4DFE-8D1C-8D2393B12108}"/>
          </ac:picMkLst>
        </pc:picChg>
        <pc:picChg chg="add mod topLvl">
          <ac:chgData name="Xuanbo" userId="52a29cb4-095e-4b88-8e5b-abe65ecae15b" providerId="ADAL" clId="{25745604-CCC7-48F4-843B-722F26C1113A}" dt="2023-02-09T05:02:24.304" v="615" actId="1037"/>
          <ac:picMkLst>
            <pc:docMk/>
            <pc:sldMk cId="2668037813" sldId="279"/>
            <ac:picMk id="67" creationId="{751B5EEA-70C2-4B1B-974D-F6B0C6A9983D}"/>
          </ac:picMkLst>
        </pc:picChg>
        <pc:picChg chg="mod topLvl">
          <ac:chgData name="Xuanbo" userId="52a29cb4-095e-4b88-8e5b-abe65ecae15b" providerId="ADAL" clId="{25745604-CCC7-48F4-843B-722F26C1113A}" dt="2023-02-09T05:04:56.716" v="646" actId="14826"/>
          <ac:picMkLst>
            <pc:docMk/>
            <pc:sldMk cId="2668037813" sldId="279"/>
            <ac:picMk id="77" creationId="{E5446242-FD5C-4EF9-9C48-5FA9C2D3843E}"/>
          </ac:picMkLst>
        </pc:picChg>
        <pc:picChg chg="mod topLvl">
          <ac:chgData name="Xuanbo" userId="52a29cb4-095e-4b88-8e5b-abe65ecae15b" providerId="ADAL" clId="{25745604-CCC7-48F4-843B-722F26C1113A}" dt="2023-02-09T05:05:05.889" v="648" actId="14826"/>
          <ac:picMkLst>
            <pc:docMk/>
            <pc:sldMk cId="2668037813" sldId="279"/>
            <ac:picMk id="79" creationId="{387070F7-4522-4B78-94D0-FDFBB3438352}"/>
          </ac:picMkLst>
        </pc:picChg>
        <pc:picChg chg="mod topLvl">
          <ac:chgData name="Xuanbo" userId="52a29cb4-095e-4b88-8e5b-abe65ecae15b" providerId="ADAL" clId="{25745604-CCC7-48F4-843B-722F26C1113A}" dt="2023-02-09T05:05:15.083" v="650" actId="14826"/>
          <ac:picMkLst>
            <pc:docMk/>
            <pc:sldMk cId="2668037813" sldId="279"/>
            <ac:picMk id="80" creationId="{AF45E2F2-41E1-41C9-B07F-C62AD8EF0812}"/>
          </ac:picMkLst>
        </pc:picChg>
        <pc:picChg chg="mod topLvl">
          <ac:chgData name="Xuanbo" userId="52a29cb4-095e-4b88-8e5b-abe65ecae15b" providerId="ADAL" clId="{25745604-CCC7-48F4-843B-722F26C1113A}" dt="2023-02-09T05:05:02.143" v="647" actId="14826"/>
          <ac:picMkLst>
            <pc:docMk/>
            <pc:sldMk cId="2668037813" sldId="279"/>
            <ac:picMk id="83" creationId="{C431E87C-87CF-4C7C-97CD-1EF28B15D967}"/>
          </ac:picMkLst>
        </pc:picChg>
        <pc:picChg chg="mod topLvl">
          <ac:chgData name="Xuanbo" userId="52a29cb4-095e-4b88-8e5b-abe65ecae15b" providerId="ADAL" clId="{25745604-CCC7-48F4-843B-722F26C1113A}" dt="2023-02-09T05:05:09.419" v="649" actId="14826"/>
          <ac:picMkLst>
            <pc:docMk/>
            <pc:sldMk cId="2668037813" sldId="279"/>
            <ac:picMk id="84" creationId="{6BBD44C2-BC34-404C-AAE9-8B5B87EB396B}"/>
          </ac:picMkLst>
        </pc:picChg>
        <pc:picChg chg="mod topLvl">
          <ac:chgData name="Xuanbo" userId="52a29cb4-095e-4b88-8e5b-abe65ecae15b" providerId="ADAL" clId="{25745604-CCC7-48F4-843B-722F26C1113A}" dt="2023-02-09T05:05:18.975" v="651" actId="14826"/>
          <ac:picMkLst>
            <pc:docMk/>
            <pc:sldMk cId="2668037813" sldId="279"/>
            <ac:picMk id="85" creationId="{55C300E0-6B5E-4213-B8C1-C025275F3F3C}"/>
          </ac:picMkLst>
        </pc:picChg>
        <pc:picChg chg="add del">
          <ac:chgData name="Xuanbo" userId="52a29cb4-095e-4b88-8e5b-abe65ecae15b" providerId="ADAL" clId="{25745604-CCC7-48F4-843B-722F26C1113A}" dt="2023-02-09T04:49:09.289" v="306" actId="478"/>
          <ac:picMkLst>
            <pc:docMk/>
            <pc:sldMk cId="2668037813" sldId="279"/>
            <ac:picMk id="86" creationId="{2EA3A549-9519-4A6B-9DC6-51309A6963EA}"/>
          </ac:picMkLst>
        </pc:picChg>
        <pc:picChg chg="add del">
          <ac:chgData name="Xuanbo" userId="52a29cb4-095e-4b88-8e5b-abe65ecae15b" providerId="ADAL" clId="{25745604-CCC7-48F4-843B-722F26C1113A}" dt="2023-02-09T04:49:09.289" v="306" actId="478"/>
          <ac:picMkLst>
            <pc:docMk/>
            <pc:sldMk cId="2668037813" sldId="279"/>
            <ac:picMk id="88" creationId="{1CC013C3-CB6F-4ED0-BCD0-0087CEC69F26}"/>
          </ac:picMkLst>
        </pc:picChg>
        <pc:picChg chg="add del">
          <ac:chgData name="Xuanbo" userId="52a29cb4-095e-4b88-8e5b-abe65ecae15b" providerId="ADAL" clId="{25745604-CCC7-48F4-843B-722F26C1113A}" dt="2023-02-09T04:49:09.289" v="306" actId="478"/>
          <ac:picMkLst>
            <pc:docMk/>
            <pc:sldMk cId="2668037813" sldId="279"/>
            <ac:picMk id="91" creationId="{5F6235BA-12D2-4E03-8776-D61B2ECE6566}"/>
          </ac:picMkLst>
        </pc:picChg>
        <pc:picChg chg="add del">
          <ac:chgData name="Xuanbo" userId="52a29cb4-095e-4b88-8e5b-abe65ecae15b" providerId="ADAL" clId="{25745604-CCC7-48F4-843B-722F26C1113A}" dt="2023-02-09T04:49:09.289" v="306" actId="478"/>
          <ac:picMkLst>
            <pc:docMk/>
            <pc:sldMk cId="2668037813" sldId="279"/>
            <ac:picMk id="92" creationId="{C4D1DD1D-FF55-4E02-97A8-B2DE0B5E78D0}"/>
          </ac:picMkLst>
        </pc:picChg>
        <pc:picChg chg="add del">
          <ac:chgData name="Xuanbo" userId="52a29cb4-095e-4b88-8e5b-abe65ecae15b" providerId="ADAL" clId="{25745604-CCC7-48F4-843B-722F26C1113A}" dt="2023-02-09T04:49:09.289" v="306" actId="478"/>
          <ac:picMkLst>
            <pc:docMk/>
            <pc:sldMk cId="2668037813" sldId="279"/>
            <ac:picMk id="93" creationId="{CB37FFDE-76BC-48BC-BDB1-D734E46E5D8B}"/>
          </ac:picMkLst>
        </pc:picChg>
        <pc:picChg chg="add del">
          <ac:chgData name="Xuanbo" userId="52a29cb4-095e-4b88-8e5b-abe65ecae15b" providerId="ADAL" clId="{25745604-CCC7-48F4-843B-722F26C1113A}" dt="2023-02-09T04:49:09.289" v="306" actId="478"/>
          <ac:picMkLst>
            <pc:docMk/>
            <pc:sldMk cId="2668037813" sldId="279"/>
            <ac:picMk id="94" creationId="{94F5DAD8-7287-4520-9A4E-B8C81D85D37F}"/>
          </ac:picMkLst>
        </pc:picChg>
        <pc:picChg chg="add del">
          <ac:chgData name="Xuanbo" userId="52a29cb4-095e-4b88-8e5b-abe65ecae15b" providerId="ADAL" clId="{25745604-CCC7-48F4-843B-722F26C1113A}" dt="2023-02-09T04:49:09.289" v="306" actId="478"/>
          <ac:picMkLst>
            <pc:docMk/>
            <pc:sldMk cId="2668037813" sldId="279"/>
            <ac:picMk id="95" creationId="{C25AA3CB-6A11-45E6-8CB3-DEAF42C6D86E}"/>
          </ac:picMkLst>
        </pc:picChg>
        <pc:picChg chg="add del">
          <ac:chgData name="Xuanbo" userId="52a29cb4-095e-4b88-8e5b-abe65ecae15b" providerId="ADAL" clId="{25745604-CCC7-48F4-843B-722F26C1113A}" dt="2023-02-09T04:49:09.289" v="306" actId="478"/>
          <ac:picMkLst>
            <pc:docMk/>
            <pc:sldMk cId="2668037813" sldId="279"/>
            <ac:picMk id="96" creationId="{604BDCA2-08CE-466B-9D77-50D36768B31E}"/>
          </ac:picMkLst>
        </pc:picChg>
        <pc:picChg chg="add del">
          <ac:chgData name="Xuanbo" userId="52a29cb4-095e-4b88-8e5b-abe65ecae15b" providerId="ADAL" clId="{25745604-CCC7-48F4-843B-722F26C1113A}" dt="2023-02-09T04:49:09.289" v="306" actId="478"/>
          <ac:picMkLst>
            <pc:docMk/>
            <pc:sldMk cId="2668037813" sldId="279"/>
            <ac:picMk id="97" creationId="{ADBDD176-AF74-4792-BC51-CEC90E2A8823}"/>
          </ac:picMkLst>
        </pc:picChg>
        <pc:cxnChg chg="mod">
          <ac:chgData name="Xuanbo" userId="52a29cb4-095e-4b88-8e5b-abe65ecae15b" providerId="ADAL" clId="{25745604-CCC7-48F4-843B-722F26C1113A}" dt="2023-02-09T04:58:51.852" v="539" actId="1076"/>
          <ac:cxnSpMkLst>
            <pc:docMk/>
            <pc:sldMk cId="2668037813" sldId="279"/>
            <ac:cxnSpMk id="66" creationId="{47B1EB07-C521-452F-8A87-E98B98838F03}"/>
          </ac:cxnSpMkLst>
        </pc:cxnChg>
        <pc:cxnChg chg="add del mod">
          <ac:chgData name="Xuanbo" userId="52a29cb4-095e-4b88-8e5b-abe65ecae15b" providerId="ADAL" clId="{25745604-CCC7-48F4-843B-722F26C1113A}" dt="2023-02-09T04:50:20.973" v="332" actId="21"/>
          <ac:cxnSpMkLst>
            <pc:docMk/>
            <pc:sldMk cId="2668037813" sldId="279"/>
            <ac:cxnSpMk id="82" creationId="{36A24143-E6D8-4689-B131-FE8B5BEBECC4}"/>
          </ac:cxnSpMkLst>
        </pc:cxnChg>
        <pc:cxnChg chg="add del mod">
          <ac:chgData name="Xuanbo" userId="52a29cb4-095e-4b88-8e5b-abe65ecae15b" providerId="ADAL" clId="{25745604-CCC7-48F4-843B-722F26C1113A}" dt="2023-02-09T04:50:17.162" v="331" actId="21"/>
          <ac:cxnSpMkLst>
            <pc:docMk/>
            <pc:sldMk cId="2668037813" sldId="279"/>
            <ac:cxnSpMk id="109" creationId="{385B04D8-D591-45C9-BBBB-F6D42B89B857}"/>
          </ac:cxnSpMkLst>
        </pc:cxnChg>
        <pc:cxnChg chg="add del mod">
          <ac:chgData name="Xuanbo" userId="52a29cb4-095e-4b88-8e5b-abe65ecae15b" providerId="ADAL" clId="{25745604-CCC7-48F4-843B-722F26C1113A}" dt="2023-02-09T04:50:16.311" v="330" actId="21"/>
          <ac:cxnSpMkLst>
            <pc:docMk/>
            <pc:sldMk cId="2668037813" sldId="279"/>
            <ac:cxnSpMk id="111" creationId="{5A71BAE6-D46C-45F6-A300-4940C20EFB01}"/>
          </ac:cxnSpMkLst>
        </pc:cxnChg>
      </pc:sldChg>
      <pc:sldChg chg="addSp delSp modSp add mod">
        <pc:chgData name="Xuanbo" userId="52a29cb4-095e-4b88-8e5b-abe65ecae15b" providerId="ADAL" clId="{25745604-CCC7-48F4-843B-722F26C1113A}" dt="2023-02-09T06:41:47.128" v="1927" actId="1076"/>
        <pc:sldMkLst>
          <pc:docMk/>
          <pc:sldMk cId="2693488174" sldId="280"/>
        </pc:sldMkLst>
        <pc:spChg chg="mod">
          <ac:chgData name="Xuanbo" userId="52a29cb4-095e-4b88-8e5b-abe65ecae15b" providerId="ADAL" clId="{25745604-CCC7-48F4-843B-722F26C1113A}" dt="2023-02-09T05:09:25.223" v="675" actId="20577"/>
          <ac:spMkLst>
            <pc:docMk/>
            <pc:sldMk cId="2693488174" sldId="280"/>
            <ac:spMk id="15" creationId="{AE0F84E0-2C8F-46A6-A837-5F04D710B315}"/>
          </ac:spMkLst>
        </pc:spChg>
        <pc:spChg chg="mod">
          <ac:chgData name="Xuanbo" userId="52a29cb4-095e-4b88-8e5b-abe65ecae15b" providerId="ADAL" clId="{25745604-CCC7-48F4-843B-722F26C1113A}" dt="2023-02-09T06:41:47.128" v="1927" actId="1076"/>
          <ac:spMkLst>
            <pc:docMk/>
            <pc:sldMk cId="2693488174" sldId="280"/>
            <ac:spMk id="26" creationId="{56071444-5EE6-44DA-A30A-9BEAB1F27970}"/>
          </ac:spMkLst>
        </pc:spChg>
        <pc:spChg chg="add del mod topLvl">
          <ac:chgData name="Xuanbo" userId="52a29cb4-095e-4b88-8e5b-abe65ecae15b" providerId="ADAL" clId="{25745604-CCC7-48F4-843B-722F26C1113A}" dt="2023-02-09T06:41:47.128" v="1927" actId="1076"/>
          <ac:spMkLst>
            <pc:docMk/>
            <pc:sldMk cId="2693488174" sldId="280"/>
            <ac:spMk id="32" creationId="{AB020DE7-5E58-4045-8A4C-42B62CB57F49}"/>
          </ac:spMkLst>
        </pc:spChg>
        <pc:spChg chg="add mod topLvl">
          <ac:chgData name="Xuanbo" userId="52a29cb4-095e-4b88-8e5b-abe65ecae15b" providerId="ADAL" clId="{25745604-CCC7-48F4-843B-722F26C1113A}" dt="2023-02-09T06:41:47.128" v="1927" actId="1076"/>
          <ac:spMkLst>
            <pc:docMk/>
            <pc:sldMk cId="2693488174" sldId="280"/>
            <ac:spMk id="33" creationId="{666B99B4-0330-4457-9D17-F2D1FE436185}"/>
          </ac:spMkLst>
        </pc:spChg>
        <pc:spChg chg="add del mod">
          <ac:chgData name="Xuanbo" userId="52a29cb4-095e-4b88-8e5b-abe65ecae15b" providerId="ADAL" clId="{25745604-CCC7-48F4-843B-722F26C1113A}" dt="2023-02-09T05:23:29.336" v="840" actId="21"/>
          <ac:spMkLst>
            <pc:docMk/>
            <pc:sldMk cId="2693488174" sldId="280"/>
            <ac:spMk id="34" creationId="{ECFA0991-4285-40EF-90F4-F23C969ADA3A}"/>
          </ac:spMkLst>
        </pc:spChg>
        <pc:spChg chg="add del mod">
          <ac:chgData name="Xuanbo" userId="52a29cb4-095e-4b88-8e5b-abe65ecae15b" providerId="ADAL" clId="{25745604-CCC7-48F4-843B-722F26C1113A}" dt="2023-02-09T05:23:27.113" v="839" actId="21"/>
          <ac:spMkLst>
            <pc:docMk/>
            <pc:sldMk cId="2693488174" sldId="280"/>
            <ac:spMk id="40" creationId="{C98EED4B-543D-49A9-B7A0-D3B27FBBDBED}"/>
          </ac:spMkLst>
        </pc:spChg>
        <pc:spChg chg="add mod">
          <ac:chgData name="Xuanbo" userId="52a29cb4-095e-4b88-8e5b-abe65ecae15b" providerId="ADAL" clId="{25745604-CCC7-48F4-843B-722F26C1113A}" dt="2023-02-09T05:23:15.466" v="835" actId="164"/>
          <ac:spMkLst>
            <pc:docMk/>
            <pc:sldMk cId="2693488174" sldId="280"/>
            <ac:spMk id="41" creationId="{D733C196-0D76-407D-8C68-9D5A70B25D9D}"/>
          </ac:spMkLst>
        </pc:spChg>
        <pc:spChg chg="add mod">
          <ac:chgData name="Xuanbo" userId="52a29cb4-095e-4b88-8e5b-abe65ecae15b" providerId="ADAL" clId="{25745604-CCC7-48F4-843B-722F26C1113A}" dt="2023-02-09T05:23:15.466" v="835" actId="164"/>
          <ac:spMkLst>
            <pc:docMk/>
            <pc:sldMk cId="2693488174" sldId="280"/>
            <ac:spMk id="42" creationId="{06B463C1-7AFB-4859-BBD2-D04C8661BCF9}"/>
          </ac:spMkLst>
        </pc:spChg>
        <pc:spChg chg="add mod">
          <ac:chgData name="Xuanbo" userId="52a29cb4-095e-4b88-8e5b-abe65ecae15b" providerId="ADAL" clId="{25745604-CCC7-48F4-843B-722F26C1113A}" dt="2023-02-09T05:23:15.466" v="835" actId="164"/>
          <ac:spMkLst>
            <pc:docMk/>
            <pc:sldMk cId="2693488174" sldId="280"/>
            <ac:spMk id="43" creationId="{59EBF7DC-F365-4B89-B84D-F9ADC4B4D4BD}"/>
          </ac:spMkLst>
        </pc:spChg>
        <pc:spChg chg="add mod">
          <ac:chgData name="Xuanbo" userId="52a29cb4-095e-4b88-8e5b-abe65ecae15b" providerId="ADAL" clId="{25745604-CCC7-48F4-843B-722F26C1113A}" dt="2023-02-09T06:41:47.128" v="1927" actId="1076"/>
          <ac:spMkLst>
            <pc:docMk/>
            <pc:sldMk cId="2693488174" sldId="280"/>
            <ac:spMk id="49" creationId="{F6B3D8D1-F965-4159-BBAF-28E67755A83D}"/>
          </ac:spMkLst>
        </pc:spChg>
        <pc:spChg chg="add mod">
          <ac:chgData name="Xuanbo" userId="52a29cb4-095e-4b88-8e5b-abe65ecae15b" providerId="ADAL" clId="{25745604-CCC7-48F4-843B-722F26C1113A}" dt="2023-02-09T06:41:47.128" v="1927" actId="1076"/>
          <ac:spMkLst>
            <pc:docMk/>
            <pc:sldMk cId="2693488174" sldId="280"/>
            <ac:spMk id="50" creationId="{AC776B87-34B6-4ADC-B22C-B07B15AB8FA4}"/>
          </ac:spMkLst>
        </pc:spChg>
        <pc:spChg chg="add mod">
          <ac:chgData name="Xuanbo" userId="52a29cb4-095e-4b88-8e5b-abe65ecae15b" providerId="ADAL" clId="{25745604-CCC7-48F4-843B-722F26C1113A}" dt="2023-02-09T06:41:47.128" v="1927" actId="1076"/>
          <ac:spMkLst>
            <pc:docMk/>
            <pc:sldMk cId="2693488174" sldId="280"/>
            <ac:spMk id="51" creationId="{95CEDBD2-3DA1-4FBB-9D80-09FF9019D773}"/>
          </ac:spMkLst>
        </pc:spChg>
        <pc:spChg chg="add del mod">
          <ac:chgData name="Xuanbo" userId="52a29cb4-095e-4b88-8e5b-abe65ecae15b" providerId="ADAL" clId="{25745604-CCC7-48F4-843B-722F26C1113A}" dt="2023-02-09T05:24:40.819" v="864" actId="21"/>
          <ac:spMkLst>
            <pc:docMk/>
            <pc:sldMk cId="2693488174" sldId="280"/>
            <ac:spMk id="52" creationId="{D08322D0-2834-4186-B5E7-12FAEF48C7BB}"/>
          </ac:spMkLst>
        </pc:spChg>
        <pc:spChg chg="add mod">
          <ac:chgData name="Xuanbo" userId="52a29cb4-095e-4b88-8e5b-abe65ecae15b" providerId="ADAL" clId="{25745604-CCC7-48F4-843B-722F26C1113A}" dt="2023-02-09T06:41:47.128" v="1927" actId="1076"/>
          <ac:spMkLst>
            <pc:docMk/>
            <pc:sldMk cId="2693488174" sldId="280"/>
            <ac:spMk id="53" creationId="{3C5C7850-46DA-4570-9DCD-2DA689F18646}"/>
          </ac:spMkLst>
        </pc:spChg>
        <pc:spChg chg="add mod">
          <ac:chgData name="Xuanbo" userId="52a29cb4-095e-4b88-8e5b-abe65ecae15b" providerId="ADAL" clId="{25745604-CCC7-48F4-843B-722F26C1113A}" dt="2023-02-09T06:41:47.128" v="1927" actId="1076"/>
          <ac:spMkLst>
            <pc:docMk/>
            <pc:sldMk cId="2693488174" sldId="280"/>
            <ac:spMk id="54" creationId="{5304897B-8056-4562-90EC-E3D8424B3313}"/>
          </ac:spMkLst>
        </pc:spChg>
        <pc:spChg chg="add mod">
          <ac:chgData name="Xuanbo" userId="52a29cb4-095e-4b88-8e5b-abe65ecae15b" providerId="ADAL" clId="{25745604-CCC7-48F4-843B-722F26C1113A}" dt="2023-02-09T06:41:47.128" v="1927" actId="1076"/>
          <ac:spMkLst>
            <pc:docMk/>
            <pc:sldMk cId="2693488174" sldId="280"/>
            <ac:spMk id="55" creationId="{AAD1952C-4B70-4A6B-B0A6-F50E5E893C01}"/>
          </ac:spMkLst>
        </pc:spChg>
        <pc:spChg chg="add mod">
          <ac:chgData name="Xuanbo" userId="52a29cb4-095e-4b88-8e5b-abe65ecae15b" providerId="ADAL" clId="{25745604-CCC7-48F4-843B-722F26C1113A}" dt="2023-02-09T06:41:47.128" v="1927" actId="1076"/>
          <ac:spMkLst>
            <pc:docMk/>
            <pc:sldMk cId="2693488174" sldId="280"/>
            <ac:spMk id="56" creationId="{D129C48C-383A-42FA-A7B2-8C586517B4DD}"/>
          </ac:spMkLst>
        </pc:spChg>
        <pc:spChg chg="mod">
          <ac:chgData name="Xuanbo" userId="52a29cb4-095e-4b88-8e5b-abe65ecae15b" providerId="ADAL" clId="{25745604-CCC7-48F4-843B-722F26C1113A}" dt="2023-02-09T06:41:47.128" v="1927" actId="1076"/>
          <ac:spMkLst>
            <pc:docMk/>
            <pc:sldMk cId="2693488174" sldId="280"/>
            <ac:spMk id="65" creationId="{9BF96ACB-FA41-4ED8-B0C0-496464B25ECF}"/>
          </ac:spMkLst>
        </pc:spChg>
        <pc:spChg chg="del">
          <ac:chgData name="Xuanbo" userId="52a29cb4-095e-4b88-8e5b-abe65ecae15b" providerId="ADAL" clId="{25745604-CCC7-48F4-843B-722F26C1113A}" dt="2023-02-09T05:22:07.505" v="825" actId="21"/>
          <ac:spMkLst>
            <pc:docMk/>
            <pc:sldMk cId="2693488174" sldId="280"/>
            <ac:spMk id="69" creationId="{127BC379-5C99-4507-A085-336AEE804938}"/>
          </ac:spMkLst>
        </pc:spChg>
        <pc:spChg chg="del">
          <ac:chgData name="Xuanbo" userId="52a29cb4-095e-4b88-8e5b-abe65ecae15b" providerId="ADAL" clId="{25745604-CCC7-48F4-843B-722F26C1113A}" dt="2023-02-09T05:22:07.505" v="825" actId="21"/>
          <ac:spMkLst>
            <pc:docMk/>
            <pc:sldMk cId="2693488174" sldId="280"/>
            <ac:spMk id="70" creationId="{6AB4D287-03D2-4005-ADF7-754158BBBF3A}"/>
          </ac:spMkLst>
        </pc:spChg>
        <pc:spChg chg="del">
          <ac:chgData name="Xuanbo" userId="52a29cb4-095e-4b88-8e5b-abe65ecae15b" providerId="ADAL" clId="{25745604-CCC7-48F4-843B-722F26C1113A}" dt="2023-02-09T05:22:07.505" v="825" actId="21"/>
          <ac:spMkLst>
            <pc:docMk/>
            <pc:sldMk cId="2693488174" sldId="280"/>
            <ac:spMk id="71" creationId="{2F0079C9-A0CC-4AB7-90C3-63B19F319E9C}"/>
          </ac:spMkLst>
        </pc:spChg>
        <pc:spChg chg="del">
          <ac:chgData name="Xuanbo" userId="52a29cb4-095e-4b88-8e5b-abe65ecae15b" providerId="ADAL" clId="{25745604-CCC7-48F4-843B-722F26C1113A}" dt="2023-02-09T05:22:07.505" v="825" actId="21"/>
          <ac:spMkLst>
            <pc:docMk/>
            <pc:sldMk cId="2693488174" sldId="280"/>
            <ac:spMk id="72" creationId="{0FE515BD-C021-41D2-876D-1F887395B461}"/>
          </ac:spMkLst>
        </pc:spChg>
        <pc:spChg chg="del">
          <ac:chgData name="Xuanbo" userId="52a29cb4-095e-4b88-8e5b-abe65ecae15b" providerId="ADAL" clId="{25745604-CCC7-48F4-843B-722F26C1113A}" dt="2023-02-09T05:22:07.505" v="825" actId="21"/>
          <ac:spMkLst>
            <pc:docMk/>
            <pc:sldMk cId="2693488174" sldId="280"/>
            <ac:spMk id="73" creationId="{F6B38834-7ABA-418F-9FD8-E134D087071C}"/>
          </ac:spMkLst>
        </pc:spChg>
        <pc:spChg chg="del">
          <ac:chgData name="Xuanbo" userId="52a29cb4-095e-4b88-8e5b-abe65ecae15b" providerId="ADAL" clId="{25745604-CCC7-48F4-843B-722F26C1113A}" dt="2023-02-09T05:22:07.505" v="825" actId="21"/>
          <ac:spMkLst>
            <pc:docMk/>
            <pc:sldMk cId="2693488174" sldId="280"/>
            <ac:spMk id="74" creationId="{AC96AFEA-8490-4BE7-99F8-8DB53362BC65}"/>
          </ac:spMkLst>
        </pc:spChg>
        <pc:spChg chg="mod">
          <ac:chgData name="Xuanbo" userId="52a29cb4-095e-4b88-8e5b-abe65ecae15b" providerId="ADAL" clId="{25745604-CCC7-48F4-843B-722F26C1113A}" dt="2023-02-09T06:41:47.128" v="1927" actId="1076"/>
          <ac:spMkLst>
            <pc:docMk/>
            <pc:sldMk cId="2693488174" sldId="280"/>
            <ac:spMk id="76" creationId="{E9EB1311-A115-4D7C-89DF-143E3AA48B0C}"/>
          </ac:spMkLst>
        </pc:spChg>
        <pc:spChg chg="mod">
          <ac:chgData name="Xuanbo" userId="52a29cb4-095e-4b88-8e5b-abe65ecae15b" providerId="ADAL" clId="{25745604-CCC7-48F4-843B-722F26C1113A}" dt="2023-02-09T06:41:47.128" v="1927" actId="1076"/>
          <ac:spMkLst>
            <pc:docMk/>
            <pc:sldMk cId="2693488174" sldId="280"/>
            <ac:spMk id="87" creationId="{CF9E60DC-444C-44F7-AE83-DE513B685AE4}"/>
          </ac:spMkLst>
        </pc:spChg>
        <pc:spChg chg="del">
          <ac:chgData name="Xuanbo" userId="52a29cb4-095e-4b88-8e5b-abe65ecae15b" providerId="ADAL" clId="{25745604-CCC7-48F4-843B-722F26C1113A}" dt="2023-02-09T05:21:06.367" v="815" actId="478"/>
          <ac:spMkLst>
            <pc:docMk/>
            <pc:sldMk cId="2693488174" sldId="280"/>
            <ac:spMk id="89" creationId="{D6A408FD-E7A9-4C69-8037-D28414E1145C}"/>
          </ac:spMkLst>
        </pc:spChg>
        <pc:spChg chg="del">
          <ac:chgData name="Xuanbo" userId="52a29cb4-095e-4b88-8e5b-abe65ecae15b" providerId="ADAL" clId="{25745604-CCC7-48F4-843B-722F26C1113A}" dt="2023-02-09T05:21:06.367" v="815" actId="478"/>
          <ac:spMkLst>
            <pc:docMk/>
            <pc:sldMk cId="2693488174" sldId="280"/>
            <ac:spMk id="90" creationId="{7699628D-319D-4A7C-A577-C53FFAE5E8C7}"/>
          </ac:spMkLst>
        </pc:spChg>
        <pc:spChg chg="mod topLvl">
          <ac:chgData name="Xuanbo" userId="52a29cb4-095e-4b88-8e5b-abe65ecae15b" providerId="ADAL" clId="{25745604-CCC7-48F4-843B-722F26C1113A}" dt="2023-02-09T06:41:47.128" v="1927" actId="1076"/>
          <ac:spMkLst>
            <pc:docMk/>
            <pc:sldMk cId="2693488174" sldId="280"/>
            <ac:spMk id="98" creationId="{DB8B88DE-97BF-48ED-8C1A-4F680A1CCE09}"/>
          </ac:spMkLst>
        </pc:spChg>
        <pc:spChg chg="del">
          <ac:chgData name="Xuanbo" userId="52a29cb4-095e-4b88-8e5b-abe65ecae15b" providerId="ADAL" clId="{25745604-CCC7-48F4-843B-722F26C1113A}" dt="2023-02-09T05:21:45.467" v="824" actId="21"/>
          <ac:spMkLst>
            <pc:docMk/>
            <pc:sldMk cId="2693488174" sldId="280"/>
            <ac:spMk id="99" creationId="{9F353717-7139-423B-898B-0285FAB11EEE}"/>
          </ac:spMkLst>
        </pc:spChg>
        <pc:spChg chg="del">
          <ac:chgData name="Xuanbo" userId="52a29cb4-095e-4b88-8e5b-abe65ecae15b" providerId="ADAL" clId="{25745604-CCC7-48F4-843B-722F26C1113A}" dt="2023-02-09T05:21:45.467" v="824" actId="21"/>
          <ac:spMkLst>
            <pc:docMk/>
            <pc:sldMk cId="2693488174" sldId="280"/>
            <ac:spMk id="101" creationId="{C6640F8F-5713-4FAE-B4C4-73152B760DE7}"/>
          </ac:spMkLst>
        </pc:spChg>
        <pc:spChg chg="del">
          <ac:chgData name="Xuanbo" userId="52a29cb4-095e-4b88-8e5b-abe65ecae15b" providerId="ADAL" clId="{25745604-CCC7-48F4-843B-722F26C1113A}" dt="2023-02-09T05:22:07.505" v="825" actId="21"/>
          <ac:spMkLst>
            <pc:docMk/>
            <pc:sldMk cId="2693488174" sldId="280"/>
            <ac:spMk id="103" creationId="{DDC521CC-C49D-4501-B976-79514DC0FA80}"/>
          </ac:spMkLst>
        </pc:spChg>
        <pc:grpChg chg="add del mod">
          <ac:chgData name="Xuanbo" userId="52a29cb4-095e-4b88-8e5b-abe65ecae15b" providerId="ADAL" clId="{25745604-CCC7-48F4-843B-722F26C1113A}" dt="2023-02-09T05:23:35.774" v="842" actId="165"/>
          <ac:grpSpMkLst>
            <pc:docMk/>
            <pc:sldMk cId="2693488174" sldId="280"/>
            <ac:grpSpMk id="2" creationId="{93736767-3E91-492B-AC07-694E8699EB82}"/>
          </ac:grpSpMkLst>
        </pc:grpChg>
        <pc:grpChg chg="add del mod">
          <ac:chgData name="Xuanbo" userId="52a29cb4-095e-4b88-8e5b-abe65ecae15b" providerId="ADAL" clId="{25745604-CCC7-48F4-843B-722F26C1113A}" dt="2023-02-09T05:24:04.898" v="852" actId="21"/>
          <ac:grpSpMkLst>
            <pc:docMk/>
            <pc:sldMk cId="2693488174" sldId="280"/>
            <ac:grpSpMk id="3" creationId="{EA1C3075-B221-4BE7-8D2A-1B160D5489AD}"/>
          </ac:grpSpMkLst>
        </pc:grpChg>
        <pc:picChg chg="add del mod">
          <ac:chgData name="Xuanbo" userId="52a29cb4-095e-4b88-8e5b-abe65ecae15b" providerId="ADAL" clId="{25745604-CCC7-48F4-843B-722F26C1113A}" dt="2023-02-09T05:23:27.113" v="839" actId="21"/>
          <ac:picMkLst>
            <pc:docMk/>
            <pc:sldMk cId="2693488174" sldId="280"/>
            <ac:picMk id="35" creationId="{07B07A8F-9911-4F69-9DE3-1D788387DE88}"/>
          </ac:picMkLst>
        </pc:picChg>
        <pc:picChg chg="add mod">
          <ac:chgData name="Xuanbo" userId="52a29cb4-095e-4b88-8e5b-abe65ecae15b" providerId="ADAL" clId="{25745604-CCC7-48F4-843B-722F26C1113A}" dt="2023-02-09T05:23:15.466" v="835" actId="164"/>
          <ac:picMkLst>
            <pc:docMk/>
            <pc:sldMk cId="2693488174" sldId="280"/>
            <ac:picMk id="36" creationId="{E62677E7-46E3-48F1-A7CB-CBB036D6ABA0}"/>
          </ac:picMkLst>
        </pc:picChg>
        <pc:picChg chg="add mod">
          <ac:chgData name="Xuanbo" userId="52a29cb4-095e-4b88-8e5b-abe65ecae15b" providerId="ADAL" clId="{25745604-CCC7-48F4-843B-722F26C1113A}" dt="2023-02-09T05:23:15.466" v="835" actId="164"/>
          <ac:picMkLst>
            <pc:docMk/>
            <pc:sldMk cId="2693488174" sldId="280"/>
            <ac:picMk id="37" creationId="{57190336-6B31-412D-B366-3BDD03CE2150}"/>
          </ac:picMkLst>
        </pc:picChg>
        <pc:picChg chg="add del mod">
          <ac:chgData name="Xuanbo" userId="52a29cb4-095e-4b88-8e5b-abe65ecae15b" providerId="ADAL" clId="{25745604-CCC7-48F4-843B-722F26C1113A}" dt="2023-02-09T05:23:27.113" v="839" actId="21"/>
          <ac:picMkLst>
            <pc:docMk/>
            <pc:sldMk cId="2693488174" sldId="280"/>
            <ac:picMk id="38" creationId="{EC0455CD-ED44-421E-8AA2-7D1706C2A8EB}"/>
          </ac:picMkLst>
        </pc:picChg>
        <pc:picChg chg="add mod">
          <ac:chgData name="Xuanbo" userId="52a29cb4-095e-4b88-8e5b-abe65ecae15b" providerId="ADAL" clId="{25745604-CCC7-48F4-843B-722F26C1113A}" dt="2023-02-09T05:23:15.466" v="835" actId="164"/>
          <ac:picMkLst>
            <pc:docMk/>
            <pc:sldMk cId="2693488174" sldId="280"/>
            <ac:picMk id="39" creationId="{A087FA63-135D-421C-9EF3-EC6E2F241E6B}"/>
          </ac:picMkLst>
        </pc:picChg>
        <pc:picChg chg="add mod">
          <ac:chgData name="Xuanbo" userId="52a29cb4-095e-4b88-8e5b-abe65ecae15b" providerId="ADAL" clId="{25745604-CCC7-48F4-843B-722F26C1113A}" dt="2023-02-09T06:41:47.128" v="1927" actId="1076"/>
          <ac:picMkLst>
            <pc:docMk/>
            <pc:sldMk cId="2693488174" sldId="280"/>
            <ac:picMk id="46" creationId="{71352F7A-1FF4-4A6E-9838-22B669604A39}"/>
          </ac:picMkLst>
        </pc:picChg>
        <pc:picChg chg="add mod">
          <ac:chgData name="Xuanbo" userId="52a29cb4-095e-4b88-8e5b-abe65ecae15b" providerId="ADAL" clId="{25745604-CCC7-48F4-843B-722F26C1113A}" dt="2023-02-09T06:41:47.128" v="1927" actId="1076"/>
          <ac:picMkLst>
            <pc:docMk/>
            <pc:sldMk cId="2693488174" sldId="280"/>
            <ac:picMk id="47" creationId="{C0B81658-1186-4677-B2A0-BBC7010254B5}"/>
          </ac:picMkLst>
        </pc:picChg>
        <pc:picChg chg="add mod">
          <ac:chgData name="Xuanbo" userId="52a29cb4-095e-4b88-8e5b-abe65ecae15b" providerId="ADAL" clId="{25745604-CCC7-48F4-843B-722F26C1113A}" dt="2023-02-09T06:41:47.128" v="1927" actId="1076"/>
          <ac:picMkLst>
            <pc:docMk/>
            <pc:sldMk cId="2693488174" sldId="280"/>
            <ac:picMk id="48" creationId="{F02CF969-D0FB-4D97-B2D6-5FA12AA5F71C}"/>
          </ac:picMkLst>
        </pc:picChg>
        <pc:picChg chg="del">
          <ac:chgData name="Xuanbo" userId="52a29cb4-095e-4b88-8e5b-abe65ecae15b" providerId="ADAL" clId="{25745604-CCC7-48F4-843B-722F26C1113A}" dt="2023-02-09T05:22:07.505" v="825" actId="21"/>
          <ac:picMkLst>
            <pc:docMk/>
            <pc:sldMk cId="2693488174" sldId="280"/>
            <ac:picMk id="57" creationId="{BC72AB62-47BF-421A-96E5-CB29CF096155}"/>
          </ac:picMkLst>
        </pc:picChg>
        <pc:picChg chg="del">
          <ac:chgData name="Xuanbo" userId="52a29cb4-095e-4b88-8e5b-abe65ecae15b" providerId="ADAL" clId="{25745604-CCC7-48F4-843B-722F26C1113A}" dt="2023-02-09T05:22:07.505" v="825" actId="21"/>
          <ac:picMkLst>
            <pc:docMk/>
            <pc:sldMk cId="2693488174" sldId="280"/>
            <ac:picMk id="58" creationId="{CF63D75F-9890-4602-BE91-5395116C9220}"/>
          </ac:picMkLst>
        </pc:picChg>
        <pc:picChg chg="del">
          <ac:chgData name="Xuanbo" userId="52a29cb4-095e-4b88-8e5b-abe65ecae15b" providerId="ADAL" clId="{25745604-CCC7-48F4-843B-722F26C1113A}" dt="2023-02-09T05:22:07.505" v="825" actId="21"/>
          <ac:picMkLst>
            <pc:docMk/>
            <pc:sldMk cId="2693488174" sldId="280"/>
            <ac:picMk id="59" creationId="{EE17209F-739F-4CBD-A7D4-39D017F6FA2A}"/>
          </ac:picMkLst>
        </pc:picChg>
        <pc:picChg chg="del">
          <ac:chgData name="Xuanbo" userId="52a29cb4-095e-4b88-8e5b-abe65ecae15b" providerId="ADAL" clId="{25745604-CCC7-48F4-843B-722F26C1113A}" dt="2023-02-09T05:22:07.505" v="825" actId="21"/>
          <ac:picMkLst>
            <pc:docMk/>
            <pc:sldMk cId="2693488174" sldId="280"/>
            <ac:picMk id="63" creationId="{FA7BFD59-74F4-48B3-BF2C-3AA7B832E7C8}"/>
          </ac:picMkLst>
        </pc:picChg>
        <pc:picChg chg="del">
          <ac:chgData name="Xuanbo" userId="52a29cb4-095e-4b88-8e5b-abe65ecae15b" providerId="ADAL" clId="{25745604-CCC7-48F4-843B-722F26C1113A}" dt="2023-02-09T05:22:07.505" v="825" actId="21"/>
          <ac:picMkLst>
            <pc:docMk/>
            <pc:sldMk cId="2693488174" sldId="280"/>
            <ac:picMk id="64" creationId="{5ABA9870-0B10-4DFE-8D1C-8D2393B12108}"/>
          </ac:picMkLst>
        </pc:picChg>
        <pc:picChg chg="del">
          <ac:chgData name="Xuanbo" userId="52a29cb4-095e-4b88-8e5b-abe65ecae15b" providerId="ADAL" clId="{25745604-CCC7-48F4-843B-722F26C1113A}" dt="2023-02-09T05:22:07.505" v="825" actId="21"/>
          <ac:picMkLst>
            <pc:docMk/>
            <pc:sldMk cId="2693488174" sldId="280"/>
            <ac:picMk id="67" creationId="{751B5EEA-70C2-4B1B-974D-F6B0C6A9983D}"/>
          </ac:picMkLst>
        </pc:picChg>
        <pc:picChg chg="mod">
          <ac:chgData name="Xuanbo" userId="52a29cb4-095e-4b88-8e5b-abe65ecae15b" providerId="ADAL" clId="{25745604-CCC7-48F4-843B-722F26C1113A}" dt="2023-02-09T06:41:47.128" v="1927" actId="1076"/>
          <ac:picMkLst>
            <pc:docMk/>
            <pc:sldMk cId="2693488174" sldId="280"/>
            <ac:picMk id="77" creationId="{E5446242-FD5C-4EF9-9C48-5FA9C2D3843E}"/>
          </ac:picMkLst>
        </pc:picChg>
        <pc:picChg chg="add del mod topLvl">
          <ac:chgData name="Xuanbo" userId="52a29cb4-095e-4b88-8e5b-abe65ecae15b" providerId="ADAL" clId="{25745604-CCC7-48F4-843B-722F26C1113A}" dt="2023-02-09T06:41:47.128" v="1927" actId="1076"/>
          <ac:picMkLst>
            <pc:docMk/>
            <pc:sldMk cId="2693488174" sldId="280"/>
            <ac:picMk id="79" creationId="{387070F7-4522-4B78-94D0-FDFBB3438352}"/>
          </ac:picMkLst>
        </pc:picChg>
        <pc:picChg chg="mod topLvl">
          <ac:chgData name="Xuanbo" userId="52a29cb4-095e-4b88-8e5b-abe65ecae15b" providerId="ADAL" clId="{25745604-CCC7-48F4-843B-722F26C1113A}" dt="2023-02-09T06:41:47.128" v="1927" actId="1076"/>
          <ac:picMkLst>
            <pc:docMk/>
            <pc:sldMk cId="2693488174" sldId="280"/>
            <ac:picMk id="80" creationId="{AF45E2F2-41E1-41C9-B07F-C62AD8EF0812}"/>
          </ac:picMkLst>
        </pc:picChg>
        <pc:picChg chg="mod">
          <ac:chgData name="Xuanbo" userId="52a29cb4-095e-4b88-8e5b-abe65ecae15b" providerId="ADAL" clId="{25745604-CCC7-48F4-843B-722F26C1113A}" dt="2023-02-09T06:41:47.128" v="1927" actId="1076"/>
          <ac:picMkLst>
            <pc:docMk/>
            <pc:sldMk cId="2693488174" sldId="280"/>
            <ac:picMk id="83" creationId="{C431E87C-87CF-4C7C-97CD-1EF28B15D967}"/>
          </ac:picMkLst>
        </pc:picChg>
        <pc:picChg chg="mod topLvl">
          <ac:chgData name="Xuanbo" userId="52a29cb4-095e-4b88-8e5b-abe65ecae15b" providerId="ADAL" clId="{25745604-CCC7-48F4-843B-722F26C1113A}" dt="2023-02-09T06:41:47.128" v="1927" actId="1076"/>
          <ac:picMkLst>
            <pc:docMk/>
            <pc:sldMk cId="2693488174" sldId="280"/>
            <ac:picMk id="84" creationId="{6BBD44C2-BC34-404C-AAE9-8B5B87EB396B}"/>
          </ac:picMkLst>
        </pc:picChg>
        <pc:picChg chg="del">
          <ac:chgData name="Xuanbo" userId="52a29cb4-095e-4b88-8e5b-abe65ecae15b" providerId="ADAL" clId="{25745604-CCC7-48F4-843B-722F26C1113A}" dt="2023-02-09T05:21:45.467" v="824" actId="21"/>
          <ac:picMkLst>
            <pc:docMk/>
            <pc:sldMk cId="2693488174" sldId="280"/>
            <ac:picMk id="85" creationId="{55C300E0-6B5E-4213-B8C1-C025275F3F3C}"/>
          </ac:picMkLst>
        </pc:picChg>
        <pc:cxnChg chg="del">
          <ac:chgData name="Xuanbo" userId="52a29cb4-095e-4b88-8e5b-abe65ecae15b" providerId="ADAL" clId="{25745604-CCC7-48F4-843B-722F26C1113A}" dt="2023-02-09T05:23:27.113" v="839" actId="21"/>
          <ac:cxnSpMkLst>
            <pc:docMk/>
            <pc:sldMk cId="2693488174" sldId="280"/>
            <ac:cxnSpMk id="66" creationId="{47B1EB07-C521-452F-8A87-E98B98838F03}"/>
          </ac:cxnSpMkLst>
        </pc:cxnChg>
      </pc:sldChg>
    </pc:docChg>
  </pc:docChgLst>
  <pc:docChgLst>
    <pc:chgData name="Xuanbo" userId="52a29cb4-095e-4b88-8e5b-abe65ecae15b" providerId="ADAL" clId="{E29FFCCC-A340-4373-AA2B-06342ADDD58E}"/>
    <pc:docChg chg="undo custSel addSld delSld modSld">
      <pc:chgData name="Xuanbo" userId="52a29cb4-095e-4b88-8e5b-abe65ecae15b" providerId="ADAL" clId="{E29FFCCC-A340-4373-AA2B-06342ADDD58E}" dt="2023-03-21T21:45:45.037" v="925" actId="113"/>
      <pc:docMkLst>
        <pc:docMk/>
      </pc:docMkLst>
      <pc:sldChg chg="addSp delSp modSp mod">
        <pc:chgData name="Xuanbo" userId="52a29cb4-095e-4b88-8e5b-abe65ecae15b" providerId="ADAL" clId="{E29FFCCC-A340-4373-AA2B-06342ADDD58E}" dt="2023-03-21T21:40:37.245" v="775" actId="1076"/>
        <pc:sldMkLst>
          <pc:docMk/>
          <pc:sldMk cId="552668685" sldId="257"/>
        </pc:sldMkLst>
        <pc:spChg chg="mod">
          <ac:chgData name="Xuanbo" userId="52a29cb4-095e-4b88-8e5b-abe65ecae15b" providerId="ADAL" clId="{E29FFCCC-A340-4373-AA2B-06342ADDD58E}" dt="2023-03-21T21:40:37.245" v="775" actId="1076"/>
          <ac:spMkLst>
            <pc:docMk/>
            <pc:sldMk cId="552668685" sldId="257"/>
            <ac:spMk id="7" creationId="{8A8512DB-3D28-7985-AF73-D35B05BD1D43}"/>
          </ac:spMkLst>
        </pc:spChg>
        <pc:spChg chg="mod">
          <ac:chgData name="Xuanbo" userId="52a29cb4-095e-4b88-8e5b-abe65ecae15b" providerId="ADAL" clId="{E29FFCCC-A340-4373-AA2B-06342ADDD58E}" dt="2023-03-21T21:40:37.245" v="775" actId="1076"/>
          <ac:spMkLst>
            <pc:docMk/>
            <pc:sldMk cId="552668685" sldId="257"/>
            <ac:spMk id="9" creationId="{4536A1E2-19E5-85F2-60D0-8CF11F284471}"/>
          </ac:spMkLst>
        </pc:spChg>
        <pc:spChg chg="mod">
          <ac:chgData name="Xuanbo" userId="52a29cb4-095e-4b88-8e5b-abe65ecae15b" providerId="ADAL" clId="{E29FFCCC-A340-4373-AA2B-06342ADDD58E}" dt="2023-03-21T21:40:37.245" v="775" actId="1076"/>
          <ac:spMkLst>
            <pc:docMk/>
            <pc:sldMk cId="552668685" sldId="257"/>
            <ac:spMk id="11" creationId="{8870D315-40E3-0EC2-6D56-E03037F01BA6}"/>
          </ac:spMkLst>
        </pc:spChg>
        <pc:spChg chg="mod">
          <ac:chgData name="Xuanbo" userId="52a29cb4-095e-4b88-8e5b-abe65ecae15b" providerId="ADAL" clId="{E29FFCCC-A340-4373-AA2B-06342ADDD58E}" dt="2023-03-21T21:40:19.872" v="769" actId="14100"/>
          <ac:spMkLst>
            <pc:docMk/>
            <pc:sldMk cId="552668685" sldId="257"/>
            <ac:spMk id="17" creationId="{A38F9D7A-3D85-442F-B4DE-D086862C6FF7}"/>
          </ac:spMkLst>
        </pc:spChg>
        <pc:spChg chg="mod">
          <ac:chgData name="Xuanbo" userId="52a29cb4-095e-4b88-8e5b-abe65ecae15b" providerId="ADAL" clId="{E29FFCCC-A340-4373-AA2B-06342ADDD58E}" dt="2023-03-21T21:40:37.245" v="775" actId="1076"/>
          <ac:spMkLst>
            <pc:docMk/>
            <pc:sldMk cId="552668685" sldId="257"/>
            <ac:spMk id="18" creationId="{1EAA9979-C218-4DFA-A67E-9A56C9789E18}"/>
          </ac:spMkLst>
        </pc:spChg>
        <pc:grpChg chg="mod">
          <ac:chgData name="Xuanbo" userId="52a29cb4-095e-4b88-8e5b-abe65ecae15b" providerId="ADAL" clId="{E29FFCCC-A340-4373-AA2B-06342ADDD58E}" dt="2023-03-21T21:40:37.245" v="775" actId="1076"/>
          <ac:grpSpMkLst>
            <pc:docMk/>
            <pc:sldMk cId="552668685" sldId="257"/>
            <ac:grpSpMk id="2" creationId="{89DA59E5-C499-C8AA-1580-49E9A24F5B35}"/>
          </ac:grpSpMkLst>
        </pc:grpChg>
        <pc:grpChg chg="add mod">
          <ac:chgData name="Xuanbo" userId="52a29cb4-095e-4b88-8e5b-abe65ecae15b" providerId="ADAL" clId="{E29FFCCC-A340-4373-AA2B-06342ADDD58E}" dt="2023-03-21T21:40:37.245" v="775" actId="1076"/>
          <ac:grpSpMkLst>
            <pc:docMk/>
            <pc:sldMk cId="552668685" sldId="257"/>
            <ac:grpSpMk id="21" creationId="{CE3DF87E-9F1F-41BD-8ACE-5339990B0C12}"/>
          </ac:grpSpMkLst>
        </pc:grpChg>
        <pc:graphicFrameChg chg="add mod modGraphic">
          <ac:chgData name="Xuanbo" userId="52a29cb4-095e-4b88-8e5b-abe65ecae15b" providerId="ADAL" clId="{E29FFCCC-A340-4373-AA2B-06342ADDD58E}" dt="2023-03-21T21:37:51.723" v="749" actId="1076"/>
          <ac:graphicFrameMkLst>
            <pc:docMk/>
            <pc:sldMk cId="552668685" sldId="257"/>
            <ac:graphicFrameMk id="8" creationId="{020F8CFB-75D6-4089-894B-43D633B6E0DC}"/>
          </ac:graphicFrameMkLst>
        </pc:graphicFrameChg>
        <pc:graphicFrameChg chg="add mod modGraphic">
          <ac:chgData name="Xuanbo" userId="52a29cb4-095e-4b88-8e5b-abe65ecae15b" providerId="ADAL" clId="{E29FFCCC-A340-4373-AA2B-06342ADDD58E}" dt="2023-03-21T21:40:13.356" v="766" actId="1076"/>
          <ac:graphicFrameMkLst>
            <pc:docMk/>
            <pc:sldMk cId="552668685" sldId="257"/>
            <ac:graphicFrameMk id="12" creationId="{A7BD16EF-A3D1-4F8D-9F48-A854E5D99A64}"/>
          </ac:graphicFrameMkLst>
        </pc:graphicFrameChg>
        <pc:graphicFrameChg chg="add mod modGraphic">
          <ac:chgData name="Xuanbo" userId="52a29cb4-095e-4b88-8e5b-abe65ecae15b" providerId="ADAL" clId="{E29FFCCC-A340-4373-AA2B-06342ADDD58E}" dt="2023-03-21T21:38:07.553" v="751" actId="1076"/>
          <ac:graphicFrameMkLst>
            <pc:docMk/>
            <pc:sldMk cId="552668685" sldId="257"/>
            <ac:graphicFrameMk id="14" creationId="{F63717F6-BB53-42CD-97EC-7D39B703993E}"/>
          </ac:graphicFrameMkLst>
        </pc:graphicFrameChg>
        <pc:graphicFrameChg chg="add del mod modGraphic">
          <ac:chgData name="Xuanbo" userId="52a29cb4-095e-4b88-8e5b-abe65ecae15b" providerId="ADAL" clId="{E29FFCCC-A340-4373-AA2B-06342ADDD58E}" dt="2023-03-21T21:37:00.839" v="728" actId="21"/>
          <ac:graphicFrameMkLst>
            <pc:docMk/>
            <pc:sldMk cId="552668685" sldId="257"/>
            <ac:graphicFrameMk id="16" creationId="{8FFD5C54-170E-4080-9A30-CB914C6E8526}"/>
          </ac:graphicFrameMkLst>
        </pc:graphicFrameChg>
        <pc:graphicFrameChg chg="add mod modGraphic">
          <ac:chgData name="Xuanbo" userId="52a29cb4-095e-4b88-8e5b-abe65ecae15b" providerId="ADAL" clId="{E29FFCCC-A340-4373-AA2B-06342ADDD58E}" dt="2023-03-21T21:40:15.523" v="767" actId="1076"/>
          <ac:graphicFrameMkLst>
            <pc:docMk/>
            <pc:sldMk cId="552668685" sldId="257"/>
            <ac:graphicFrameMk id="20" creationId="{38B055B2-DFA9-4131-B05B-C38A3F8FB024}"/>
          </ac:graphicFrameMkLst>
        </pc:graphicFrameChg>
        <pc:picChg chg="del">
          <ac:chgData name="Xuanbo" userId="52a29cb4-095e-4b88-8e5b-abe65ecae15b" providerId="ADAL" clId="{E29FFCCC-A340-4373-AA2B-06342ADDD58E}" dt="2023-03-21T21:35:07.256" v="701" actId="21"/>
          <ac:picMkLst>
            <pc:docMk/>
            <pc:sldMk cId="552668685" sldId="257"/>
            <ac:picMk id="3" creationId="{512FF9A5-1B3E-45C9-A149-9D30AA715845}"/>
          </ac:picMkLst>
        </pc:picChg>
        <pc:picChg chg="add del mod">
          <ac:chgData name="Xuanbo" userId="52a29cb4-095e-4b88-8e5b-abe65ecae15b" providerId="ADAL" clId="{E29FFCCC-A340-4373-AA2B-06342ADDD58E}" dt="2023-03-21T21:35:27.650" v="706" actId="478"/>
          <ac:picMkLst>
            <pc:docMk/>
            <pc:sldMk cId="552668685" sldId="257"/>
            <ac:picMk id="4" creationId="{9E03B349-967E-474F-9075-68347FC69101}"/>
          </ac:picMkLst>
        </pc:picChg>
        <pc:picChg chg="add del mod">
          <ac:chgData name="Xuanbo" userId="52a29cb4-095e-4b88-8e5b-abe65ecae15b" providerId="ADAL" clId="{E29FFCCC-A340-4373-AA2B-06342ADDD58E}" dt="2023-03-21T21:35:49.656" v="716"/>
          <ac:picMkLst>
            <pc:docMk/>
            <pc:sldMk cId="552668685" sldId="257"/>
            <ac:picMk id="5" creationId="{EA488B4C-45DC-45A3-A75E-66102BA9DDB3}"/>
          </ac:picMkLst>
        </pc:picChg>
        <pc:cxnChg chg="mod">
          <ac:chgData name="Xuanbo" userId="52a29cb4-095e-4b88-8e5b-abe65ecae15b" providerId="ADAL" clId="{E29FFCCC-A340-4373-AA2B-06342ADDD58E}" dt="2023-03-21T21:40:17.610" v="768" actId="1076"/>
          <ac:cxnSpMkLst>
            <pc:docMk/>
            <pc:sldMk cId="552668685" sldId="257"/>
            <ac:cxnSpMk id="22" creationId="{10641A20-2F44-4635-9055-AFB038B2D9AC}"/>
          </ac:cxnSpMkLst>
        </pc:cxnChg>
      </pc:sldChg>
      <pc:sldChg chg="addSp delSp modSp mod">
        <pc:chgData name="Xuanbo" userId="52a29cb4-095e-4b88-8e5b-abe65ecae15b" providerId="ADAL" clId="{E29FFCCC-A340-4373-AA2B-06342ADDD58E}" dt="2023-03-21T21:45:45.037" v="925" actId="113"/>
        <pc:sldMkLst>
          <pc:docMk/>
          <pc:sldMk cId="2579405120" sldId="278"/>
        </pc:sldMkLst>
        <pc:spChg chg="mod">
          <ac:chgData name="Xuanbo" userId="52a29cb4-095e-4b88-8e5b-abe65ecae15b" providerId="ADAL" clId="{E29FFCCC-A340-4373-AA2B-06342ADDD58E}" dt="2023-03-21T21:45:45.037" v="925" actId="113"/>
          <ac:spMkLst>
            <pc:docMk/>
            <pc:sldMk cId="2579405120" sldId="278"/>
            <ac:spMk id="10" creationId="{D756342A-43F3-4142-A0AD-A65E1882C576}"/>
          </ac:spMkLst>
        </pc:spChg>
        <pc:graphicFrameChg chg="add mod">
          <ac:chgData name="Xuanbo" userId="52a29cb4-095e-4b88-8e5b-abe65ecae15b" providerId="ADAL" clId="{E29FFCCC-A340-4373-AA2B-06342ADDD58E}" dt="2023-03-21T21:38:53.689" v="755"/>
          <ac:graphicFrameMkLst>
            <pc:docMk/>
            <pc:sldMk cId="2579405120" sldId="278"/>
            <ac:graphicFrameMk id="6" creationId="{FC6C34AE-189E-4695-9E01-03078AAD076D}"/>
          </ac:graphicFrameMkLst>
        </pc:graphicFrameChg>
        <pc:graphicFrameChg chg="add mod">
          <ac:chgData name="Xuanbo" userId="52a29cb4-095e-4b88-8e5b-abe65ecae15b" providerId="ADAL" clId="{E29FFCCC-A340-4373-AA2B-06342ADDD58E}" dt="2023-03-21T21:43:16.179" v="786" actId="1076"/>
          <ac:graphicFrameMkLst>
            <pc:docMk/>
            <pc:sldMk cId="2579405120" sldId="278"/>
            <ac:graphicFrameMk id="7" creationId="{527C4895-A555-491C-ABAF-8513FD0121D2}"/>
          </ac:graphicFrameMkLst>
        </pc:graphicFrameChg>
        <pc:graphicFrameChg chg="add mod">
          <ac:chgData name="Xuanbo" userId="52a29cb4-095e-4b88-8e5b-abe65ecae15b" providerId="ADAL" clId="{E29FFCCC-A340-4373-AA2B-06342ADDD58E}" dt="2023-03-21T21:38:53.689" v="755"/>
          <ac:graphicFrameMkLst>
            <pc:docMk/>
            <pc:sldMk cId="2579405120" sldId="278"/>
            <ac:graphicFrameMk id="8" creationId="{710EED48-BC66-431C-BF12-A8926F7D6582}"/>
          </ac:graphicFrameMkLst>
        </pc:graphicFrameChg>
        <pc:graphicFrameChg chg="add mod">
          <ac:chgData name="Xuanbo" userId="52a29cb4-095e-4b88-8e5b-abe65ecae15b" providerId="ADAL" clId="{E29FFCCC-A340-4373-AA2B-06342ADDD58E}" dt="2023-03-21T21:43:18.094" v="787" actId="1076"/>
          <ac:graphicFrameMkLst>
            <pc:docMk/>
            <pc:sldMk cId="2579405120" sldId="278"/>
            <ac:graphicFrameMk id="9" creationId="{736FFCF2-3C5C-4A20-ADF6-42B9617526E5}"/>
          </ac:graphicFrameMkLst>
        </pc:graphicFrameChg>
        <pc:picChg chg="del">
          <ac:chgData name="Xuanbo" userId="52a29cb4-095e-4b88-8e5b-abe65ecae15b" providerId="ADAL" clId="{E29FFCCC-A340-4373-AA2B-06342ADDD58E}" dt="2023-03-21T21:38:53.433" v="754" actId="478"/>
          <ac:picMkLst>
            <pc:docMk/>
            <pc:sldMk cId="2579405120" sldId="278"/>
            <ac:picMk id="2" creationId="{E1D9E642-7D80-4735-B993-0CA133FAFCB3}"/>
          </ac:picMkLst>
        </pc:picChg>
        <pc:cxnChg chg="mod">
          <ac:chgData name="Xuanbo" userId="52a29cb4-095e-4b88-8e5b-abe65ecae15b" providerId="ADAL" clId="{E29FFCCC-A340-4373-AA2B-06342ADDD58E}" dt="2023-03-21T21:43:20.213" v="788" actId="1076"/>
          <ac:cxnSpMkLst>
            <pc:docMk/>
            <pc:sldMk cId="2579405120" sldId="278"/>
            <ac:cxnSpMk id="17" creationId="{6046326F-9694-4909-8539-052E6D45B3D3}"/>
          </ac:cxnSpMkLst>
        </pc:cxnChg>
      </pc:sldChg>
      <pc:sldChg chg="addSp delSp modSp mod">
        <pc:chgData name="Xuanbo" userId="52a29cb4-095e-4b88-8e5b-abe65ecae15b" providerId="ADAL" clId="{E29FFCCC-A340-4373-AA2B-06342ADDD58E}" dt="2023-03-21T20:25:39.405" v="257" actId="1076"/>
        <pc:sldMkLst>
          <pc:docMk/>
          <pc:sldMk cId="1106058793" sldId="297"/>
        </pc:sldMkLst>
        <pc:spChg chg="mod">
          <ac:chgData name="Xuanbo" userId="52a29cb4-095e-4b88-8e5b-abe65ecae15b" providerId="ADAL" clId="{E29FFCCC-A340-4373-AA2B-06342ADDD58E}" dt="2023-03-21T20:25:33.531" v="254" actId="1076"/>
          <ac:spMkLst>
            <pc:docMk/>
            <pc:sldMk cId="1106058793" sldId="297"/>
            <ac:spMk id="9" creationId="{46AC14D4-E837-47CB-9BE6-6EAA80D25BCB}"/>
          </ac:spMkLst>
        </pc:spChg>
        <pc:picChg chg="add mod">
          <ac:chgData name="Xuanbo" userId="52a29cb4-095e-4b88-8e5b-abe65ecae15b" providerId="ADAL" clId="{E29FFCCC-A340-4373-AA2B-06342ADDD58E}" dt="2023-03-21T20:25:39.405" v="257" actId="1076"/>
          <ac:picMkLst>
            <pc:docMk/>
            <pc:sldMk cId="1106058793" sldId="297"/>
            <ac:picMk id="3" creationId="{41B1E3F0-20FC-4AE1-AA4A-51D82595DCCE}"/>
          </ac:picMkLst>
        </pc:picChg>
        <pc:picChg chg="del">
          <ac:chgData name="Xuanbo" userId="52a29cb4-095e-4b88-8e5b-abe65ecae15b" providerId="ADAL" clId="{E29FFCCC-A340-4373-AA2B-06342ADDD58E}" dt="2023-03-21T16:05:33.862" v="27" actId="21"/>
          <ac:picMkLst>
            <pc:docMk/>
            <pc:sldMk cId="1106058793" sldId="297"/>
            <ac:picMk id="5" creationId="{184F6864-B8CC-4DD1-A332-4A2DD1E6AC2F}"/>
          </ac:picMkLst>
        </pc:picChg>
        <pc:picChg chg="add mod">
          <ac:chgData name="Xuanbo" userId="52a29cb4-095e-4b88-8e5b-abe65ecae15b" providerId="ADAL" clId="{E29FFCCC-A340-4373-AA2B-06342ADDD58E}" dt="2023-03-21T20:25:39.405" v="257" actId="1076"/>
          <ac:picMkLst>
            <pc:docMk/>
            <pc:sldMk cId="1106058793" sldId="297"/>
            <ac:picMk id="6" creationId="{D3D8F6B1-C8BE-4206-8CB1-9AAA710E6577}"/>
          </ac:picMkLst>
        </pc:picChg>
        <pc:picChg chg="add mod">
          <ac:chgData name="Xuanbo" userId="52a29cb4-095e-4b88-8e5b-abe65ecae15b" providerId="ADAL" clId="{E29FFCCC-A340-4373-AA2B-06342ADDD58E}" dt="2023-03-21T16:06:04.253" v="31" actId="571"/>
          <ac:picMkLst>
            <pc:docMk/>
            <pc:sldMk cId="1106058793" sldId="297"/>
            <ac:picMk id="7" creationId="{361E9D17-8BB4-49F7-BADA-CC76DA323CB3}"/>
          </ac:picMkLst>
        </pc:picChg>
      </pc:sldChg>
      <pc:sldChg chg="addSp delSp modSp mod">
        <pc:chgData name="Xuanbo" userId="52a29cb4-095e-4b88-8e5b-abe65ecae15b" providerId="ADAL" clId="{E29FFCCC-A340-4373-AA2B-06342ADDD58E}" dt="2023-03-21T21:35:32.216" v="707" actId="21"/>
        <pc:sldMkLst>
          <pc:docMk/>
          <pc:sldMk cId="77921929" sldId="304"/>
        </pc:sldMkLst>
        <pc:spChg chg="mod">
          <ac:chgData name="Xuanbo" userId="52a29cb4-095e-4b88-8e5b-abe65ecae15b" providerId="ADAL" clId="{E29FFCCC-A340-4373-AA2B-06342ADDD58E}" dt="2023-03-21T20:30:25.553" v="285" actId="20577"/>
          <ac:spMkLst>
            <pc:docMk/>
            <pc:sldMk cId="77921929" sldId="304"/>
            <ac:spMk id="7" creationId="{7D6C4428-B079-4976-BC75-D390EBA39177}"/>
          </ac:spMkLst>
        </pc:spChg>
        <pc:spChg chg="add mod">
          <ac:chgData name="Xuanbo" userId="52a29cb4-095e-4b88-8e5b-abe65ecae15b" providerId="ADAL" clId="{E29FFCCC-A340-4373-AA2B-06342ADDD58E}" dt="2023-03-21T20:26:11.192" v="267" actId="1076"/>
          <ac:spMkLst>
            <pc:docMk/>
            <pc:sldMk cId="77921929" sldId="304"/>
            <ac:spMk id="13" creationId="{44AC818D-D7CB-4235-9673-82208F9FE01D}"/>
          </ac:spMkLst>
        </pc:spChg>
        <pc:spChg chg="del">
          <ac:chgData name="Xuanbo" userId="52a29cb4-095e-4b88-8e5b-abe65ecae15b" providerId="ADAL" clId="{E29FFCCC-A340-4373-AA2B-06342ADDD58E}" dt="2023-03-21T21:35:32.216" v="707" actId="21"/>
          <ac:spMkLst>
            <pc:docMk/>
            <pc:sldMk cId="77921929" sldId="304"/>
            <ac:spMk id="22" creationId="{9F295E00-389D-44BA-9F8D-29899EAF44AD}"/>
          </ac:spMkLst>
        </pc:spChg>
        <pc:spChg chg="add del">
          <ac:chgData name="Xuanbo" userId="52a29cb4-095e-4b88-8e5b-abe65ecae15b" providerId="ADAL" clId="{E29FFCCC-A340-4373-AA2B-06342ADDD58E}" dt="2023-03-21T19:31:25.755" v="86" actId="21"/>
          <ac:spMkLst>
            <pc:docMk/>
            <pc:sldMk cId="77921929" sldId="304"/>
            <ac:spMk id="36" creationId="{8A5052D8-1EC2-4B22-8718-0BFE2F151FD6}"/>
          </ac:spMkLst>
        </pc:spChg>
        <pc:graphicFrameChg chg="add mod modGraphic">
          <ac:chgData name="Xuanbo" userId="52a29cb4-095e-4b88-8e5b-abe65ecae15b" providerId="ADAL" clId="{E29FFCCC-A340-4373-AA2B-06342ADDD58E}" dt="2023-03-21T20:45:08.630" v="397" actId="20577"/>
          <ac:graphicFrameMkLst>
            <pc:docMk/>
            <pc:sldMk cId="77921929" sldId="304"/>
            <ac:graphicFrameMk id="2" creationId="{A25FDF38-E177-4465-BC0B-51CE68989D10}"/>
          </ac:graphicFrameMkLst>
        </pc:graphicFrameChg>
        <pc:picChg chg="add mod ord">
          <ac:chgData name="Xuanbo" userId="52a29cb4-095e-4b88-8e5b-abe65ecae15b" providerId="ADAL" clId="{E29FFCCC-A340-4373-AA2B-06342ADDD58E}" dt="2023-03-21T20:46:00.950" v="403" actId="14826"/>
          <ac:picMkLst>
            <pc:docMk/>
            <pc:sldMk cId="77921929" sldId="304"/>
            <ac:picMk id="4" creationId="{BF519D52-A973-4115-BDAC-12D859AC9E76}"/>
          </ac:picMkLst>
        </pc:picChg>
        <pc:picChg chg="add mod ord modCrop">
          <ac:chgData name="Xuanbo" userId="52a29cb4-095e-4b88-8e5b-abe65ecae15b" providerId="ADAL" clId="{E29FFCCC-A340-4373-AA2B-06342ADDD58E}" dt="2023-03-21T20:46:07.078" v="404" actId="14826"/>
          <ac:picMkLst>
            <pc:docMk/>
            <pc:sldMk cId="77921929" sldId="304"/>
            <ac:picMk id="6" creationId="{DAE93B3B-04C8-4627-814E-4314C6901EFE}"/>
          </ac:picMkLst>
        </pc:picChg>
        <pc:picChg chg="add mod">
          <ac:chgData name="Xuanbo" userId="52a29cb4-095e-4b88-8e5b-abe65ecae15b" providerId="ADAL" clId="{E29FFCCC-A340-4373-AA2B-06342ADDD58E}" dt="2023-03-21T20:46:19.669" v="405" actId="14826"/>
          <ac:picMkLst>
            <pc:docMk/>
            <pc:sldMk cId="77921929" sldId="304"/>
            <ac:picMk id="9" creationId="{0095B571-6651-4451-8626-34DBA64368EA}"/>
          </ac:picMkLst>
        </pc:picChg>
        <pc:picChg chg="add mod">
          <ac:chgData name="Xuanbo" userId="52a29cb4-095e-4b88-8e5b-abe65ecae15b" providerId="ADAL" clId="{E29FFCCC-A340-4373-AA2B-06342ADDD58E}" dt="2023-03-21T20:45:30.250" v="399" actId="1076"/>
          <ac:picMkLst>
            <pc:docMk/>
            <pc:sldMk cId="77921929" sldId="304"/>
            <ac:picMk id="11" creationId="{5103D45B-4514-4C54-A8AB-E9CCFBB2F603}"/>
          </ac:picMkLst>
        </pc:picChg>
        <pc:picChg chg="add del">
          <ac:chgData name="Xuanbo" userId="52a29cb4-095e-4b88-8e5b-abe65ecae15b" providerId="ADAL" clId="{E29FFCCC-A340-4373-AA2B-06342ADDD58E}" dt="2023-03-21T19:31:24.160" v="85" actId="21"/>
          <ac:picMkLst>
            <pc:docMk/>
            <pc:sldMk cId="77921929" sldId="304"/>
            <ac:picMk id="19" creationId="{864E2122-864E-464C-A88C-03266E536C55}"/>
          </ac:picMkLst>
        </pc:picChg>
      </pc:sldChg>
      <pc:sldChg chg="addSp delSp modSp mod">
        <pc:chgData name="Xuanbo" userId="52a29cb4-095e-4b88-8e5b-abe65ecae15b" providerId="ADAL" clId="{E29FFCCC-A340-4373-AA2B-06342ADDD58E}" dt="2023-03-21T21:02:26.518" v="568" actId="20577"/>
        <pc:sldMkLst>
          <pc:docMk/>
          <pc:sldMk cId="2441299604" sldId="305"/>
        </pc:sldMkLst>
        <pc:spChg chg="del">
          <ac:chgData name="Xuanbo" userId="52a29cb4-095e-4b88-8e5b-abe65ecae15b" providerId="ADAL" clId="{E29FFCCC-A340-4373-AA2B-06342ADDD58E}" dt="2023-03-21T19:31:28.091" v="87" actId="21"/>
          <ac:spMkLst>
            <pc:docMk/>
            <pc:sldMk cId="2441299604" sldId="305"/>
            <ac:spMk id="6" creationId="{9BBD0482-E157-4400-81D2-F2FACD8510F0}"/>
          </ac:spMkLst>
        </pc:spChg>
        <pc:spChg chg="add mod">
          <ac:chgData name="Xuanbo" userId="52a29cb4-095e-4b88-8e5b-abe65ecae15b" providerId="ADAL" clId="{E29FFCCC-A340-4373-AA2B-06342ADDD58E}" dt="2023-03-21T20:57:49.835" v="526" actId="21"/>
          <ac:spMkLst>
            <pc:docMk/>
            <pc:sldMk cId="2441299604" sldId="305"/>
            <ac:spMk id="7" creationId="{7DF62188-0B34-4F88-9846-C4FE2DE66D09}"/>
          </ac:spMkLst>
        </pc:spChg>
        <pc:spChg chg="add mod">
          <ac:chgData name="Xuanbo" userId="52a29cb4-095e-4b88-8e5b-abe65ecae15b" providerId="ADAL" clId="{E29FFCCC-A340-4373-AA2B-06342ADDD58E}" dt="2023-03-21T20:57:44.555" v="524"/>
          <ac:spMkLst>
            <pc:docMk/>
            <pc:sldMk cId="2441299604" sldId="305"/>
            <ac:spMk id="10" creationId="{567411EE-9858-4951-A2B7-0C8E5831A6BC}"/>
          </ac:spMkLst>
        </pc:spChg>
        <pc:spChg chg="add mod">
          <ac:chgData name="Xuanbo" userId="52a29cb4-095e-4b88-8e5b-abe65ecae15b" providerId="ADAL" clId="{E29FFCCC-A340-4373-AA2B-06342ADDD58E}" dt="2023-03-21T21:02:26.518" v="568" actId="20577"/>
          <ac:spMkLst>
            <pc:docMk/>
            <pc:sldMk cId="2441299604" sldId="305"/>
            <ac:spMk id="11" creationId="{B5011836-ECA8-40B6-BF03-79C97766E4FB}"/>
          </ac:spMkLst>
        </pc:spChg>
        <pc:graphicFrameChg chg="add mod">
          <ac:chgData name="Xuanbo" userId="52a29cb4-095e-4b88-8e5b-abe65ecae15b" providerId="ADAL" clId="{E29FFCCC-A340-4373-AA2B-06342ADDD58E}" dt="2023-03-21T20:57:47.958" v="525" actId="1076"/>
          <ac:graphicFrameMkLst>
            <pc:docMk/>
            <pc:sldMk cId="2441299604" sldId="305"/>
            <ac:graphicFrameMk id="8" creationId="{27682507-771D-40E6-B567-F67A18967274}"/>
          </ac:graphicFrameMkLst>
        </pc:graphicFrameChg>
        <pc:picChg chg="add del mod">
          <ac:chgData name="Xuanbo" userId="52a29cb4-095e-4b88-8e5b-abe65ecae15b" providerId="ADAL" clId="{E29FFCCC-A340-4373-AA2B-06342ADDD58E}" dt="2023-03-21T20:43:34.267" v="344" actId="21"/>
          <ac:picMkLst>
            <pc:docMk/>
            <pc:sldMk cId="2441299604" sldId="305"/>
            <ac:picMk id="3" creationId="{BDD7B0F3-6580-4147-A713-DB2DED8ED113}"/>
          </ac:picMkLst>
        </pc:picChg>
        <pc:picChg chg="del">
          <ac:chgData name="Xuanbo" userId="52a29cb4-095e-4b88-8e5b-abe65ecae15b" providerId="ADAL" clId="{E29FFCCC-A340-4373-AA2B-06342ADDD58E}" dt="2023-03-21T19:31:28.091" v="87" actId="21"/>
          <ac:picMkLst>
            <pc:docMk/>
            <pc:sldMk cId="2441299604" sldId="305"/>
            <ac:picMk id="4" creationId="{FBDDC59C-627E-45AB-B1AD-7B1600747937}"/>
          </ac:picMkLst>
        </pc:picChg>
        <pc:picChg chg="add mod">
          <ac:chgData name="Xuanbo" userId="52a29cb4-095e-4b88-8e5b-abe65ecae15b" providerId="ADAL" clId="{E29FFCCC-A340-4373-AA2B-06342ADDD58E}" dt="2023-03-21T20:57:44.555" v="524"/>
          <ac:picMkLst>
            <pc:docMk/>
            <pc:sldMk cId="2441299604" sldId="305"/>
            <ac:picMk id="9" creationId="{C78AF0EE-A4A6-4415-B578-AC35B9DF0213}"/>
          </ac:picMkLst>
        </pc:picChg>
      </pc:sldChg>
      <pc:sldChg chg="modSp add del mod setBg">
        <pc:chgData name="Xuanbo" userId="52a29cb4-095e-4b88-8e5b-abe65ecae15b" providerId="ADAL" clId="{E29FFCCC-A340-4373-AA2B-06342ADDD58E}" dt="2023-03-21T20:45:33.614" v="400" actId="47"/>
        <pc:sldMkLst>
          <pc:docMk/>
          <pc:sldMk cId="2443853368" sldId="306"/>
        </pc:sldMkLst>
        <pc:spChg chg="mod">
          <ac:chgData name="Xuanbo" userId="52a29cb4-095e-4b88-8e5b-abe65ecae15b" providerId="ADAL" clId="{E29FFCCC-A340-4373-AA2B-06342ADDD58E}" dt="2023-03-21T20:30:29.150" v="287" actId="20577"/>
          <ac:spMkLst>
            <pc:docMk/>
            <pc:sldMk cId="2443853368" sldId="306"/>
            <ac:spMk id="7" creationId="{7D6C4428-B079-4976-BC75-D390EBA39177}"/>
          </ac:spMkLst>
        </pc:spChg>
        <pc:graphicFrameChg chg="modGraphic">
          <ac:chgData name="Xuanbo" userId="52a29cb4-095e-4b88-8e5b-abe65ecae15b" providerId="ADAL" clId="{E29FFCCC-A340-4373-AA2B-06342ADDD58E}" dt="2023-03-21T20:36:15.644" v="341" actId="20577"/>
          <ac:graphicFrameMkLst>
            <pc:docMk/>
            <pc:sldMk cId="2443853368" sldId="306"/>
            <ac:graphicFrameMk id="2" creationId="{A25FDF38-E177-4465-BC0B-51CE68989D10}"/>
          </ac:graphicFrameMkLst>
        </pc:graphicFrameChg>
      </pc:sldChg>
      <pc:sldChg chg="addSp delSp modSp add mod setBg">
        <pc:chgData name="Xuanbo" userId="52a29cb4-095e-4b88-8e5b-abe65ecae15b" providerId="ADAL" clId="{E29FFCCC-A340-4373-AA2B-06342ADDD58E}" dt="2023-03-21T21:35:24.823" v="705" actId="21"/>
        <pc:sldMkLst>
          <pc:docMk/>
          <pc:sldMk cId="2568135176" sldId="306"/>
        </pc:sldMkLst>
        <pc:spChg chg="mod">
          <ac:chgData name="Xuanbo" userId="52a29cb4-095e-4b88-8e5b-abe65ecae15b" providerId="ADAL" clId="{E29FFCCC-A340-4373-AA2B-06342ADDD58E}" dt="2023-03-21T20:45:38.510" v="402" actId="20577"/>
          <ac:spMkLst>
            <pc:docMk/>
            <pc:sldMk cId="2568135176" sldId="306"/>
            <ac:spMk id="7" creationId="{7D6C4428-B079-4976-BC75-D390EBA39177}"/>
          </ac:spMkLst>
        </pc:spChg>
        <pc:spChg chg="del">
          <ac:chgData name="Xuanbo" userId="52a29cb4-095e-4b88-8e5b-abe65ecae15b" providerId="ADAL" clId="{E29FFCCC-A340-4373-AA2B-06342ADDD58E}" dt="2023-03-21T21:35:24.823" v="705" actId="21"/>
          <ac:spMkLst>
            <pc:docMk/>
            <pc:sldMk cId="2568135176" sldId="306"/>
            <ac:spMk id="22" creationId="{9F295E00-389D-44BA-9F8D-29899EAF44AD}"/>
          </ac:spMkLst>
        </pc:spChg>
        <pc:graphicFrameChg chg="modGraphic">
          <ac:chgData name="Xuanbo" userId="52a29cb4-095e-4b88-8e5b-abe65ecae15b" providerId="ADAL" clId="{E29FFCCC-A340-4373-AA2B-06342ADDD58E}" dt="2023-03-21T20:52:07.564" v="463" actId="20577"/>
          <ac:graphicFrameMkLst>
            <pc:docMk/>
            <pc:sldMk cId="2568135176" sldId="306"/>
            <ac:graphicFrameMk id="2" creationId="{A25FDF38-E177-4465-BC0B-51CE68989D10}"/>
          </ac:graphicFrameMkLst>
        </pc:graphicFrameChg>
        <pc:picChg chg="mod">
          <ac:chgData name="Xuanbo" userId="52a29cb4-095e-4b88-8e5b-abe65ecae15b" providerId="ADAL" clId="{E29FFCCC-A340-4373-AA2B-06342ADDD58E}" dt="2023-03-21T20:52:31.872" v="466" actId="14826"/>
          <ac:picMkLst>
            <pc:docMk/>
            <pc:sldMk cId="2568135176" sldId="306"/>
            <ac:picMk id="4" creationId="{BF519D52-A973-4115-BDAC-12D859AC9E76}"/>
          </ac:picMkLst>
        </pc:picChg>
        <pc:picChg chg="add del mod">
          <ac:chgData name="Xuanbo" userId="52a29cb4-095e-4b88-8e5b-abe65ecae15b" providerId="ADAL" clId="{E29FFCCC-A340-4373-AA2B-06342ADDD58E}" dt="2023-03-21T20:51:21.162" v="410" actId="21"/>
          <ac:picMkLst>
            <pc:docMk/>
            <pc:sldMk cId="2568135176" sldId="306"/>
            <ac:picMk id="5" creationId="{C6B84283-CB4A-48CC-9B79-7786154DE6FF}"/>
          </ac:picMkLst>
        </pc:picChg>
        <pc:picChg chg="mod">
          <ac:chgData name="Xuanbo" userId="52a29cb4-095e-4b88-8e5b-abe65ecae15b" providerId="ADAL" clId="{E29FFCCC-A340-4373-AA2B-06342ADDD58E}" dt="2023-03-21T20:52:48.026" v="470" actId="14826"/>
          <ac:picMkLst>
            <pc:docMk/>
            <pc:sldMk cId="2568135176" sldId="306"/>
            <ac:picMk id="6" creationId="{DAE93B3B-04C8-4627-814E-4314C6901EFE}"/>
          </ac:picMkLst>
        </pc:picChg>
        <pc:picChg chg="mod">
          <ac:chgData name="Xuanbo" userId="52a29cb4-095e-4b88-8e5b-abe65ecae15b" providerId="ADAL" clId="{E29FFCCC-A340-4373-AA2B-06342ADDD58E}" dt="2023-03-21T20:52:36.564" v="467" actId="14826"/>
          <ac:picMkLst>
            <pc:docMk/>
            <pc:sldMk cId="2568135176" sldId="306"/>
            <ac:picMk id="9" creationId="{0095B571-6651-4451-8626-34DBA64368EA}"/>
          </ac:picMkLst>
        </pc:picChg>
        <pc:picChg chg="del">
          <ac:chgData name="Xuanbo" userId="52a29cb4-095e-4b88-8e5b-abe65ecae15b" providerId="ADAL" clId="{E29FFCCC-A340-4373-AA2B-06342ADDD58E}" dt="2023-03-21T20:51:22.377" v="411" actId="478"/>
          <ac:picMkLst>
            <pc:docMk/>
            <pc:sldMk cId="2568135176" sldId="306"/>
            <ac:picMk id="11" creationId="{5103D45B-4514-4C54-A8AB-E9CCFBB2F603}"/>
          </ac:picMkLst>
        </pc:picChg>
        <pc:picChg chg="add mod">
          <ac:chgData name="Xuanbo" userId="52a29cb4-095e-4b88-8e5b-abe65ecae15b" providerId="ADAL" clId="{E29FFCCC-A340-4373-AA2B-06342ADDD58E}" dt="2023-03-21T20:51:23.738" v="415" actId="1037"/>
          <ac:picMkLst>
            <pc:docMk/>
            <pc:sldMk cId="2568135176" sldId="306"/>
            <ac:picMk id="12" creationId="{498B5089-3D7C-45E7-B85A-806789E75A22}"/>
          </ac:picMkLst>
        </pc:picChg>
      </pc:sldChg>
      <pc:sldChg chg="modSp add del mod setBg">
        <pc:chgData name="Xuanbo" userId="52a29cb4-095e-4b88-8e5b-abe65ecae15b" providerId="ADAL" clId="{E29FFCCC-A340-4373-AA2B-06342ADDD58E}" dt="2023-03-21T20:45:33.614" v="400" actId="47"/>
        <pc:sldMkLst>
          <pc:docMk/>
          <pc:sldMk cId="2763399306" sldId="307"/>
        </pc:sldMkLst>
        <pc:spChg chg="mod">
          <ac:chgData name="Xuanbo" userId="52a29cb4-095e-4b88-8e5b-abe65ecae15b" providerId="ADAL" clId="{E29FFCCC-A340-4373-AA2B-06342ADDD58E}" dt="2023-03-21T20:31:22.913" v="292" actId="20577"/>
          <ac:spMkLst>
            <pc:docMk/>
            <pc:sldMk cId="2763399306" sldId="307"/>
            <ac:spMk id="7" creationId="{7D6C4428-B079-4976-BC75-D390EBA39177}"/>
          </ac:spMkLst>
        </pc:spChg>
      </pc:sldChg>
      <pc:sldChg chg="addSp delSp modSp add mod">
        <pc:chgData name="Xuanbo" userId="52a29cb4-095e-4b88-8e5b-abe65ecae15b" providerId="ADAL" clId="{E29FFCCC-A340-4373-AA2B-06342ADDD58E}" dt="2023-03-21T21:35:33.550" v="708" actId="21"/>
        <pc:sldMkLst>
          <pc:docMk/>
          <pc:sldMk cId="3864501305" sldId="307"/>
        </pc:sldMkLst>
        <pc:spChg chg="mod">
          <ac:chgData name="Xuanbo" userId="52a29cb4-095e-4b88-8e5b-abe65ecae15b" providerId="ADAL" clId="{E29FFCCC-A340-4373-AA2B-06342ADDD58E}" dt="2023-03-21T20:52:54.766" v="472" actId="20577"/>
          <ac:spMkLst>
            <pc:docMk/>
            <pc:sldMk cId="3864501305" sldId="307"/>
            <ac:spMk id="7" creationId="{7D6C4428-B079-4976-BC75-D390EBA39177}"/>
          </ac:spMkLst>
        </pc:spChg>
        <pc:spChg chg="del">
          <ac:chgData name="Xuanbo" userId="52a29cb4-095e-4b88-8e5b-abe65ecae15b" providerId="ADAL" clId="{E29FFCCC-A340-4373-AA2B-06342ADDD58E}" dt="2023-03-21T21:35:33.550" v="708" actId="21"/>
          <ac:spMkLst>
            <pc:docMk/>
            <pc:sldMk cId="3864501305" sldId="307"/>
            <ac:spMk id="22" creationId="{9F295E00-389D-44BA-9F8D-29899EAF44AD}"/>
          </ac:spMkLst>
        </pc:spChg>
        <pc:graphicFrameChg chg="mod modGraphic">
          <ac:chgData name="Xuanbo" userId="52a29cb4-095e-4b88-8e5b-abe65ecae15b" providerId="ADAL" clId="{E29FFCCC-A340-4373-AA2B-06342ADDD58E}" dt="2023-03-21T20:56:43.203" v="517" actId="20577"/>
          <ac:graphicFrameMkLst>
            <pc:docMk/>
            <pc:sldMk cId="3864501305" sldId="307"/>
            <ac:graphicFrameMk id="2" creationId="{A25FDF38-E177-4465-BC0B-51CE68989D10}"/>
          </ac:graphicFrameMkLst>
        </pc:graphicFrameChg>
        <pc:picChg chg="mod">
          <ac:chgData name="Xuanbo" userId="52a29cb4-095e-4b88-8e5b-abe65ecae15b" providerId="ADAL" clId="{E29FFCCC-A340-4373-AA2B-06342ADDD58E}" dt="2023-03-21T20:55:29.214" v="477" actId="14826"/>
          <ac:picMkLst>
            <pc:docMk/>
            <pc:sldMk cId="3864501305" sldId="307"/>
            <ac:picMk id="4" creationId="{BF519D52-A973-4115-BDAC-12D859AC9E76}"/>
          </ac:picMkLst>
        </pc:picChg>
        <pc:picChg chg="add mod">
          <ac:chgData name="Xuanbo" userId="52a29cb4-095e-4b88-8e5b-abe65ecae15b" providerId="ADAL" clId="{E29FFCCC-A340-4373-AA2B-06342ADDD58E}" dt="2023-03-21T20:55:22.422" v="475" actId="14100"/>
          <ac:picMkLst>
            <pc:docMk/>
            <pc:sldMk cId="3864501305" sldId="307"/>
            <ac:picMk id="5" creationId="{1854A166-7A7A-4A29-8827-EB251B92BDFC}"/>
          </ac:picMkLst>
        </pc:picChg>
        <pc:picChg chg="mod">
          <ac:chgData name="Xuanbo" userId="52a29cb4-095e-4b88-8e5b-abe65ecae15b" providerId="ADAL" clId="{E29FFCCC-A340-4373-AA2B-06342ADDD58E}" dt="2023-03-21T20:55:33.743" v="478" actId="14826"/>
          <ac:picMkLst>
            <pc:docMk/>
            <pc:sldMk cId="3864501305" sldId="307"/>
            <ac:picMk id="6" creationId="{DAE93B3B-04C8-4627-814E-4314C6901EFE}"/>
          </ac:picMkLst>
        </pc:picChg>
        <pc:picChg chg="mod">
          <ac:chgData name="Xuanbo" userId="52a29cb4-095e-4b88-8e5b-abe65ecae15b" providerId="ADAL" clId="{E29FFCCC-A340-4373-AA2B-06342ADDD58E}" dt="2023-03-21T20:55:38.686" v="479" actId="14826"/>
          <ac:picMkLst>
            <pc:docMk/>
            <pc:sldMk cId="3864501305" sldId="307"/>
            <ac:picMk id="9" creationId="{0095B571-6651-4451-8626-34DBA64368EA}"/>
          </ac:picMkLst>
        </pc:picChg>
        <pc:picChg chg="del">
          <ac:chgData name="Xuanbo" userId="52a29cb4-095e-4b88-8e5b-abe65ecae15b" providerId="ADAL" clId="{E29FFCCC-A340-4373-AA2B-06342ADDD58E}" dt="2023-03-21T20:55:23.072" v="476" actId="21"/>
          <ac:picMkLst>
            <pc:docMk/>
            <pc:sldMk cId="3864501305" sldId="307"/>
            <ac:picMk id="12" creationId="{498B5089-3D7C-45E7-B85A-806789E75A22}"/>
          </ac:picMkLst>
        </pc:picChg>
      </pc:sldChg>
      <pc:sldChg chg="addSp delSp modSp new mod">
        <pc:chgData name="Xuanbo" userId="52a29cb4-095e-4b88-8e5b-abe65ecae15b" providerId="ADAL" clId="{E29FFCCC-A340-4373-AA2B-06342ADDD58E}" dt="2023-03-21T21:34:43.598" v="700" actId="20577"/>
        <pc:sldMkLst>
          <pc:docMk/>
          <pc:sldMk cId="3758680294" sldId="308"/>
        </pc:sldMkLst>
        <pc:spChg chg="del">
          <ac:chgData name="Xuanbo" userId="52a29cb4-095e-4b88-8e5b-abe65ecae15b" providerId="ADAL" clId="{E29FFCCC-A340-4373-AA2B-06342ADDD58E}" dt="2023-03-21T21:30:02.739" v="570" actId="478"/>
          <ac:spMkLst>
            <pc:docMk/>
            <pc:sldMk cId="3758680294" sldId="308"/>
            <ac:spMk id="2" creationId="{C0C7CB75-6FB3-4BDA-A223-BF782C31024A}"/>
          </ac:spMkLst>
        </pc:spChg>
        <pc:spChg chg="del">
          <ac:chgData name="Xuanbo" userId="52a29cb4-095e-4b88-8e5b-abe65ecae15b" providerId="ADAL" clId="{E29FFCCC-A340-4373-AA2B-06342ADDD58E}" dt="2023-03-21T21:30:02.739" v="570" actId="478"/>
          <ac:spMkLst>
            <pc:docMk/>
            <pc:sldMk cId="3758680294" sldId="308"/>
            <ac:spMk id="3" creationId="{F007AA84-C012-4E2B-A183-43F8F32B1DDB}"/>
          </ac:spMkLst>
        </pc:spChg>
        <pc:spChg chg="add mod">
          <ac:chgData name="Xuanbo" userId="52a29cb4-095e-4b88-8e5b-abe65ecae15b" providerId="ADAL" clId="{E29FFCCC-A340-4373-AA2B-06342ADDD58E}" dt="2023-03-21T21:31:29.486" v="638"/>
          <ac:spMkLst>
            <pc:docMk/>
            <pc:sldMk cId="3758680294" sldId="308"/>
            <ac:spMk id="14" creationId="{3EF3B805-3704-437E-A20B-22CEEC81991C}"/>
          </ac:spMkLst>
        </pc:spChg>
        <pc:spChg chg="add mod">
          <ac:chgData name="Xuanbo" userId="52a29cb4-095e-4b88-8e5b-abe65ecae15b" providerId="ADAL" clId="{E29FFCCC-A340-4373-AA2B-06342ADDD58E}" dt="2023-03-21T21:34:43.598" v="700" actId="20577"/>
          <ac:spMkLst>
            <pc:docMk/>
            <pc:sldMk cId="3758680294" sldId="308"/>
            <ac:spMk id="17" creationId="{1480E2E0-BCD0-4AAE-89B6-C4673AB38299}"/>
          </ac:spMkLst>
        </pc:spChg>
        <pc:grpChg chg="add mod">
          <ac:chgData name="Xuanbo" userId="52a29cb4-095e-4b88-8e5b-abe65ecae15b" providerId="ADAL" clId="{E29FFCCC-A340-4373-AA2B-06342ADDD58E}" dt="2023-03-21T21:33:04.011" v="651" actId="1076"/>
          <ac:grpSpMkLst>
            <pc:docMk/>
            <pc:sldMk cId="3758680294" sldId="308"/>
            <ac:grpSpMk id="15" creationId="{BC89D6FE-77F3-4421-968E-F54365B39686}"/>
          </ac:grpSpMkLst>
        </pc:grpChg>
        <pc:picChg chg="add mod ord">
          <ac:chgData name="Xuanbo" userId="52a29cb4-095e-4b88-8e5b-abe65ecae15b" providerId="ADAL" clId="{E29FFCCC-A340-4373-AA2B-06342ADDD58E}" dt="2023-03-21T21:32:00.997" v="639" actId="164"/>
          <ac:picMkLst>
            <pc:docMk/>
            <pc:sldMk cId="3758680294" sldId="308"/>
            <ac:picMk id="5" creationId="{48D39ABB-DD22-4CC4-937B-577FA9175F90}"/>
          </ac:picMkLst>
        </pc:picChg>
        <pc:picChg chg="add mod ord">
          <ac:chgData name="Xuanbo" userId="52a29cb4-095e-4b88-8e5b-abe65ecae15b" providerId="ADAL" clId="{E29FFCCC-A340-4373-AA2B-06342ADDD58E}" dt="2023-03-21T21:32:00.997" v="639" actId="164"/>
          <ac:picMkLst>
            <pc:docMk/>
            <pc:sldMk cId="3758680294" sldId="308"/>
            <ac:picMk id="7" creationId="{E485AE14-CD19-47B6-AFA2-880B1516B3AA}"/>
          </ac:picMkLst>
        </pc:picChg>
        <pc:picChg chg="add mod ord">
          <ac:chgData name="Xuanbo" userId="52a29cb4-095e-4b88-8e5b-abe65ecae15b" providerId="ADAL" clId="{E29FFCCC-A340-4373-AA2B-06342ADDD58E}" dt="2023-03-21T21:32:00.997" v="639" actId="164"/>
          <ac:picMkLst>
            <pc:docMk/>
            <pc:sldMk cId="3758680294" sldId="308"/>
            <ac:picMk id="9" creationId="{D88D6194-0F5B-42EB-A58C-0A4DDEDFA543}"/>
          </ac:picMkLst>
        </pc:picChg>
        <pc:picChg chg="add mod ord">
          <ac:chgData name="Xuanbo" userId="52a29cb4-095e-4b88-8e5b-abe65ecae15b" providerId="ADAL" clId="{E29FFCCC-A340-4373-AA2B-06342ADDD58E}" dt="2023-03-21T21:32:00.997" v="639" actId="164"/>
          <ac:picMkLst>
            <pc:docMk/>
            <pc:sldMk cId="3758680294" sldId="308"/>
            <ac:picMk id="11" creationId="{31C403B3-EF26-4883-882A-3E2A42285011}"/>
          </ac:picMkLst>
        </pc:picChg>
        <pc:picChg chg="add mod">
          <ac:chgData name="Xuanbo" userId="52a29cb4-095e-4b88-8e5b-abe65ecae15b" providerId="ADAL" clId="{E29FFCCC-A340-4373-AA2B-06342ADDD58E}" dt="2023-03-21T21:32:00.997" v="639" actId="164"/>
          <ac:picMkLst>
            <pc:docMk/>
            <pc:sldMk cId="3758680294" sldId="308"/>
            <ac:picMk id="13" creationId="{FA99643D-DB0F-4A40-8B1D-F52E2F3A8425}"/>
          </ac:picMkLst>
        </pc:picChg>
      </pc:sldChg>
      <pc:sldChg chg="add del setBg">
        <pc:chgData name="Xuanbo" userId="52a29cb4-095e-4b88-8e5b-abe65ecae15b" providerId="ADAL" clId="{E29FFCCC-A340-4373-AA2B-06342ADDD58E}" dt="2023-03-21T21:35:43.314" v="710"/>
        <pc:sldMkLst>
          <pc:docMk/>
          <pc:sldMk cId="1367619703" sldId="309"/>
        </pc:sldMkLst>
      </pc:sldChg>
      <pc:sldChg chg="add del">
        <pc:chgData name="Xuanbo" userId="52a29cb4-095e-4b88-8e5b-abe65ecae15b" providerId="ADAL" clId="{E29FFCCC-A340-4373-AA2B-06342ADDD58E}" dt="2023-03-21T21:35:43.314" v="710"/>
        <pc:sldMkLst>
          <pc:docMk/>
          <pc:sldMk cId="3559585318" sldId="310"/>
        </pc:sldMkLst>
      </pc:sldChg>
      <pc:sldChg chg="add del">
        <pc:chgData name="Xuanbo" userId="52a29cb4-095e-4b88-8e5b-abe65ecae15b" providerId="ADAL" clId="{E29FFCCC-A340-4373-AA2B-06342ADDD58E}" dt="2023-03-21T21:35:43.314" v="710"/>
        <pc:sldMkLst>
          <pc:docMk/>
          <pc:sldMk cId="521834249" sldId="311"/>
        </pc:sldMkLst>
      </pc:sldChg>
      <pc:sldChg chg="add del">
        <pc:chgData name="Xuanbo" userId="52a29cb4-095e-4b88-8e5b-abe65ecae15b" providerId="ADAL" clId="{E29FFCCC-A340-4373-AA2B-06342ADDD58E}" dt="2023-03-21T21:35:43.314" v="710"/>
        <pc:sldMkLst>
          <pc:docMk/>
          <pc:sldMk cId="4134911662" sldId="31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D2F8-1E6F-6203-39A1-C9CF611F3EF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C2BE5B-B0B0-AE0B-4747-81E5C6F0294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28E2E-6F48-4459-0EE7-1C18AEA5701D}"/>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CD0024C7-45FF-8747-8B61-2604E0C41E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82D23A-F77C-4CB2-9668-03F74A968AF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2966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1B4A-4D90-1A5F-04A7-CA1FBE56F04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794AB1-FAF5-D014-8A86-878E68B4F9BC}"/>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C72A-F445-317C-C26A-0EB7ABEA236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96A57B01-BA67-43D0-E455-719961EF71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3AF57A-F540-575E-48D8-F9D06F748A07}"/>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944665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6774E4-00EF-5B8D-8AF4-BAB70EE48BF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8A5E7F-539B-43C3-B704-96C71842A5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795B2-E8B7-E886-A68A-C8308AC6CFDF}"/>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993C9106-D9B1-E8C6-44AD-496350253F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F9F753-20C8-5B44-CE88-1DE04A041041}"/>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5059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457A-4AC5-2B75-19F0-7F468C8A608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86B2C0B-5DC0-302D-2023-23ACD9C62C1D}"/>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AC3CF-1473-86BC-5AFE-8F440AE9C0F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5F7CAC54-819E-C95A-1CF2-8D20AF962D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D37215-A831-C9D1-CCAF-4A57695A7D0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58395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C3A4-6EDD-E151-00B3-4F41BEC66C8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EBA2B7-DFC5-8127-CF09-AA972265F05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191AC5-189B-38EA-2953-0A989DDA300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5" name="Footer Placeholder 4">
            <a:extLst>
              <a:ext uri="{FF2B5EF4-FFF2-40B4-BE49-F238E27FC236}">
                <a16:creationId xmlns:a16="http://schemas.microsoft.com/office/drawing/2014/main" id="{7B61B7E4-72F3-DF47-2984-1CD2D866B0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399B695-1BB9-7130-5A76-32343F1DC26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490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7AE0F-6573-15D0-6C36-8FDC5E57717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CC4BA1F-F27C-8D5F-48BD-7B899781A5D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142ED-1E86-D7A6-0B62-82F0D646649A}"/>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20B985-1F84-1C2D-5021-4E0A6A7EA626}"/>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6" name="Footer Placeholder 5">
            <a:extLst>
              <a:ext uri="{FF2B5EF4-FFF2-40B4-BE49-F238E27FC236}">
                <a16:creationId xmlns:a16="http://schemas.microsoft.com/office/drawing/2014/main" id="{C2AF1521-0D91-B42C-2E29-FA64CD0EAD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766F953-2192-C483-B4C2-45A073BCC306}"/>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1093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016C-0756-44A1-9F06-CF2EF79F4A8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D8989EF-A03E-F1C8-317A-01ADD7E918B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7FD251-C09C-D873-632E-00D8ECB5000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8F9C7-82E1-F456-8DB0-E0F85FC01B91}"/>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314431-A018-0794-AA40-83C7A17240B0}"/>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5AE7E5-6DA9-A025-C333-090699D72829}"/>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8" name="Footer Placeholder 7">
            <a:extLst>
              <a:ext uri="{FF2B5EF4-FFF2-40B4-BE49-F238E27FC236}">
                <a16:creationId xmlns:a16="http://schemas.microsoft.com/office/drawing/2014/main" id="{6FDD4A20-CF8F-7B05-2279-84164279265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A72C321-9539-9C9F-0B0A-1F5615EDF795}"/>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74968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B537-3CDB-E32A-E28E-39AAE203116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61875B3-D5BE-008B-C20F-066B2F4A0FAC}"/>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4" name="Footer Placeholder 3">
            <a:extLst>
              <a:ext uri="{FF2B5EF4-FFF2-40B4-BE49-F238E27FC236}">
                <a16:creationId xmlns:a16="http://schemas.microsoft.com/office/drawing/2014/main" id="{D6D65AAB-F04C-F877-5DD1-3F7E1DEBE13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12BCD6F-D643-BAB8-73AA-1F6A24F6A51D}"/>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235775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1A08CB-02CB-CA05-4013-C70ED49AFB54}"/>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3" name="Footer Placeholder 2">
            <a:extLst>
              <a:ext uri="{FF2B5EF4-FFF2-40B4-BE49-F238E27FC236}">
                <a16:creationId xmlns:a16="http://schemas.microsoft.com/office/drawing/2014/main" id="{1DE33C42-7623-7C65-916A-A43186FFF2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652B504-0179-30D1-FBD8-21413B9D4C5B}"/>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409066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1225-FDE2-E2A3-6195-3634D1DDEF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809717-3069-9773-5D34-480150F564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22E937-601A-191B-1E5F-B5BD9B07269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04732-C828-1C5D-D9C2-8B6D14097175}"/>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6" name="Footer Placeholder 5">
            <a:extLst>
              <a:ext uri="{FF2B5EF4-FFF2-40B4-BE49-F238E27FC236}">
                <a16:creationId xmlns:a16="http://schemas.microsoft.com/office/drawing/2014/main" id="{7C4C9424-8AD7-1869-B89D-4F405F266C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C2F881B-73B2-8E5C-36DD-748F3AC86870}"/>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19132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C4D1-8D9D-0A78-885A-A28B0652C11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7E1CEF-4174-5A7B-5AFC-AEFF5D56C01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D173F4-C3C3-EDBE-1BC4-6CA00F329C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49798-F04D-AFB7-984D-0E8D4C8F4ADE}"/>
              </a:ext>
            </a:extLst>
          </p:cNvPr>
          <p:cNvSpPr>
            <a:spLocks noGrp="1"/>
          </p:cNvSpPr>
          <p:nvPr>
            <p:ph type="dt" sz="half" idx="10"/>
          </p:nvPr>
        </p:nvSpPr>
        <p:spPr>
          <a:xfrm>
            <a:off x="838200" y="6356350"/>
            <a:ext cx="2743200" cy="365125"/>
          </a:xfrm>
          <a:prstGeom prst="rect">
            <a:avLst/>
          </a:prstGeom>
        </p:spPr>
        <p:txBody>
          <a:bodyPr/>
          <a:lstStyle/>
          <a:p>
            <a:fld id="{EBFF6B57-3ABC-4421-A8BE-44D02CB02B65}" type="datetimeFigureOut">
              <a:rPr lang="en-US" smtClean="0"/>
              <a:t>3/21/2023</a:t>
            </a:fld>
            <a:endParaRPr lang="en-US"/>
          </a:p>
        </p:txBody>
      </p:sp>
      <p:sp>
        <p:nvSpPr>
          <p:cNvPr id="6" name="Footer Placeholder 5">
            <a:extLst>
              <a:ext uri="{FF2B5EF4-FFF2-40B4-BE49-F238E27FC236}">
                <a16:creationId xmlns:a16="http://schemas.microsoft.com/office/drawing/2014/main" id="{B5693112-7F0E-9C7F-46F7-51F952909E8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1F487D0-E09F-C9DA-A39B-64A6C2E9D92F}"/>
              </a:ext>
            </a:extLst>
          </p:cNvPr>
          <p:cNvSpPr>
            <a:spLocks noGrp="1"/>
          </p:cNvSpPr>
          <p:nvPr>
            <p:ph type="sldNum" sz="quarter" idx="12"/>
          </p:nvPr>
        </p:nvSpPr>
        <p:spPr>
          <a:xfrm>
            <a:off x="8610600" y="6356350"/>
            <a:ext cx="2743200" cy="365125"/>
          </a:xfrm>
          <a:prstGeom prst="rect">
            <a:avLst/>
          </a:prstGeom>
        </p:spPr>
        <p:txBody>
          <a:bodyPr/>
          <a:lstStyle/>
          <a:p>
            <a:fld id="{20CA27D9-75CB-47BE-B96E-8254603CA895}" type="slidenum">
              <a:rPr lang="en-US" smtClean="0"/>
              <a:t>‹#›</a:t>
            </a:fld>
            <a:endParaRPr lang="en-US"/>
          </a:p>
        </p:txBody>
      </p:sp>
    </p:spTree>
    <p:extLst>
      <p:ext uri="{BB962C8B-B14F-4D97-AF65-F5344CB8AC3E}">
        <p14:creationId xmlns:p14="http://schemas.microsoft.com/office/powerpoint/2010/main" val="3810840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143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38F9D7A-3D85-442F-B4DE-D086862C6FF7}"/>
              </a:ext>
            </a:extLst>
          </p:cNvPr>
          <p:cNvSpPr txBox="1"/>
          <p:nvPr/>
        </p:nvSpPr>
        <p:spPr>
          <a:xfrm>
            <a:off x="273438" y="3867721"/>
            <a:ext cx="5848128" cy="3046988"/>
          </a:xfrm>
          <a:prstGeom prst="rect">
            <a:avLst/>
          </a:prstGeom>
          <a:noFill/>
        </p:spPr>
        <p:txBody>
          <a:bodyPr wrap="square">
            <a:spAutoFit/>
          </a:bodyPr>
          <a:lstStyle/>
          <a:p>
            <a:pPr algn="just"/>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This assignment addresses the enhancement of a convolutional neural network (CNN) for multi-class image classification. Challenges like poor classification performance on specific classes are analyzed using a confusion matrix. Factors affecting performance include insufficient training, similarity between classes, suboptimal network architecture, inadequate data preprocessing, and imbalanced dataset. Various techniques are suggested to improve performance, such as experimenting with network architectures, increasing training data size, applying data augmentation, addressing class imbalance, and using transfer learning. The assignment underscores the importance of understanding and optimizing factors that affect CNN performance in computer vision tasks.</a:t>
            </a:r>
          </a:p>
        </p:txBody>
      </p:sp>
      <p:grpSp>
        <p:nvGrpSpPr>
          <p:cNvPr id="21" name="Group 20">
            <a:extLst>
              <a:ext uri="{FF2B5EF4-FFF2-40B4-BE49-F238E27FC236}">
                <a16:creationId xmlns:a16="http://schemas.microsoft.com/office/drawing/2014/main" id="{CE3DF87E-9F1F-41BD-8ACE-5339990B0C12}"/>
              </a:ext>
            </a:extLst>
          </p:cNvPr>
          <p:cNvGrpSpPr/>
          <p:nvPr/>
        </p:nvGrpSpPr>
        <p:grpSpPr>
          <a:xfrm>
            <a:off x="846981" y="287335"/>
            <a:ext cx="4701042" cy="3515407"/>
            <a:chOff x="825929" y="287335"/>
            <a:chExt cx="4701042" cy="3515407"/>
          </a:xfrm>
        </p:grpSpPr>
        <p:grpSp>
          <p:nvGrpSpPr>
            <p:cNvPr id="2" name="Group 1">
              <a:extLst>
                <a:ext uri="{FF2B5EF4-FFF2-40B4-BE49-F238E27FC236}">
                  <a16:creationId xmlns:a16="http://schemas.microsoft.com/office/drawing/2014/main" id="{89DA59E5-C499-C8AA-1580-49E9A24F5B35}"/>
                </a:ext>
              </a:extLst>
            </p:cNvPr>
            <p:cNvGrpSpPr/>
            <p:nvPr/>
          </p:nvGrpSpPr>
          <p:grpSpPr>
            <a:xfrm>
              <a:off x="825929" y="287335"/>
              <a:ext cx="4701042" cy="2952740"/>
              <a:chOff x="500628" y="435735"/>
              <a:chExt cx="4701042" cy="2952740"/>
            </a:xfrm>
          </p:grpSpPr>
          <p:sp>
            <p:nvSpPr>
              <p:cNvPr id="7" name="Rectangle à coins arrondis 19">
                <a:extLst>
                  <a:ext uri="{FF2B5EF4-FFF2-40B4-BE49-F238E27FC236}">
                    <a16:creationId xmlns:a16="http://schemas.microsoft.com/office/drawing/2014/main" id="{8A8512DB-3D28-7985-AF73-D35B05BD1D43}"/>
                  </a:ext>
                </a:extLst>
              </p:cNvPr>
              <p:cNvSpPr>
                <a:spLocks noChangeArrowheads="1"/>
              </p:cNvSpPr>
              <p:nvPr/>
            </p:nvSpPr>
            <p:spPr bwMode="auto">
              <a:xfrm>
                <a:off x="500628" y="1820386"/>
                <a:ext cx="4701042" cy="1568089"/>
              </a:xfrm>
              <a:prstGeom prst="roundRect">
                <a:avLst>
                  <a:gd name="adj" fmla="val 16667"/>
                </a:avLst>
              </a:prstGeom>
              <a:noFill/>
              <a:ln w="9525" algn="ctr">
                <a:no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lnSpc>
                    <a:spcPct val="110000"/>
                  </a:lnSpc>
                  <a:spcBef>
                    <a:spcPct val="20000"/>
                  </a:spcBef>
                  <a:buSzPct val="120000"/>
                  <a:buBlip>
                    <a:blip r:embed="rId2"/>
                  </a:buBlip>
                  <a:defRPr sz="2800">
                    <a:solidFill>
                      <a:srgbClr val="133984"/>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000066"/>
                  </a:buClr>
                  <a:buChar char="•"/>
                  <a:defRPr sz="2400">
                    <a:solidFill>
                      <a:srgbClr val="133984"/>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gn="ctr">
                  <a:lnSpc>
                    <a:spcPct val="150000"/>
                  </a:lnSpc>
                  <a:spcBef>
                    <a:spcPts val="1000"/>
                  </a:spcBef>
                  <a:buSzTx/>
                  <a:buNone/>
                  <a:defRPr/>
                </a:pPr>
                <a:r>
                  <a:rPr lang="en-US" altLang="zh-CN"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Xuanbo Miao</a:t>
                </a:r>
              </a:p>
              <a:p>
                <a:pPr marL="0" indent="0" algn="ctr">
                  <a:lnSpc>
                    <a:spcPct val="100000"/>
                  </a:lnSpc>
                  <a:spcBef>
                    <a:spcPts val="6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14422044</a:t>
                </a:r>
              </a:p>
              <a:p>
                <a:pPr marL="0" indent="0" algn="ctr">
                  <a:lnSpc>
                    <a:spcPct val="150000"/>
                  </a:lnSpc>
                  <a:spcBef>
                    <a:spcPts val="400"/>
                  </a:spcBef>
                  <a:buSzTx/>
                  <a:buNone/>
                  <a:defRPr/>
                </a:pPr>
                <a:r>
                  <a:rPr lang="en-US" altLang="zh-CN" sz="18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xmiao@mail.missouri.edu</a:t>
                </a:r>
              </a:p>
            </p:txBody>
          </p:sp>
          <p:sp>
            <p:nvSpPr>
              <p:cNvPr id="9" name="TextBox 8">
                <a:extLst>
                  <a:ext uri="{FF2B5EF4-FFF2-40B4-BE49-F238E27FC236}">
                    <a16:creationId xmlns:a16="http://schemas.microsoft.com/office/drawing/2014/main" id="{4536A1E2-19E5-85F2-60D0-8CF11F284471}"/>
                  </a:ext>
                </a:extLst>
              </p:cNvPr>
              <p:cNvSpPr txBox="1"/>
              <p:nvPr/>
            </p:nvSpPr>
            <p:spPr>
              <a:xfrm>
                <a:off x="562311" y="435735"/>
                <a:ext cx="4577678" cy="707886"/>
              </a:xfrm>
              <a:prstGeom prst="rect">
                <a:avLst/>
              </a:prstGeom>
              <a:noFill/>
            </p:spPr>
            <p:txBody>
              <a:bodyPr wrap="square">
                <a:spAutoFit/>
              </a:bodyPr>
              <a:lstStyle/>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HOMEWORK 3B</a:t>
                </a:r>
              </a:p>
              <a:p>
                <a:pPr marL="0" indent="0" algn="ctr">
                  <a:lnSpc>
                    <a:spcPct val="100000"/>
                  </a:lnSpc>
                  <a:buNone/>
                  <a:defRPr/>
                </a:pPr>
                <a:r>
                  <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ECE/CS 8690 </a:t>
                </a:r>
                <a:r>
                  <a:rPr lang="it-IT"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2302 Computer Vision</a:t>
                </a:r>
                <a:endParaRPr lang="en-US" altLang="zh-CN" sz="2000" i="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70D315-40E3-0EC2-6D56-E03037F01BA6}"/>
                      </a:ext>
                    </a:extLst>
                  </p:cNvPr>
                  <p:cNvSpPr txBox="1"/>
                  <p:nvPr/>
                </p:nvSpPr>
                <p:spPr>
                  <a:xfrm>
                    <a:off x="580265" y="1432188"/>
                    <a:ext cx="4609211" cy="369332"/>
                  </a:xfrm>
                  <a:prstGeom prst="rect">
                    <a:avLst/>
                  </a:prstGeom>
                  <a:noFill/>
                </p:spPr>
                <p:txBody>
                  <a:bodyPr wrap="square">
                    <a:spAutoFit/>
                  </a:bodyPr>
                  <a:lstStyle/>
                  <a:p>
                    <a:pPr algn="ctr">
                      <a:defRPr/>
                    </a:pPr>
                    <a14:m>
                      <m:oMathPara xmlns:m="http://schemas.openxmlformats.org/officeDocument/2006/math">
                        <m:oMathParaPr>
                          <m:jc m:val="centerGroup"/>
                        </m:oMathParaPr>
                        <m:oMath xmlns:m="http://schemas.openxmlformats.org/officeDocument/2006/math">
                          <m:r>
                            <a:rPr lang="en-US" b="1" i="1">
                              <a:solidFill>
                                <a:srgbClr val="16388A"/>
                              </a:solidFill>
                              <a:latin typeface="Cambria Math" panose="02040503050406030204" pitchFamily="18" charset="0"/>
                            </a:rPr>
                            <m:t>𝑰𝒎𝒂𝒈𝒆</m:t>
                          </m:r>
                          <m:r>
                            <a:rPr lang="en-US" b="1" i="1">
                              <a:solidFill>
                                <a:srgbClr val="16388A"/>
                              </a:solidFill>
                              <a:latin typeface="Cambria Math" panose="02040503050406030204" pitchFamily="18" charset="0"/>
                            </a:rPr>
                            <m:t> </m:t>
                          </m:r>
                          <m:r>
                            <a:rPr lang="en-US" b="1" i="1">
                              <a:solidFill>
                                <a:srgbClr val="16388A"/>
                              </a:solidFill>
                              <a:latin typeface="Cambria Math" panose="02040503050406030204" pitchFamily="18" charset="0"/>
                            </a:rPr>
                            <m:t>𝑪𝒍𝒂𝒔𝒔𝒊𝒇𝒊𝒄𝒂𝒕𝒊𝒐𝒏</m:t>
                          </m:r>
                        </m:oMath>
                      </m:oMathPara>
                    </a14:m>
                    <a:endParaRPr sz="1600" dirty="0"/>
                  </a:p>
                </p:txBody>
              </p:sp>
            </mc:Choice>
            <mc:Fallback xmlns="">
              <p:sp>
                <p:nvSpPr>
                  <p:cNvPr id="11" name="TextBox 10">
                    <a:extLst>
                      <a:ext uri="{FF2B5EF4-FFF2-40B4-BE49-F238E27FC236}">
                        <a16:creationId xmlns:a16="http://schemas.microsoft.com/office/drawing/2014/main" id="{8870D315-40E3-0EC2-6D56-E03037F01BA6}"/>
                      </a:ext>
                    </a:extLst>
                  </p:cNvPr>
                  <p:cNvSpPr txBox="1">
                    <a:spLocks noRot="1" noChangeAspect="1" noMove="1" noResize="1" noEditPoints="1" noAdjustHandles="1" noChangeArrowheads="1" noChangeShapeType="1" noTextEdit="1"/>
                  </p:cNvSpPr>
                  <p:nvPr/>
                </p:nvSpPr>
                <p:spPr>
                  <a:xfrm>
                    <a:off x="580265" y="1432188"/>
                    <a:ext cx="4609211" cy="369332"/>
                  </a:xfrm>
                  <a:prstGeom prst="rect">
                    <a:avLst/>
                  </a:prstGeom>
                  <a:blipFill>
                    <a:blip r:embed="rId3"/>
                    <a:stretch>
                      <a:fillRect b="-15000"/>
                    </a:stretch>
                  </a:blipFill>
                </p:spPr>
                <p:txBody>
                  <a:bodyPr/>
                  <a:lstStyle/>
                  <a:p>
                    <a:r>
                      <a:rPr lang="en-US">
                        <a:noFill/>
                      </a:rPr>
                      <a:t> </a:t>
                    </a:r>
                  </a:p>
                </p:txBody>
              </p:sp>
            </mc:Fallback>
          </mc:AlternateContent>
        </p:grpSp>
        <p:sp>
          <p:nvSpPr>
            <p:cNvPr id="18" name="TextBox 17">
              <a:extLst>
                <a:ext uri="{FF2B5EF4-FFF2-40B4-BE49-F238E27FC236}">
                  <a16:creationId xmlns:a16="http://schemas.microsoft.com/office/drawing/2014/main" id="{1EAA9979-C218-4DFA-A67E-9A56C9789E18}"/>
                </a:ext>
              </a:extLst>
            </p:cNvPr>
            <p:cNvSpPr txBox="1"/>
            <p:nvPr/>
          </p:nvSpPr>
          <p:spPr>
            <a:xfrm>
              <a:off x="2104455" y="3304079"/>
              <a:ext cx="2140177" cy="498663"/>
            </a:xfrm>
            <a:prstGeom prst="rect">
              <a:avLst/>
            </a:prstGeom>
            <a:noFill/>
          </p:spPr>
          <p:txBody>
            <a:bodyPr wrap="square">
              <a:spAutoFit/>
            </a:bodyPr>
            <a:lstStyle/>
            <a:p>
              <a:pPr algn="ct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Abstract</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pSp>
      <p:cxnSp>
        <p:nvCxnSpPr>
          <p:cNvPr id="22" name="Straight Connector 21">
            <a:extLst>
              <a:ext uri="{FF2B5EF4-FFF2-40B4-BE49-F238E27FC236}">
                <a16:creationId xmlns:a16="http://schemas.microsoft.com/office/drawing/2014/main" id="{10641A20-2F44-4635-9055-AFB038B2D9AC}"/>
              </a:ext>
            </a:extLst>
          </p:cNvPr>
          <p:cNvCxnSpPr>
            <a:cxnSpLocks/>
          </p:cNvCxnSpPr>
          <p:nvPr/>
        </p:nvCxnSpPr>
        <p:spPr>
          <a:xfrm>
            <a:off x="6311956" y="0"/>
            <a:ext cx="0" cy="685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020F8CFB-75D6-4089-894B-43D633B6E0DC}"/>
                  </a:ext>
                </a:extLst>
              </p:cNvPr>
              <p:cNvGraphicFramePr>
                <a:graphicFrameLocks noChangeAspect="1"/>
              </p:cNvGraphicFramePr>
              <p:nvPr>
                <p:extLst>
                  <p:ext uri="{D42A27DB-BD31-4B8C-83A1-F6EECF244321}">
                    <p14:modId xmlns:p14="http://schemas.microsoft.com/office/powerpoint/2010/main" val="2059297896"/>
                  </p:ext>
                </p:extLst>
              </p:nvPr>
            </p:nvGraphicFramePr>
            <p:xfrm>
              <a:off x="8811195" y="80821"/>
              <a:ext cx="3251200" cy="1828800"/>
            </p:xfrm>
            <a:graphic>
              <a:graphicData uri="http://schemas.microsoft.com/office/powerpoint/2016/slidezoom">
                <pslz:sldZm>
                  <pslz:sldZmObj sldId="304" cId="77921929">
                    <pslz:zmPr id="{7BC189C0-F562-486C-8416-EECC7186035B}" returnToParent="0" transitionDur="1000">
                      <p166:blipFill xmlns:p166="http://schemas.microsoft.com/office/powerpoint/2016/6/main">
                        <a:blip r:embed="rId4"/>
                        <a:stretch>
                          <a:fillRect/>
                        </a:stretch>
                      </p166:blipFill>
                      <p166:spPr xmlns:p166="http://schemas.microsoft.com/office/powerpoint/2016/6/main">
                        <a:xfrm>
                          <a:off x="0" y="0"/>
                          <a:ext cx="3251200" cy="1828800"/>
                        </a:xfrm>
                        <a:prstGeom prst="rect">
                          <a:avLst/>
                        </a:prstGeom>
                      </p166:spPr>
                    </pslz:zmPr>
                  </pslz:sldZmObj>
                </pslz:sldZm>
              </a:graphicData>
            </a:graphic>
          </p:graphicFrame>
        </mc:Choice>
        <mc:Fallback>
          <p:pic>
            <p:nvPicPr>
              <p:cNvPr id="8" name="Slide Zoom 7">
                <a:extLst>
                  <a:ext uri="{FF2B5EF4-FFF2-40B4-BE49-F238E27FC236}">
                    <a16:creationId xmlns:a16="http://schemas.microsoft.com/office/drawing/2014/main" id="{020F8CFB-75D6-4089-894B-43D633B6E0DC}"/>
                  </a:ext>
                </a:extLst>
              </p:cNvPr>
              <p:cNvPicPr>
                <a:picLocks noGrp="1" noRot="1" noChangeAspect="1" noMove="1" noResize="1" noEditPoints="1" noAdjustHandles="1" noChangeArrowheads="1" noChangeShapeType="1"/>
              </p:cNvPicPr>
              <p:nvPr/>
            </p:nvPicPr>
            <p:blipFill>
              <a:blip r:embed="rId4"/>
              <a:stretch>
                <a:fillRect/>
              </a:stretch>
            </p:blipFill>
            <p:spPr>
              <a:xfrm>
                <a:off x="8811195" y="80821"/>
                <a:ext cx="3251200" cy="1828800"/>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A7BD16EF-A3D1-4F8D-9F48-A854E5D99A64}"/>
                  </a:ext>
                </a:extLst>
              </p:cNvPr>
              <p:cNvGraphicFramePr>
                <a:graphicFrameLocks noChangeAspect="1"/>
              </p:cNvGraphicFramePr>
              <p:nvPr>
                <p:extLst>
                  <p:ext uri="{D42A27DB-BD31-4B8C-83A1-F6EECF244321}">
                    <p14:modId xmlns:p14="http://schemas.microsoft.com/office/powerpoint/2010/main" val="3982348004"/>
                  </p:ext>
                </p:extLst>
              </p:nvPr>
            </p:nvGraphicFramePr>
            <p:xfrm>
              <a:off x="6502345" y="1701491"/>
              <a:ext cx="3251200" cy="1828800"/>
            </p:xfrm>
            <a:graphic>
              <a:graphicData uri="http://schemas.microsoft.com/office/powerpoint/2016/slidezoom">
                <pslz:sldZm>
                  <pslz:sldZmObj sldId="306" cId="2568135176">
                    <pslz:zmPr id="{31966603-D083-4456-92AA-97787BD1F90F}" returnToParent="0" transitionDur="1000">
                      <p166:blipFill xmlns:p166="http://schemas.microsoft.com/office/powerpoint/2016/6/main">
                        <a:blip r:embed="rId5"/>
                        <a:stretch>
                          <a:fillRect/>
                        </a:stretch>
                      </p166:blipFill>
                      <p166:spPr xmlns:p166="http://schemas.microsoft.com/office/powerpoint/2016/6/main">
                        <a:xfrm>
                          <a:off x="0" y="0"/>
                          <a:ext cx="3251200" cy="1828800"/>
                        </a:xfrm>
                        <a:prstGeom prst="rect">
                          <a:avLst/>
                        </a:prstGeom>
                        <a:ln w="3175">
                          <a:solidFill>
                            <a:prstClr val="ltGray"/>
                          </a:solidFill>
                        </a:ln>
                      </p166:spPr>
                    </pslz:zmPr>
                  </pslz:sldZmObj>
                </pslz:sldZm>
              </a:graphicData>
            </a:graphic>
          </p:graphicFrame>
        </mc:Choice>
        <mc:Fallback>
          <p:pic>
            <p:nvPicPr>
              <p:cNvPr id="12" name="Slide Zoom 11">
                <a:extLst>
                  <a:ext uri="{FF2B5EF4-FFF2-40B4-BE49-F238E27FC236}">
                    <a16:creationId xmlns:a16="http://schemas.microsoft.com/office/drawing/2014/main" id="{A7BD16EF-A3D1-4F8D-9F48-A854E5D99A64}"/>
                  </a:ext>
                </a:extLst>
              </p:cNvPr>
              <p:cNvPicPr>
                <a:picLocks noGrp="1" noRot="1" noChangeAspect="1" noMove="1" noResize="1" noEditPoints="1" noAdjustHandles="1" noChangeArrowheads="1" noChangeShapeType="1"/>
              </p:cNvPicPr>
              <p:nvPr/>
            </p:nvPicPr>
            <p:blipFill>
              <a:blip r:embed="rId5"/>
              <a:stretch>
                <a:fillRect/>
              </a:stretch>
            </p:blipFill>
            <p:spPr>
              <a:xfrm>
                <a:off x="6502345" y="1701491"/>
                <a:ext cx="3251200" cy="18288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F63717F6-BB53-42CD-97EC-7D39B703993E}"/>
                  </a:ext>
                </a:extLst>
              </p:cNvPr>
              <p:cNvGraphicFramePr>
                <a:graphicFrameLocks noChangeAspect="1"/>
              </p:cNvGraphicFramePr>
              <p:nvPr>
                <p:extLst>
                  <p:ext uri="{D42A27DB-BD31-4B8C-83A1-F6EECF244321}">
                    <p14:modId xmlns:p14="http://schemas.microsoft.com/office/powerpoint/2010/main" val="3341599241"/>
                  </p:ext>
                </p:extLst>
              </p:nvPr>
            </p:nvGraphicFramePr>
            <p:xfrm>
              <a:off x="8811195" y="3324935"/>
              <a:ext cx="3251200" cy="1828800"/>
            </p:xfrm>
            <a:graphic>
              <a:graphicData uri="http://schemas.microsoft.com/office/powerpoint/2016/slidezoom">
                <pslz:sldZm>
                  <pslz:sldZmObj sldId="307" cId="3864501305">
                    <pslz:zmPr id="{0E421F28-D767-4E9E-B2DF-971C91EC4C5E}" returnToParent="0" transitionDur="1000">
                      <p166:blipFill xmlns:p166="http://schemas.microsoft.com/office/powerpoint/2016/6/main">
                        <a:blip r:embed="rId6"/>
                        <a:stretch>
                          <a:fillRect/>
                        </a:stretch>
                      </p166:blipFill>
                      <p166:spPr xmlns:p166="http://schemas.microsoft.com/office/powerpoint/2016/6/main">
                        <a:xfrm>
                          <a:off x="0" y="0"/>
                          <a:ext cx="3251200" cy="1828800"/>
                        </a:xfrm>
                        <a:prstGeom prst="rect">
                          <a:avLst/>
                        </a:prstGeom>
                        <a:ln w="3175">
                          <a:solidFill>
                            <a:prstClr val="ltGray"/>
                          </a:solidFill>
                        </a:ln>
                      </p166:spPr>
                    </pslz:zmPr>
                  </pslz:sldZmObj>
                </pslz:sldZm>
              </a:graphicData>
            </a:graphic>
          </p:graphicFrame>
        </mc:Choice>
        <mc:Fallback>
          <p:pic>
            <p:nvPicPr>
              <p:cNvPr id="14" name="Slide Zoom 13">
                <a:extLst>
                  <a:ext uri="{FF2B5EF4-FFF2-40B4-BE49-F238E27FC236}">
                    <a16:creationId xmlns:a16="http://schemas.microsoft.com/office/drawing/2014/main" id="{F63717F6-BB53-42CD-97EC-7D39B703993E}"/>
                  </a:ext>
                </a:extLst>
              </p:cNvPr>
              <p:cNvPicPr>
                <a:picLocks noGrp="1" noRot="1" noChangeAspect="1" noMove="1" noResize="1" noEditPoints="1" noAdjustHandles="1" noChangeArrowheads="1" noChangeShapeType="1"/>
              </p:cNvPicPr>
              <p:nvPr/>
            </p:nvPicPr>
            <p:blipFill>
              <a:blip r:embed="rId6"/>
              <a:stretch>
                <a:fillRect/>
              </a:stretch>
            </p:blipFill>
            <p:spPr>
              <a:xfrm>
                <a:off x="8811195" y="3324935"/>
                <a:ext cx="3251200" cy="18288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38B055B2-DFA9-4131-B05B-C38A3F8FB024}"/>
                  </a:ext>
                </a:extLst>
              </p:cNvPr>
              <p:cNvGraphicFramePr>
                <a:graphicFrameLocks noChangeAspect="1"/>
              </p:cNvGraphicFramePr>
              <p:nvPr>
                <p:extLst>
                  <p:ext uri="{D42A27DB-BD31-4B8C-83A1-F6EECF244321}">
                    <p14:modId xmlns:p14="http://schemas.microsoft.com/office/powerpoint/2010/main" val="2599473838"/>
                  </p:ext>
                </p:extLst>
              </p:nvPr>
            </p:nvGraphicFramePr>
            <p:xfrm>
              <a:off x="6502345" y="4948379"/>
              <a:ext cx="3251200" cy="1828800"/>
            </p:xfrm>
            <a:graphic>
              <a:graphicData uri="http://schemas.microsoft.com/office/powerpoint/2016/slidezoom">
                <pslz:sldZm>
                  <pslz:sldZmObj sldId="308" cId="3758680294">
                    <pslz:zmPr id="{A6E8FC35-551B-4C64-8503-943B6C5B01AC}" returnToParent="0" transitionDur="1000">
                      <p166:blipFill xmlns:p166="http://schemas.microsoft.com/office/powerpoint/2016/6/main">
                        <a:blip r:embed="rId7"/>
                        <a:stretch>
                          <a:fillRect/>
                        </a:stretch>
                      </p166:blipFill>
                      <p166:spPr xmlns:p166="http://schemas.microsoft.com/office/powerpoint/2016/6/main">
                        <a:xfrm>
                          <a:off x="0" y="0"/>
                          <a:ext cx="3251200" cy="1828800"/>
                        </a:xfrm>
                        <a:prstGeom prst="rect">
                          <a:avLst/>
                        </a:prstGeom>
                        <a:ln w="3175">
                          <a:solidFill>
                            <a:prstClr val="ltGray"/>
                          </a:solidFill>
                        </a:ln>
                      </p166:spPr>
                    </pslz:zmPr>
                  </pslz:sldZmObj>
                </pslz:sldZm>
              </a:graphicData>
            </a:graphic>
          </p:graphicFrame>
        </mc:Choice>
        <mc:Fallback>
          <p:pic>
            <p:nvPicPr>
              <p:cNvPr id="20" name="Slide Zoom 19">
                <a:extLst>
                  <a:ext uri="{FF2B5EF4-FFF2-40B4-BE49-F238E27FC236}">
                    <a16:creationId xmlns:a16="http://schemas.microsoft.com/office/drawing/2014/main" id="{38B055B2-DFA9-4131-B05B-C38A3F8FB024}"/>
                  </a:ext>
                </a:extLst>
              </p:cNvPr>
              <p:cNvPicPr>
                <a:picLocks noGrp="1" noRot="1" noChangeAspect="1" noMove="1" noResize="1" noEditPoints="1" noAdjustHandles="1" noChangeArrowheads="1" noChangeShapeType="1"/>
              </p:cNvPicPr>
              <p:nvPr/>
            </p:nvPicPr>
            <p:blipFill>
              <a:blip r:embed="rId7"/>
              <a:stretch>
                <a:fillRect/>
              </a:stretch>
            </p:blipFill>
            <p:spPr>
              <a:xfrm>
                <a:off x="6502345" y="4948379"/>
                <a:ext cx="3251200" cy="1828800"/>
              </a:xfrm>
              <a:prstGeom prst="rect">
                <a:avLst/>
              </a:prstGeom>
              <a:ln w="3175">
                <a:solidFill>
                  <a:prstClr val="ltGray"/>
                </a:solidFill>
              </a:ln>
            </p:spPr>
          </p:pic>
        </mc:Fallback>
      </mc:AlternateContent>
    </p:spTree>
    <p:extLst>
      <p:ext uri="{BB962C8B-B14F-4D97-AF65-F5344CB8AC3E}">
        <p14:creationId xmlns:p14="http://schemas.microsoft.com/office/powerpoint/2010/main" val="55266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0BDE7D5-95A2-4EB2-AE5B-A491BEFE5C1F}"/>
              </a:ext>
            </a:extLst>
          </p:cNvPr>
          <p:cNvSpPr txBox="1"/>
          <p:nvPr/>
        </p:nvSpPr>
        <p:spPr>
          <a:xfrm>
            <a:off x="316573" y="114147"/>
            <a:ext cx="5032667"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Introduction</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46AC14D4-E837-47CB-9BE6-6EAA80D25BCB}"/>
              </a:ext>
            </a:extLst>
          </p:cNvPr>
          <p:cNvSpPr txBox="1"/>
          <p:nvPr/>
        </p:nvSpPr>
        <p:spPr>
          <a:xfrm>
            <a:off x="404447" y="1491993"/>
            <a:ext cx="7391400" cy="4177426"/>
          </a:xfrm>
          <a:prstGeom prst="rect">
            <a:avLst/>
          </a:prstGeom>
          <a:noFill/>
        </p:spPr>
        <p:txBody>
          <a:bodyPr wrap="square">
            <a:spAutoFit/>
          </a:bodyPr>
          <a:lstStyle/>
          <a:p>
            <a:pPr algn="l"/>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Overview</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Create, train, and test a convolutional neural network for image classification</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Modify existing image classification code from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PyTorch</a:t>
            </a: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tutorial</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Evaluate and compare different network architectures</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Use CIFAR10 dataset for training and testing</a:t>
            </a:r>
          </a:p>
          <a:p>
            <a:pPr algn="l">
              <a:buFont typeface="Arial" panose="020B0604020202020204" pitchFamily="34" charset="0"/>
              <a:buChar char="•"/>
            </a:pPr>
            <a:endParaRPr lang="en-US" b="0" i="0" dirty="0">
              <a:solidFill>
                <a:srgbClr val="D1D5DB"/>
              </a:solidFill>
              <a:effectLst/>
              <a:latin typeface="Söhne"/>
            </a:endParaRPr>
          </a:p>
          <a:p>
            <a:pPr>
              <a:lnSpc>
                <a:spcPct val="150000"/>
              </a:lnSpc>
              <a:spcBef>
                <a:spcPts val="1000"/>
              </a:spcBef>
              <a:defRPr/>
            </a:pPr>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Dataset: CIFAR10</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60,000 images of 10 common classes</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Image size: 32 x 32 x 3</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50,000 training images and 10,000 test images</a:t>
            </a:r>
          </a:p>
          <a:p>
            <a:pPr algn="l">
              <a:lnSpc>
                <a:spcPct val="150000"/>
              </a:lnSpc>
              <a:buFont typeface="Arial" panose="020B0604020202020204" pitchFamily="34" charset="0"/>
              <a:buChar char="•"/>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Built-in dataset in </a:t>
            </a:r>
            <a:r>
              <a:rPr lang="en-US" sz="16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Torchvision</a:t>
            </a:r>
            <a:endPar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3" name="Picture 2">
            <a:extLst>
              <a:ext uri="{FF2B5EF4-FFF2-40B4-BE49-F238E27FC236}">
                <a16:creationId xmlns:a16="http://schemas.microsoft.com/office/drawing/2014/main" id="{41B1E3F0-20FC-4AE1-AA4A-51D82595DCCE}"/>
              </a:ext>
            </a:extLst>
          </p:cNvPr>
          <p:cNvPicPr>
            <a:picLocks noChangeAspect="1"/>
          </p:cNvPicPr>
          <p:nvPr/>
        </p:nvPicPr>
        <p:blipFill>
          <a:blip r:embed="rId2"/>
          <a:stretch>
            <a:fillRect/>
          </a:stretch>
        </p:blipFill>
        <p:spPr>
          <a:xfrm>
            <a:off x="7215554" y="3105534"/>
            <a:ext cx="4148871" cy="3158232"/>
          </a:xfrm>
          <a:prstGeom prst="rect">
            <a:avLst/>
          </a:prstGeom>
        </p:spPr>
      </p:pic>
      <p:pic>
        <p:nvPicPr>
          <p:cNvPr id="6" name="Picture 5">
            <a:extLst>
              <a:ext uri="{FF2B5EF4-FFF2-40B4-BE49-F238E27FC236}">
                <a16:creationId xmlns:a16="http://schemas.microsoft.com/office/drawing/2014/main" id="{D3D8F6B1-C8BE-4206-8CB1-9AAA710E6577}"/>
              </a:ext>
            </a:extLst>
          </p:cNvPr>
          <p:cNvPicPr>
            <a:picLocks noChangeAspect="1"/>
          </p:cNvPicPr>
          <p:nvPr/>
        </p:nvPicPr>
        <p:blipFill>
          <a:blip r:embed="rId3"/>
          <a:stretch>
            <a:fillRect/>
          </a:stretch>
        </p:blipFill>
        <p:spPr>
          <a:xfrm>
            <a:off x="7155060" y="612810"/>
            <a:ext cx="4068322" cy="2346715"/>
          </a:xfrm>
          <a:prstGeom prst="rect">
            <a:avLst/>
          </a:prstGeom>
        </p:spPr>
      </p:pic>
    </p:spTree>
    <p:extLst>
      <p:ext uri="{BB962C8B-B14F-4D97-AF65-F5344CB8AC3E}">
        <p14:creationId xmlns:p14="http://schemas.microsoft.com/office/powerpoint/2010/main" val="110605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E93B3B-04C8-4627-814E-4314C6901E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11635" y="0"/>
            <a:ext cx="4715033" cy="3536274"/>
          </a:xfrm>
          <a:prstGeom prst="rect">
            <a:avLst/>
          </a:prstGeom>
        </p:spPr>
      </p:pic>
      <p:sp>
        <p:nvSpPr>
          <p:cNvPr id="7" name="TextBox 6">
            <a:extLst>
              <a:ext uri="{FF2B5EF4-FFF2-40B4-BE49-F238E27FC236}">
                <a16:creationId xmlns:a16="http://schemas.microsoft.com/office/drawing/2014/main" id="{7D6C4428-B079-4976-BC75-D390EBA39177}"/>
              </a:ext>
            </a:extLst>
          </p:cNvPr>
          <p:cNvSpPr txBox="1"/>
          <p:nvPr/>
        </p:nvSpPr>
        <p:spPr>
          <a:xfrm>
            <a:off x="315944" y="217924"/>
            <a:ext cx="3282914"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REPORT: Net 1</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2" name="Table 2">
            <a:extLst>
              <a:ext uri="{FF2B5EF4-FFF2-40B4-BE49-F238E27FC236}">
                <a16:creationId xmlns:a16="http://schemas.microsoft.com/office/drawing/2014/main" id="{A25FDF38-E177-4465-BC0B-51CE68989D10}"/>
              </a:ext>
            </a:extLst>
          </p:cNvPr>
          <p:cNvGraphicFramePr>
            <a:graphicFrameLocks noGrp="1"/>
          </p:cNvGraphicFramePr>
          <p:nvPr>
            <p:extLst>
              <p:ext uri="{D42A27DB-BD31-4B8C-83A1-F6EECF244321}">
                <p14:modId xmlns:p14="http://schemas.microsoft.com/office/powerpoint/2010/main" val="3360945396"/>
              </p:ext>
            </p:extLst>
          </p:nvPr>
        </p:nvGraphicFramePr>
        <p:xfrm>
          <a:off x="443071" y="1438173"/>
          <a:ext cx="2011680" cy="435864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3155224541"/>
                    </a:ext>
                  </a:extLst>
                </a:gridCol>
                <a:gridCol w="1005840">
                  <a:extLst>
                    <a:ext uri="{9D8B030D-6E8A-4147-A177-3AD203B41FA5}">
                      <a16:colId xmlns:a16="http://schemas.microsoft.com/office/drawing/2014/main" val="4140186502"/>
                    </a:ext>
                  </a:extLst>
                </a:gridCol>
              </a:tblGrid>
              <a:tr h="292251">
                <a:tc gridSpan="2">
                  <a:txBody>
                    <a:bodyPr/>
                    <a:lstStyle/>
                    <a:p>
                      <a:pPr algn="ctr"/>
                      <a:r>
                        <a:rPr lang="en-US" sz="1600" dirty="0"/>
                        <a:t>Net1. Acc Tab</a:t>
                      </a:r>
                    </a:p>
                  </a:txBody>
                  <a:tcPr/>
                </a:tc>
                <a:tc hMerge="1">
                  <a:txBody>
                    <a:bodyPr/>
                    <a:lstStyle/>
                    <a:p>
                      <a:endParaRPr lang="en-US" dirty="0"/>
                    </a:p>
                  </a:txBody>
                  <a:tcPr/>
                </a:tc>
                <a:extLst>
                  <a:ext uri="{0D108BD9-81ED-4DB2-BD59-A6C34878D82A}">
                    <a16:rowId xmlns:a16="http://schemas.microsoft.com/office/drawing/2014/main" val="998142586"/>
                  </a:ext>
                </a:extLst>
              </a:tr>
              <a:tr h="318546">
                <a:tc>
                  <a:txBody>
                    <a:bodyPr/>
                    <a:lstStyle/>
                    <a:p>
                      <a:pPr algn="ctr"/>
                      <a:r>
                        <a:rPr lang="en-US" sz="1600" dirty="0"/>
                        <a:t>Plane</a:t>
                      </a:r>
                    </a:p>
                  </a:txBody>
                  <a:tcPr/>
                </a:tc>
                <a:tc>
                  <a:txBody>
                    <a:bodyPr/>
                    <a:lstStyle/>
                    <a:p>
                      <a:pPr algn="ctr"/>
                      <a:r>
                        <a:rPr lang="en-US" sz="1600" dirty="0"/>
                        <a:t>52.4 %</a:t>
                      </a:r>
                    </a:p>
                  </a:txBody>
                  <a:tcPr/>
                </a:tc>
                <a:extLst>
                  <a:ext uri="{0D108BD9-81ED-4DB2-BD59-A6C34878D82A}">
                    <a16:rowId xmlns:a16="http://schemas.microsoft.com/office/drawing/2014/main" val="3609831770"/>
                  </a:ext>
                </a:extLst>
              </a:tr>
              <a:tr h="318546">
                <a:tc>
                  <a:txBody>
                    <a:bodyPr/>
                    <a:lstStyle/>
                    <a:p>
                      <a:pPr algn="ctr"/>
                      <a:r>
                        <a:rPr lang="en-US" sz="1600" dirty="0"/>
                        <a:t>Car</a:t>
                      </a:r>
                    </a:p>
                  </a:txBody>
                  <a:tcPr/>
                </a:tc>
                <a:tc>
                  <a:txBody>
                    <a:bodyPr/>
                    <a:lstStyle/>
                    <a:p>
                      <a:pPr algn="ctr"/>
                      <a:r>
                        <a:rPr lang="en-US" sz="1600" dirty="0"/>
                        <a:t>61.4 %</a:t>
                      </a:r>
                    </a:p>
                  </a:txBody>
                  <a:tcPr/>
                </a:tc>
                <a:extLst>
                  <a:ext uri="{0D108BD9-81ED-4DB2-BD59-A6C34878D82A}">
                    <a16:rowId xmlns:a16="http://schemas.microsoft.com/office/drawing/2014/main" val="463309982"/>
                  </a:ext>
                </a:extLst>
              </a:tr>
              <a:tr h="318546">
                <a:tc>
                  <a:txBody>
                    <a:bodyPr/>
                    <a:lstStyle/>
                    <a:p>
                      <a:pPr algn="ctr"/>
                      <a:r>
                        <a:rPr lang="en-US" sz="1600" dirty="0"/>
                        <a:t>Bird</a:t>
                      </a:r>
                    </a:p>
                  </a:txBody>
                  <a:tcPr/>
                </a:tc>
                <a:tc>
                  <a:txBody>
                    <a:bodyPr/>
                    <a:lstStyle/>
                    <a:p>
                      <a:pPr algn="ctr"/>
                      <a:r>
                        <a:rPr lang="en-US" sz="1600" dirty="0"/>
                        <a:t>36.7 %</a:t>
                      </a:r>
                    </a:p>
                  </a:txBody>
                  <a:tcPr/>
                </a:tc>
                <a:extLst>
                  <a:ext uri="{0D108BD9-81ED-4DB2-BD59-A6C34878D82A}">
                    <a16:rowId xmlns:a16="http://schemas.microsoft.com/office/drawing/2014/main" val="3581345049"/>
                  </a:ext>
                </a:extLst>
              </a:tr>
              <a:tr h="318546">
                <a:tc>
                  <a:txBody>
                    <a:bodyPr/>
                    <a:lstStyle/>
                    <a:p>
                      <a:pPr algn="ctr"/>
                      <a:r>
                        <a:rPr lang="en-US" sz="1600" dirty="0"/>
                        <a:t>Cat</a:t>
                      </a:r>
                    </a:p>
                  </a:txBody>
                  <a:tcPr/>
                </a:tc>
                <a:tc>
                  <a:txBody>
                    <a:bodyPr/>
                    <a:lstStyle/>
                    <a:p>
                      <a:pPr algn="ctr"/>
                      <a:r>
                        <a:rPr lang="en-US" sz="1600" dirty="0"/>
                        <a:t>42.4 %</a:t>
                      </a:r>
                    </a:p>
                  </a:txBody>
                  <a:tcPr/>
                </a:tc>
                <a:extLst>
                  <a:ext uri="{0D108BD9-81ED-4DB2-BD59-A6C34878D82A}">
                    <a16:rowId xmlns:a16="http://schemas.microsoft.com/office/drawing/2014/main" val="2141636581"/>
                  </a:ext>
                </a:extLst>
              </a:tr>
              <a:tr h="318546">
                <a:tc>
                  <a:txBody>
                    <a:bodyPr/>
                    <a:lstStyle/>
                    <a:p>
                      <a:pPr algn="ctr"/>
                      <a:r>
                        <a:rPr lang="en-US" sz="1600" dirty="0"/>
                        <a:t>Deer</a:t>
                      </a:r>
                    </a:p>
                  </a:txBody>
                  <a:tcPr/>
                </a:tc>
                <a:tc>
                  <a:txBody>
                    <a:bodyPr/>
                    <a:lstStyle/>
                    <a:p>
                      <a:pPr algn="ctr"/>
                      <a:r>
                        <a:rPr lang="en-US" sz="1600" dirty="0"/>
                        <a:t>70.6 %</a:t>
                      </a:r>
                    </a:p>
                  </a:txBody>
                  <a:tcPr/>
                </a:tc>
                <a:extLst>
                  <a:ext uri="{0D108BD9-81ED-4DB2-BD59-A6C34878D82A}">
                    <a16:rowId xmlns:a16="http://schemas.microsoft.com/office/drawing/2014/main" val="3647439777"/>
                  </a:ext>
                </a:extLst>
              </a:tr>
              <a:tr h="318546">
                <a:tc>
                  <a:txBody>
                    <a:bodyPr/>
                    <a:lstStyle/>
                    <a:p>
                      <a:pPr algn="ctr"/>
                      <a:r>
                        <a:rPr lang="en-US" sz="1600" dirty="0"/>
                        <a:t>Dog</a:t>
                      </a:r>
                    </a:p>
                  </a:txBody>
                  <a:tcPr/>
                </a:tc>
                <a:tc>
                  <a:txBody>
                    <a:bodyPr/>
                    <a:lstStyle/>
                    <a:p>
                      <a:pPr algn="ctr"/>
                      <a:r>
                        <a:rPr lang="en-US" sz="1600" dirty="0"/>
                        <a:t>46.1 %</a:t>
                      </a:r>
                    </a:p>
                  </a:txBody>
                  <a:tcPr/>
                </a:tc>
                <a:extLst>
                  <a:ext uri="{0D108BD9-81ED-4DB2-BD59-A6C34878D82A}">
                    <a16:rowId xmlns:a16="http://schemas.microsoft.com/office/drawing/2014/main" val="3157616219"/>
                  </a:ext>
                </a:extLst>
              </a:tr>
              <a:tr h="318546">
                <a:tc>
                  <a:txBody>
                    <a:bodyPr/>
                    <a:lstStyle/>
                    <a:p>
                      <a:pPr algn="ctr"/>
                      <a:r>
                        <a:rPr lang="en-US" sz="1600" dirty="0"/>
                        <a:t>Frog</a:t>
                      </a:r>
                    </a:p>
                  </a:txBody>
                  <a:tcPr/>
                </a:tc>
                <a:tc>
                  <a:txBody>
                    <a:bodyPr/>
                    <a:lstStyle/>
                    <a:p>
                      <a:pPr algn="ctr"/>
                      <a:r>
                        <a:rPr lang="en-US" sz="1600" dirty="0"/>
                        <a:t>55.5 %</a:t>
                      </a:r>
                    </a:p>
                  </a:txBody>
                  <a:tcPr/>
                </a:tc>
                <a:extLst>
                  <a:ext uri="{0D108BD9-81ED-4DB2-BD59-A6C34878D82A}">
                    <a16:rowId xmlns:a16="http://schemas.microsoft.com/office/drawing/2014/main" val="1367725180"/>
                  </a:ext>
                </a:extLst>
              </a:tr>
              <a:tr h="318546">
                <a:tc>
                  <a:txBody>
                    <a:bodyPr/>
                    <a:lstStyle/>
                    <a:p>
                      <a:pPr algn="ctr"/>
                      <a:r>
                        <a:rPr lang="en-US" sz="1600" dirty="0"/>
                        <a:t>Horse</a:t>
                      </a:r>
                    </a:p>
                  </a:txBody>
                  <a:tcPr/>
                </a:tc>
                <a:tc>
                  <a:txBody>
                    <a:bodyPr/>
                    <a:lstStyle/>
                    <a:p>
                      <a:pPr algn="ctr"/>
                      <a:r>
                        <a:rPr lang="en-US" sz="1600" dirty="0"/>
                        <a:t>56.6 %</a:t>
                      </a:r>
                    </a:p>
                  </a:txBody>
                  <a:tcPr/>
                </a:tc>
                <a:extLst>
                  <a:ext uri="{0D108BD9-81ED-4DB2-BD59-A6C34878D82A}">
                    <a16:rowId xmlns:a16="http://schemas.microsoft.com/office/drawing/2014/main" val="1670969532"/>
                  </a:ext>
                </a:extLst>
              </a:tr>
              <a:tr h="318546">
                <a:tc>
                  <a:txBody>
                    <a:bodyPr/>
                    <a:lstStyle/>
                    <a:p>
                      <a:pPr algn="ctr"/>
                      <a:r>
                        <a:rPr lang="en-US" sz="1600" dirty="0"/>
                        <a:t>Ship</a:t>
                      </a:r>
                    </a:p>
                  </a:txBody>
                  <a:tcPr/>
                </a:tc>
                <a:tc>
                  <a:txBody>
                    <a:bodyPr/>
                    <a:lstStyle/>
                    <a:p>
                      <a:pPr algn="ctr"/>
                      <a:r>
                        <a:rPr lang="en-US" sz="1600" dirty="0"/>
                        <a:t>74.4 %</a:t>
                      </a:r>
                    </a:p>
                  </a:txBody>
                  <a:tcPr/>
                </a:tc>
                <a:extLst>
                  <a:ext uri="{0D108BD9-81ED-4DB2-BD59-A6C34878D82A}">
                    <a16:rowId xmlns:a16="http://schemas.microsoft.com/office/drawing/2014/main" val="135284082"/>
                  </a:ext>
                </a:extLst>
              </a:tr>
              <a:tr h="318546">
                <a:tc>
                  <a:txBody>
                    <a:bodyPr/>
                    <a:lstStyle/>
                    <a:p>
                      <a:pPr algn="ctr"/>
                      <a:r>
                        <a:rPr lang="en-US" sz="1600" dirty="0"/>
                        <a:t>Truck</a:t>
                      </a:r>
                    </a:p>
                  </a:txBody>
                  <a:tcPr/>
                </a:tc>
                <a:tc>
                  <a:txBody>
                    <a:bodyPr/>
                    <a:lstStyle/>
                    <a:p>
                      <a:pPr algn="ctr"/>
                      <a:r>
                        <a:rPr lang="en-US" sz="1600" dirty="0"/>
                        <a:t>86.1 %</a:t>
                      </a:r>
                    </a:p>
                  </a:txBody>
                  <a:tcPr/>
                </a:tc>
                <a:extLst>
                  <a:ext uri="{0D108BD9-81ED-4DB2-BD59-A6C34878D82A}">
                    <a16:rowId xmlns:a16="http://schemas.microsoft.com/office/drawing/2014/main" val="3994574470"/>
                  </a:ext>
                </a:extLst>
              </a:tr>
              <a:tr h="318546">
                <a:tc>
                  <a:txBody>
                    <a:bodyPr/>
                    <a:lstStyle/>
                    <a:p>
                      <a:pPr algn="ctr"/>
                      <a:r>
                        <a:rPr lang="en-US" sz="1600" dirty="0"/>
                        <a:t>Ave Acc</a:t>
                      </a:r>
                    </a:p>
                  </a:txBody>
                  <a:tcPr/>
                </a:tc>
                <a:tc>
                  <a:txBody>
                    <a:bodyPr/>
                    <a:lstStyle/>
                    <a:p>
                      <a:pPr algn="ctr"/>
                      <a:r>
                        <a:rPr lang="en-US" sz="1600" dirty="0"/>
                        <a:t>58.0 %</a:t>
                      </a:r>
                    </a:p>
                  </a:txBody>
                  <a:tcPr/>
                </a:tc>
                <a:extLst>
                  <a:ext uri="{0D108BD9-81ED-4DB2-BD59-A6C34878D82A}">
                    <a16:rowId xmlns:a16="http://schemas.microsoft.com/office/drawing/2014/main" val="4081230585"/>
                  </a:ext>
                </a:extLst>
              </a:tr>
              <a:tr h="318546">
                <a:tc>
                  <a:txBody>
                    <a:bodyPr/>
                    <a:lstStyle/>
                    <a:p>
                      <a:pPr algn="ctr"/>
                      <a:r>
                        <a:rPr lang="en-US" sz="1600" dirty="0"/>
                        <a:t>Run Tim</a:t>
                      </a:r>
                    </a:p>
                  </a:txBody>
                  <a:tcPr/>
                </a:tc>
                <a:tc>
                  <a:txBody>
                    <a:bodyPr/>
                    <a:lstStyle/>
                    <a:p>
                      <a:pPr algn="ctr"/>
                      <a:r>
                        <a:rPr lang="en-US" sz="1600" dirty="0"/>
                        <a:t>157.62 s</a:t>
                      </a:r>
                    </a:p>
                  </a:txBody>
                  <a:tcPr/>
                </a:tc>
                <a:extLst>
                  <a:ext uri="{0D108BD9-81ED-4DB2-BD59-A6C34878D82A}">
                    <a16:rowId xmlns:a16="http://schemas.microsoft.com/office/drawing/2014/main" val="2292412895"/>
                  </a:ext>
                </a:extLst>
              </a:tr>
            </a:tbl>
          </a:graphicData>
        </a:graphic>
      </p:graphicFrame>
      <p:pic>
        <p:nvPicPr>
          <p:cNvPr id="4" name="Picture 3">
            <a:extLst>
              <a:ext uri="{FF2B5EF4-FFF2-40B4-BE49-F238E27FC236}">
                <a16:creationId xmlns:a16="http://schemas.microsoft.com/office/drawing/2014/main" id="{BF519D52-A973-4115-BDAC-12D859AC9E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6583" y="2329379"/>
            <a:ext cx="4948317" cy="3711237"/>
          </a:xfrm>
          <a:prstGeom prst="rect">
            <a:avLst/>
          </a:prstGeom>
        </p:spPr>
      </p:pic>
      <p:pic>
        <p:nvPicPr>
          <p:cNvPr id="9" name="Picture 8">
            <a:extLst>
              <a:ext uri="{FF2B5EF4-FFF2-40B4-BE49-F238E27FC236}">
                <a16:creationId xmlns:a16="http://schemas.microsoft.com/office/drawing/2014/main" id="{0095B571-6651-4451-8626-34DBA64368E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50723" y="1374414"/>
            <a:ext cx="4759569" cy="4759569"/>
          </a:xfrm>
          <a:prstGeom prst="rect">
            <a:avLst/>
          </a:prstGeom>
        </p:spPr>
      </p:pic>
      <p:sp>
        <p:nvSpPr>
          <p:cNvPr id="13" name="TextBox 12">
            <a:extLst>
              <a:ext uri="{FF2B5EF4-FFF2-40B4-BE49-F238E27FC236}">
                <a16:creationId xmlns:a16="http://schemas.microsoft.com/office/drawing/2014/main" id="{44AC818D-D7CB-4235-9673-82208F9FE01D}"/>
              </a:ext>
            </a:extLst>
          </p:cNvPr>
          <p:cNvSpPr txBox="1"/>
          <p:nvPr/>
        </p:nvSpPr>
        <p:spPr>
          <a:xfrm>
            <a:off x="8273586" y="1125082"/>
            <a:ext cx="2713842" cy="498663"/>
          </a:xfrm>
          <a:prstGeom prst="rect">
            <a:avLst/>
          </a:prstGeom>
          <a:noFill/>
        </p:spPr>
        <p:txBody>
          <a:bodyPr wrap="square">
            <a:spAutoFit/>
          </a:bodyPr>
          <a:lstStyle/>
          <a:p>
            <a:pPr algn="ctr">
              <a:lnSpc>
                <a:spcPct val="150000"/>
              </a:lnSpc>
              <a:spcBef>
                <a:spcPts val="1000"/>
              </a:spcBef>
              <a:defRPr/>
            </a:pPr>
            <a:r>
              <a:rPr lang="en-US" altLang="zh-CN" sz="20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Confusion Matrices</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11" name="Picture 10">
            <a:extLst>
              <a:ext uri="{FF2B5EF4-FFF2-40B4-BE49-F238E27FC236}">
                <a16:creationId xmlns:a16="http://schemas.microsoft.com/office/drawing/2014/main" id="{5103D45B-4514-4C54-A8AB-E9CCFBB2F603}"/>
              </a:ext>
            </a:extLst>
          </p:cNvPr>
          <p:cNvPicPr>
            <a:picLocks noChangeAspect="1"/>
          </p:cNvPicPr>
          <p:nvPr/>
        </p:nvPicPr>
        <p:blipFill>
          <a:blip r:embed="rId5"/>
          <a:stretch>
            <a:fillRect/>
          </a:stretch>
        </p:blipFill>
        <p:spPr>
          <a:xfrm>
            <a:off x="4315550" y="2846505"/>
            <a:ext cx="2743341" cy="1644735"/>
          </a:xfrm>
          <a:prstGeom prst="rect">
            <a:avLst/>
          </a:prstGeom>
        </p:spPr>
      </p:pic>
    </p:spTree>
    <p:extLst>
      <p:ext uri="{BB962C8B-B14F-4D97-AF65-F5344CB8AC3E}">
        <p14:creationId xmlns:p14="http://schemas.microsoft.com/office/powerpoint/2010/main" val="7792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E93B3B-04C8-4627-814E-4314C6901E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11635" y="0"/>
            <a:ext cx="4715033" cy="3536274"/>
          </a:xfrm>
          <a:prstGeom prst="rect">
            <a:avLst/>
          </a:prstGeom>
        </p:spPr>
      </p:pic>
      <p:sp>
        <p:nvSpPr>
          <p:cNvPr id="7" name="TextBox 6">
            <a:extLst>
              <a:ext uri="{FF2B5EF4-FFF2-40B4-BE49-F238E27FC236}">
                <a16:creationId xmlns:a16="http://schemas.microsoft.com/office/drawing/2014/main" id="{7D6C4428-B079-4976-BC75-D390EBA39177}"/>
              </a:ext>
            </a:extLst>
          </p:cNvPr>
          <p:cNvSpPr txBox="1"/>
          <p:nvPr/>
        </p:nvSpPr>
        <p:spPr>
          <a:xfrm>
            <a:off x="315944" y="217924"/>
            <a:ext cx="3282914"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REPORT: Net 2</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2" name="Table 2">
            <a:extLst>
              <a:ext uri="{FF2B5EF4-FFF2-40B4-BE49-F238E27FC236}">
                <a16:creationId xmlns:a16="http://schemas.microsoft.com/office/drawing/2014/main" id="{A25FDF38-E177-4465-BC0B-51CE68989D10}"/>
              </a:ext>
            </a:extLst>
          </p:cNvPr>
          <p:cNvGraphicFramePr>
            <a:graphicFrameLocks noGrp="1"/>
          </p:cNvGraphicFramePr>
          <p:nvPr>
            <p:extLst>
              <p:ext uri="{D42A27DB-BD31-4B8C-83A1-F6EECF244321}">
                <p14:modId xmlns:p14="http://schemas.microsoft.com/office/powerpoint/2010/main" val="1174027789"/>
              </p:ext>
            </p:extLst>
          </p:nvPr>
        </p:nvGraphicFramePr>
        <p:xfrm>
          <a:off x="443071" y="1438173"/>
          <a:ext cx="2011680" cy="435864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3155224541"/>
                    </a:ext>
                  </a:extLst>
                </a:gridCol>
                <a:gridCol w="1005840">
                  <a:extLst>
                    <a:ext uri="{9D8B030D-6E8A-4147-A177-3AD203B41FA5}">
                      <a16:colId xmlns:a16="http://schemas.microsoft.com/office/drawing/2014/main" val="4140186502"/>
                    </a:ext>
                  </a:extLst>
                </a:gridCol>
              </a:tblGrid>
              <a:tr h="292251">
                <a:tc gridSpan="2">
                  <a:txBody>
                    <a:bodyPr/>
                    <a:lstStyle/>
                    <a:p>
                      <a:pPr algn="ctr"/>
                      <a:r>
                        <a:rPr lang="en-US" sz="1600" dirty="0"/>
                        <a:t>Net1. Acc Tab</a:t>
                      </a:r>
                    </a:p>
                  </a:txBody>
                  <a:tcPr/>
                </a:tc>
                <a:tc hMerge="1">
                  <a:txBody>
                    <a:bodyPr/>
                    <a:lstStyle/>
                    <a:p>
                      <a:endParaRPr lang="en-US" dirty="0"/>
                    </a:p>
                  </a:txBody>
                  <a:tcPr/>
                </a:tc>
                <a:extLst>
                  <a:ext uri="{0D108BD9-81ED-4DB2-BD59-A6C34878D82A}">
                    <a16:rowId xmlns:a16="http://schemas.microsoft.com/office/drawing/2014/main" val="998142586"/>
                  </a:ext>
                </a:extLst>
              </a:tr>
              <a:tr h="318546">
                <a:tc>
                  <a:txBody>
                    <a:bodyPr/>
                    <a:lstStyle/>
                    <a:p>
                      <a:pPr algn="ctr"/>
                      <a:r>
                        <a:rPr lang="en-US" sz="1600" dirty="0"/>
                        <a:t>Plane</a:t>
                      </a:r>
                    </a:p>
                  </a:txBody>
                  <a:tcPr/>
                </a:tc>
                <a:tc>
                  <a:txBody>
                    <a:bodyPr/>
                    <a:lstStyle/>
                    <a:p>
                      <a:pPr algn="ctr"/>
                      <a:r>
                        <a:rPr lang="en-US" sz="1600" dirty="0"/>
                        <a:t>47.9 %</a:t>
                      </a:r>
                    </a:p>
                  </a:txBody>
                  <a:tcPr/>
                </a:tc>
                <a:extLst>
                  <a:ext uri="{0D108BD9-81ED-4DB2-BD59-A6C34878D82A}">
                    <a16:rowId xmlns:a16="http://schemas.microsoft.com/office/drawing/2014/main" val="3609831770"/>
                  </a:ext>
                </a:extLst>
              </a:tr>
              <a:tr h="318546">
                <a:tc>
                  <a:txBody>
                    <a:bodyPr/>
                    <a:lstStyle/>
                    <a:p>
                      <a:pPr algn="ctr"/>
                      <a:r>
                        <a:rPr lang="en-US" sz="1600" dirty="0"/>
                        <a:t>Car</a:t>
                      </a:r>
                    </a:p>
                  </a:txBody>
                  <a:tcPr/>
                </a:tc>
                <a:tc>
                  <a:txBody>
                    <a:bodyPr/>
                    <a:lstStyle/>
                    <a:p>
                      <a:pPr algn="ctr"/>
                      <a:r>
                        <a:rPr lang="en-US" sz="1600" dirty="0"/>
                        <a:t>68.8 %</a:t>
                      </a:r>
                    </a:p>
                  </a:txBody>
                  <a:tcPr/>
                </a:tc>
                <a:extLst>
                  <a:ext uri="{0D108BD9-81ED-4DB2-BD59-A6C34878D82A}">
                    <a16:rowId xmlns:a16="http://schemas.microsoft.com/office/drawing/2014/main" val="463309982"/>
                  </a:ext>
                </a:extLst>
              </a:tr>
              <a:tr h="318546">
                <a:tc>
                  <a:txBody>
                    <a:bodyPr/>
                    <a:lstStyle/>
                    <a:p>
                      <a:pPr algn="ctr"/>
                      <a:r>
                        <a:rPr lang="en-US" sz="1600" dirty="0"/>
                        <a:t>Bird</a:t>
                      </a:r>
                    </a:p>
                  </a:txBody>
                  <a:tcPr/>
                </a:tc>
                <a:tc>
                  <a:txBody>
                    <a:bodyPr/>
                    <a:lstStyle/>
                    <a:p>
                      <a:pPr algn="ctr"/>
                      <a:r>
                        <a:rPr lang="en-US" sz="1600" dirty="0"/>
                        <a:t>48.5 %</a:t>
                      </a:r>
                    </a:p>
                  </a:txBody>
                  <a:tcPr/>
                </a:tc>
                <a:extLst>
                  <a:ext uri="{0D108BD9-81ED-4DB2-BD59-A6C34878D82A}">
                    <a16:rowId xmlns:a16="http://schemas.microsoft.com/office/drawing/2014/main" val="3581345049"/>
                  </a:ext>
                </a:extLst>
              </a:tr>
              <a:tr h="318546">
                <a:tc>
                  <a:txBody>
                    <a:bodyPr/>
                    <a:lstStyle/>
                    <a:p>
                      <a:pPr algn="ctr"/>
                      <a:r>
                        <a:rPr lang="en-US" sz="1600" dirty="0"/>
                        <a:t>Cat</a:t>
                      </a:r>
                    </a:p>
                  </a:txBody>
                  <a:tcPr/>
                </a:tc>
                <a:tc>
                  <a:txBody>
                    <a:bodyPr/>
                    <a:lstStyle/>
                    <a:p>
                      <a:pPr algn="ctr"/>
                      <a:r>
                        <a:rPr lang="en-US" sz="1600" dirty="0"/>
                        <a:t>54.9 %</a:t>
                      </a:r>
                    </a:p>
                  </a:txBody>
                  <a:tcPr/>
                </a:tc>
                <a:extLst>
                  <a:ext uri="{0D108BD9-81ED-4DB2-BD59-A6C34878D82A}">
                    <a16:rowId xmlns:a16="http://schemas.microsoft.com/office/drawing/2014/main" val="2141636581"/>
                  </a:ext>
                </a:extLst>
              </a:tr>
              <a:tr h="318546">
                <a:tc>
                  <a:txBody>
                    <a:bodyPr/>
                    <a:lstStyle/>
                    <a:p>
                      <a:pPr algn="ctr"/>
                      <a:r>
                        <a:rPr lang="en-US" sz="1600" dirty="0"/>
                        <a:t>Deer</a:t>
                      </a:r>
                    </a:p>
                  </a:txBody>
                  <a:tcPr/>
                </a:tc>
                <a:tc>
                  <a:txBody>
                    <a:bodyPr/>
                    <a:lstStyle/>
                    <a:p>
                      <a:pPr algn="ctr"/>
                      <a:r>
                        <a:rPr lang="en-US" sz="1600" dirty="0"/>
                        <a:t>50.3 %</a:t>
                      </a:r>
                    </a:p>
                  </a:txBody>
                  <a:tcPr/>
                </a:tc>
                <a:extLst>
                  <a:ext uri="{0D108BD9-81ED-4DB2-BD59-A6C34878D82A}">
                    <a16:rowId xmlns:a16="http://schemas.microsoft.com/office/drawing/2014/main" val="3647439777"/>
                  </a:ext>
                </a:extLst>
              </a:tr>
              <a:tr h="318546">
                <a:tc>
                  <a:txBody>
                    <a:bodyPr/>
                    <a:lstStyle/>
                    <a:p>
                      <a:pPr algn="ctr"/>
                      <a:r>
                        <a:rPr lang="en-US" sz="1600" dirty="0"/>
                        <a:t>Dog</a:t>
                      </a:r>
                    </a:p>
                  </a:txBody>
                  <a:tcPr/>
                </a:tc>
                <a:tc>
                  <a:txBody>
                    <a:bodyPr/>
                    <a:lstStyle/>
                    <a:p>
                      <a:pPr algn="ctr"/>
                      <a:r>
                        <a:rPr lang="en-US" sz="1600" dirty="0"/>
                        <a:t>36.3 %</a:t>
                      </a:r>
                    </a:p>
                  </a:txBody>
                  <a:tcPr/>
                </a:tc>
                <a:extLst>
                  <a:ext uri="{0D108BD9-81ED-4DB2-BD59-A6C34878D82A}">
                    <a16:rowId xmlns:a16="http://schemas.microsoft.com/office/drawing/2014/main" val="3157616219"/>
                  </a:ext>
                </a:extLst>
              </a:tr>
              <a:tr h="318546">
                <a:tc>
                  <a:txBody>
                    <a:bodyPr/>
                    <a:lstStyle/>
                    <a:p>
                      <a:pPr algn="ctr"/>
                      <a:r>
                        <a:rPr lang="en-US" sz="1600" dirty="0"/>
                        <a:t>Frog</a:t>
                      </a:r>
                    </a:p>
                  </a:txBody>
                  <a:tcPr/>
                </a:tc>
                <a:tc>
                  <a:txBody>
                    <a:bodyPr/>
                    <a:lstStyle/>
                    <a:p>
                      <a:pPr algn="ctr"/>
                      <a:r>
                        <a:rPr lang="en-US" sz="1600" dirty="0"/>
                        <a:t>71.5 %</a:t>
                      </a:r>
                    </a:p>
                  </a:txBody>
                  <a:tcPr/>
                </a:tc>
                <a:extLst>
                  <a:ext uri="{0D108BD9-81ED-4DB2-BD59-A6C34878D82A}">
                    <a16:rowId xmlns:a16="http://schemas.microsoft.com/office/drawing/2014/main" val="1367725180"/>
                  </a:ext>
                </a:extLst>
              </a:tr>
              <a:tr h="318546">
                <a:tc>
                  <a:txBody>
                    <a:bodyPr/>
                    <a:lstStyle/>
                    <a:p>
                      <a:pPr algn="ctr"/>
                      <a:r>
                        <a:rPr lang="en-US" sz="1600" dirty="0"/>
                        <a:t>Horse</a:t>
                      </a:r>
                    </a:p>
                  </a:txBody>
                  <a:tcPr/>
                </a:tc>
                <a:tc>
                  <a:txBody>
                    <a:bodyPr/>
                    <a:lstStyle/>
                    <a:p>
                      <a:pPr algn="ctr"/>
                      <a:r>
                        <a:rPr lang="en-US" sz="1600" dirty="0"/>
                        <a:t>58.8 %</a:t>
                      </a:r>
                    </a:p>
                  </a:txBody>
                  <a:tcPr/>
                </a:tc>
                <a:extLst>
                  <a:ext uri="{0D108BD9-81ED-4DB2-BD59-A6C34878D82A}">
                    <a16:rowId xmlns:a16="http://schemas.microsoft.com/office/drawing/2014/main" val="1670969532"/>
                  </a:ext>
                </a:extLst>
              </a:tr>
              <a:tr h="318546">
                <a:tc>
                  <a:txBody>
                    <a:bodyPr/>
                    <a:lstStyle/>
                    <a:p>
                      <a:pPr algn="ctr"/>
                      <a:r>
                        <a:rPr lang="en-US" sz="1600" dirty="0"/>
                        <a:t>Ship</a:t>
                      </a:r>
                    </a:p>
                  </a:txBody>
                  <a:tcPr/>
                </a:tc>
                <a:tc>
                  <a:txBody>
                    <a:bodyPr/>
                    <a:lstStyle/>
                    <a:p>
                      <a:pPr algn="ctr"/>
                      <a:r>
                        <a:rPr lang="en-US" sz="1600" dirty="0"/>
                        <a:t>78.0 %</a:t>
                      </a:r>
                    </a:p>
                  </a:txBody>
                  <a:tcPr/>
                </a:tc>
                <a:extLst>
                  <a:ext uri="{0D108BD9-81ED-4DB2-BD59-A6C34878D82A}">
                    <a16:rowId xmlns:a16="http://schemas.microsoft.com/office/drawing/2014/main" val="135284082"/>
                  </a:ext>
                </a:extLst>
              </a:tr>
              <a:tr h="318546">
                <a:tc>
                  <a:txBody>
                    <a:bodyPr/>
                    <a:lstStyle/>
                    <a:p>
                      <a:pPr algn="ctr"/>
                      <a:r>
                        <a:rPr lang="en-US" sz="1600" dirty="0"/>
                        <a:t>Truck</a:t>
                      </a:r>
                    </a:p>
                  </a:txBody>
                  <a:tcPr/>
                </a:tc>
                <a:tc>
                  <a:txBody>
                    <a:bodyPr/>
                    <a:lstStyle/>
                    <a:p>
                      <a:pPr algn="ctr"/>
                      <a:r>
                        <a:rPr lang="en-US" sz="1600" dirty="0"/>
                        <a:t>62.8 %</a:t>
                      </a:r>
                    </a:p>
                  </a:txBody>
                  <a:tcPr/>
                </a:tc>
                <a:extLst>
                  <a:ext uri="{0D108BD9-81ED-4DB2-BD59-A6C34878D82A}">
                    <a16:rowId xmlns:a16="http://schemas.microsoft.com/office/drawing/2014/main" val="3994574470"/>
                  </a:ext>
                </a:extLst>
              </a:tr>
              <a:tr h="318546">
                <a:tc>
                  <a:txBody>
                    <a:bodyPr/>
                    <a:lstStyle/>
                    <a:p>
                      <a:pPr algn="ctr"/>
                      <a:r>
                        <a:rPr lang="en-US" sz="1600" dirty="0"/>
                        <a:t>Ave Acc</a:t>
                      </a:r>
                    </a:p>
                  </a:txBody>
                  <a:tcPr/>
                </a:tc>
                <a:tc>
                  <a:txBody>
                    <a:bodyPr/>
                    <a:lstStyle/>
                    <a:p>
                      <a:pPr algn="ctr"/>
                      <a:r>
                        <a:rPr lang="en-US" sz="1600" dirty="0"/>
                        <a:t>57.0 %</a:t>
                      </a:r>
                    </a:p>
                  </a:txBody>
                  <a:tcPr/>
                </a:tc>
                <a:extLst>
                  <a:ext uri="{0D108BD9-81ED-4DB2-BD59-A6C34878D82A}">
                    <a16:rowId xmlns:a16="http://schemas.microsoft.com/office/drawing/2014/main" val="4081230585"/>
                  </a:ext>
                </a:extLst>
              </a:tr>
              <a:tr h="318546">
                <a:tc>
                  <a:txBody>
                    <a:bodyPr/>
                    <a:lstStyle/>
                    <a:p>
                      <a:pPr algn="ctr"/>
                      <a:r>
                        <a:rPr lang="en-US" sz="1600" dirty="0"/>
                        <a:t>Run Tim</a:t>
                      </a:r>
                    </a:p>
                  </a:txBody>
                  <a:tcPr/>
                </a:tc>
                <a:tc>
                  <a:txBody>
                    <a:bodyPr/>
                    <a:lstStyle/>
                    <a:p>
                      <a:pPr algn="ctr"/>
                      <a:r>
                        <a:rPr lang="en-US" sz="1600" dirty="0"/>
                        <a:t>161.37 s</a:t>
                      </a:r>
                    </a:p>
                  </a:txBody>
                  <a:tcPr/>
                </a:tc>
                <a:extLst>
                  <a:ext uri="{0D108BD9-81ED-4DB2-BD59-A6C34878D82A}">
                    <a16:rowId xmlns:a16="http://schemas.microsoft.com/office/drawing/2014/main" val="2292412895"/>
                  </a:ext>
                </a:extLst>
              </a:tr>
            </a:tbl>
          </a:graphicData>
        </a:graphic>
      </p:graphicFrame>
      <p:pic>
        <p:nvPicPr>
          <p:cNvPr id="4" name="Picture 3">
            <a:extLst>
              <a:ext uri="{FF2B5EF4-FFF2-40B4-BE49-F238E27FC236}">
                <a16:creationId xmlns:a16="http://schemas.microsoft.com/office/drawing/2014/main" id="{BF519D52-A973-4115-BDAC-12D859AC9E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6583" y="2329379"/>
            <a:ext cx="4948317" cy="3711237"/>
          </a:xfrm>
          <a:prstGeom prst="rect">
            <a:avLst/>
          </a:prstGeom>
        </p:spPr>
      </p:pic>
      <p:pic>
        <p:nvPicPr>
          <p:cNvPr id="9" name="Picture 8">
            <a:extLst>
              <a:ext uri="{FF2B5EF4-FFF2-40B4-BE49-F238E27FC236}">
                <a16:creationId xmlns:a16="http://schemas.microsoft.com/office/drawing/2014/main" id="{0095B571-6651-4451-8626-34DBA64368E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50723" y="1374414"/>
            <a:ext cx="4759569" cy="4759569"/>
          </a:xfrm>
          <a:prstGeom prst="rect">
            <a:avLst/>
          </a:prstGeom>
        </p:spPr>
      </p:pic>
      <p:sp>
        <p:nvSpPr>
          <p:cNvPr id="13" name="TextBox 12">
            <a:extLst>
              <a:ext uri="{FF2B5EF4-FFF2-40B4-BE49-F238E27FC236}">
                <a16:creationId xmlns:a16="http://schemas.microsoft.com/office/drawing/2014/main" id="{44AC818D-D7CB-4235-9673-82208F9FE01D}"/>
              </a:ext>
            </a:extLst>
          </p:cNvPr>
          <p:cNvSpPr txBox="1"/>
          <p:nvPr/>
        </p:nvSpPr>
        <p:spPr>
          <a:xfrm>
            <a:off x="8273586" y="1125082"/>
            <a:ext cx="2713842" cy="498663"/>
          </a:xfrm>
          <a:prstGeom prst="rect">
            <a:avLst/>
          </a:prstGeom>
          <a:noFill/>
        </p:spPr>
        <p:txBody>
          <a:bodyPr wrap="square">
            <a:spAutoFit/>
          </a:bodyPr>
          <a:lstStyle/>
          <a:p>
            <a:pPr algn="ctr">
              <a:lnSpc>
                <a:spcPct val="150000"/>
              </a:lnSpc>
              <a:spcBef>
                <a:spcPts val="1000"/>
              </a:spcBef>
              <a:defRPr/>
            </a:pPr>
            <a:r>
              <a:rPr lang="en-US" altLang="zh-CN" sz="20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Confusion Matrices</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12" name="Picture 11">
            <a:extLst>
              <a:ext uri="{FF2B5EF4-FFF2-40B4-BE49-F238E27FC236}">
                <a16:creationId xmlns:a16="http://schemas.microsoft.com/office/drawing/2014/main" id="{498B5089-3D7C-45E7-B85A-806789E75A22}"/>
              </a:ext>
            </a:extLst>
          </p:cNvPr>
          <p:cNvPicPr>
            <a:picLocks noChangeAspect="1"/>
          </p:cNvPicPr>
          <p:nvPr/>
        </p:nvPicPr>
        <p:blipFill>
          <a:blip r:embed="rId5"/>
          <a:stretch>
            <a:fillRect/>
          </a:stretch>
        </p:blipFill>
        <p:spPr>
          <a:xfrm>
            <a:off x="4297964" y="2846506"/>
            <a:ext cx="2766941" cy="1653730"/>
          </a:xfrm>
          <a:prstGeom prst="rect">
            <a:avLst/>
          </a:prstGeom>
        </p:spPr>
      </p:pic>
    </p:spTree>
    <p:extLst>
      <p:ext uri="{BB962C8B-B14F-4D97-AF65-F5344CB8AC3E}">
        <p14:creationId xmlns:p14="http://schemas.microsoft.com/office/powerpoint/2010/main" val="256813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E93B3B-04C8-4627-814E-4314C6901E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11635" y="0"/>
            <a:ext cx="4715032" cy="3536274"/>
          </a:xfrm>
          <a:prstGeom prst="rect">
            <a:avLst/>
          </a:prstGeom>
        </p:spPr>
      </p:pic>
      <p:sp>
        <p:nvSpPr>
          <p:cNvPr id="7" name="TextBox 6">
            <a:extLst>
              <a:ext uri="{FF2B5EF4-FFF2-40B4-BE49-F238E27FC236}">
                <a16:creationId xmlns:a16="http://schemas.microsoft.com/office/drawing/2014/main" id="{7D6C4428-B079-4976-BC75-D390EBA39177}"/>
              </a:ext>
            </a:extLst>
          </p:cNvPr>
          <p:cNvSpPr txBox="1"/>
          <p:nvPr/>
        </p:nvSpPr>
        <p:spPr>
          <a:xfrm>
            <a:off x="315944" y="217924"/>
            <a:ext cx="3282914"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REPORT: Net 3</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2" name="Table 2">
            <a:extLst>
              <a:ext uri="{FF2B5EF4-FFF2-40B4-BE49-F238E27FC236}">
                <a16:creationId xmlns:a16="http://schemas.microsoft.com/office/drawing/2014/main" id="{A25FDF38-E177-4465-BC0B-51CE68989D10}"/>
              </a:ext>
            </a:extLst>
          </p:cNvPr>
          <p:cNvGraphicFramePr>
            <a:graphicFrameLocks noGrp="1"/>
          </p:cNvGraphicFramePr>
          <p:nvPr>
            <p:extLst>
              <p:ext uri="{D42A27DB-BD31-4B8C-83A1-F6EECF244321}">
                <p14:modId xmlns:p14="http://schemas.microsoft.com/office/powerpoint/2010/main" val="3748406379"/>
              </p:ext>
            </p:extLst>
          </p:nvPr>
        </p:nvGraphicFramePr>
        <p:xfrm>
          <a:off x="443071" y="2362794"/>
          <a:ext cx="2011680" cy="234696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3155224541"/>
                    </a:ext>
                  </a:extLst>
                </a:gridCol>
                <a:gridCol w="1005840">
                  <a:extLst>
                    <a:ext uri="{9D8B030D-6E8A-4147-A177-3AD203B41FA5}">
                      <a16:colId xmlns:a16="http://schemas.microsoft.com/office/drawing/2014/main" val="4140186502"/>
                    </a:ext>
                  </a:extLst>
                </a:gridCol>
              </a:tblGrid>
              <a:tr h="292251">
                <a:tc gridSpan="2">
                  <a:txBody>
                    <a:bodyPr/>
                    <a:lstStyle/>
                    <a:p>
                      <a:pPr algn="ctr"/>
                      <a:r>
                        <a:rPr lang="en-US" sz="1600" dirty="0"/>
                        <a:t>Net1. Acc Tab</a:t>
                      </a:r>
                    </a:p>
                  </a:txBody>
                  <a:tcPr/>
                </a:tc>
                <a:tc hMerge="1">
                  <a:txBody>
                    <a:bodyPr/>
                    <a:lstStyle/>
                    <a:p>
                      <a:endParaRPr lang="en-US" dirty="0"/>
                    </a:p>
                  </a:txBody>
                  <a:tcPr/>
                </a:tc>
                <a:extLst>
                  <a:ext uri="{0D108BD9-81ED-4DB2-BD59-A6C34878D82A}">
                    <a16:rowId xmlns:a16="http://schemas.microsoft.com/office/drawing/2014/main" val="998142586"/>
                  </a:ext>
                </a:extLst>
              </a:tr>
              <a:tr h="318546">
                <a:tc>
                  <a:txBody>
                    <a:bodyPr/>
                    <a:lstStyle/>
                    <a:p>
                      <a:pPr algn="ctr"/>
                      <a:r>
                        <a:rPr lang="en-US" sz="1600" dirty="0"/>
                        <a:t>Car</a:t>
                      </a:r>
                    </a:p>
                  </a:txBody>
                  <a:tcPr/>
                </a:tc>
                <a:tc>
                  <a:txBody>
                    <a:bodyPr/>
                    <a:lstStyle/>
                    <a:p>
                      <a:pPr algn="ctr"/>
                      <a:r>
                        <a:rPr lang="en-US" sz="1600" dirty="0"/>
                        <a:t>90.7 %</a:t>
                      </a:r>
                    </a:p>
                  </a:txBody>
                  <a:tcPr/>
                </a:tc>
                <a:extLst>
                  <a:ext uri="{0D108BD9-81ED-4DB2-BD59-A6C34878D82A}">
                    <a16:rowId xmlns:a16="http://schemas.microsoft.com/office/drawing/2014/main" val="463309982"/>
                  </a:ext>
                </a:extLst>
              </a:tr>
              <a:tr h="318546">
                <a:tc>
                  <a:txBody>
                    <a:bodyPr/>
                    <a:lstStyle/>
                    <a:p>
                      <a:pPr algn="ctr"/>
                      <a:r>
                        <a:rPr lang="en-US" sz="1600" dirty="0"/>
                        <a:t>Cat</a:t>
                      </a:r>
                    </a:p>
                  </a:txBody>
                  <a:tcPr/>
                </a:tc>
                <a:tc>
                  <a:txBody>
                    <a:bodyPr/>
                    <a:lstStyle/>
                    <a:p>
                      <a:pPr algn="ctr"/>
                      <a:r>
                        <a:rPr lang="en-US" sz="1600" dirty="0"/>
                        <a:t>73.4 %</a:t>
                      </a:r>
                    </a:p>
                  </a:txBody>
                  <a:tcPr/>
                </a:tc>
                <a:extLst>
                  <a:ext uri="{0D108BD9-81ED-4DB2-BD59-A6C34878D82A}">
                    <a16:rowId xmlns:a16="http://schemas.microsoft.com/office/drawing/2014/main" val="2141636581"/>
                  </a:ext>
                </a:extLst>
              </a:tr>
              <a:tr h="318546">
                <a:tc>
                  <a:txBody>
                    <a:bodyPr/>
                    <a:lstStyle/>
                    <a:p>
                      <a:pPr algn="ctr"/>
                      <a:r>
                        <a:rPr lang="en-US" sz="1600" dirty="0"/>
                        <a:t>Frog</a:t>
                      </a:r>
                    </a:p>
                  </a:txBody>
                  <a:tcPr/>
                </a:tc>
                <a:tc>
                  <a:txBody>
                    <a:bodyPr/>
                    <a:lstStyle/>
                    <a:p>
                      <a:pPr algn="ctr"/>
                      <a:r>
                        <a:rPr lang="en-US" sz="1600" dirty="0"/>
                        <a:t>70.1 %</a:t>
                      </a:r>
                    </a:p>
                  </a:txBody>
                  <a:tcPr/>
                </a:tc>
                <a:extLst>
                  <a:ext uri="{0D108BD9-81ED-4DB2-BD59-A6C34878D82A}">
                    <a16:rowId xmlns:a16="http://schemas.microsoft.com/office/drawing/2014/main" val="1367725180"/>
                  </a:ext>
                </a:extLst>
              </a:tr>
              <a:tr h="318546">
                <a:tc>
                  <a:txBody>
                    <a:bodyPr/>
                    <a:lstStyle/>
                    <a:p>
                      <a:pPr algn="ctr"/>
                      <a:r>
                        <a:rPr lang="en-US" sz="1600" dirty="0"/>
                        <a:t>Other</a:t>
                      </a:r>
                    </a:p>
                  </a:txBody>
                  <a:tcPr/>
                </a:tc>
                <a:tc>
                  <a:txBody>
                    <a:bodyPr/>
                    <a:lstStyle/>
                    <a:p>
                      <a:pPr algn="ctr"/>
                      <a:r>
                        <a:rPr lang="en-US" sz="1600" dirty="0"/>
                        <a:t>74.4 %</a:t>
                      </a:r>
                    </a:p>
                  </a:txBody>
                  <a:tcPr/>
                </a:tc>
                <a:extLst>
                  <a:ext uri="{0D108BD9-81ED-4DB2-BD59-A6C34878D82A}">
                    <a16:rowId xmlns:a16="http://schemas.microsoft.com/office/drawing/2014/main" val="1670969532"/>
                  </a:ext>
                </a:extLst>
              </a:tr>
              <a:tr h="318546">
                <a:tc>
                  <a:txBody>
                    <a:bodyPr/>
                    <a:lstStyle/>
                    <a:p>
                      <a:pPr algn="ctr"/>
                      <a:r>
                        <a:rPr lang="en-US" sz="1600" dirty="0"/>
                        <a:t>Ave Acc</a:t>
                      </a:r>
                    </a:p>
                  </a:txBody>
                  <a:tcPr/>
                </a:tc>
                <a:tc>
                  <a:txBody>
                    <a:bodyPr/>
                    <a:lstStyle/>
                    <a:p>
                      <a:pPr algn="ctr"/>
                      <a:r>
                        <a:rPr lang="en-US" sz="1600" dirty="0"/>
                        <a:t>77.15 %</a:t>
                      </a:r>
                    </a:p>
                  </a:txBody>
                  <a:tcPr/>
                </a:tc>
                <a:extLst>
                  <a:ext uri="{0D108BD9-81ED-4DB2-BD59-A6C34878D82A}">
                    <a16:rowId xmlns:a16="http://schemas.microsoft.com/office/drawing/2014/main" val="4081230585"/>
                  </a:ext>
                </a:extLst>
              </a:tr>
              <a:tr h="318546">
                <a:tc>
                  <a:txBody>
                    <a:bodyPr/>
                    <a:lstStyle/>
                    <a:p>
                      <a:pPr algn="ctr"/>
                      <a:r>
                        <a:rPr lang="en-US" sz="1600" dirty="0"/>
                        <a:t>Run Tim</a:t>
                      </a:r>
                    </a:p>
                  </a:txBody>
                  <a:tcPr/>
                </a:tc>
                <a:tc>
                  <a:txBody>
                    <a:bodyPr/>
                    <a:lstStyle/>
                    <a:p>
                      <a:pPr algn="ctr"/>
                      <a:r>
                        <a:rPr lang="en-US" sz="1600" dirty="0"/>
                        <a:t>75.97 s</a:t>
                      </a:r>
                    </a:p>
                  </a:txBody>
                  <a:tcPr/>
                </a:tc>
                <a:extLst>
                  <a:ext uri="{0D108BD9-81ED-4DB2-BD59-A6C34878D82A}">
                    <a16:rowId xmlns:a16="http://schemas.microsoft.com/office/drawing/2014/main" val="2292412895"/>
                  </a:ext>
                </a:extLst>
              </a:tr>
            </a:tbl>
          </a:graphicData>
        </a:graphic>
      </p:graphicFrame>
      <p:pic>
        <p:nvPicPr>
          <p:cNvPr id="4" name="Picture 3">
            <a:extLst>
              <a:ext uri="{FF2B5EF4-FFF2-40B4-BE49-F238E27FC236}">
                <a16:creationId xmlns:a16="http://schemas.microsoft.com/office/drawing/2014/main" id="{BF519D52-A973-4115-BDAC-12D859AC9E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46583" y="2329379"/>
            <a:ext cx="4948316" cy="3711237"/>
          </a:xfrm>
          <a:prstGeom prst="rect">
            <a:avLst/>
          </a:prstGeom>
        </p:spPr>
      </p:pic>
      <p:pic>
        <p:nvPicPr>
          <p:cNvPr id="9" name="Picture 8">
            <a:extLst>
              <a:ext uri="{FF2B5EF4-FFF2-40B4-BE49-F238E27FC236}">
                <a16:creationId xmlns:a16="http://schemas.microsoft.com/office/drawing/2014/main" id="{0095B571-6651-4451-8626-34DBA64368E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250723" y="1374414"/>
            <a:ext cx="4759569" cy="4759569"/>
          </a:xfrm>
          <a:prstGeom prst="rect">
            <a:avLst/>
          </a:prstGeom>
        </p:spPr>
      </p:pic>
      <p:sp>
        <p:nvSpPr>
          <p:cNvPr id="13" name="TextBox 12">
            <a:extLst>
              <a:ext uri="{FF2B5EF4-FFF2-40B4-BE49-F238E27FC236}">
                <a16:creationId xmlns:a16="http://schemas.microsoft.com/office/drawing/2014/main" id="{44AC818D-D7CB-4235-9673-82208F9FE01D}"/>
              </a:ext>
            </a:extLst>
          </p:cNvPr>
          <p:cNvSpPr txBox="1"/>
          <p:nvPr/>
        </p:nvSpPr>
        <p:spPr>
          <a:xfrm>
            <a:off x="8273586" y="1125082"/>
            <a:ext cx="2713842" cy="498663"/>
          </a:xfrm>
          <a:prstGeom prst="rect">
            <a:avLst/>
          </a:prstGeom>
          <a:noFill/>
        </p:spPr>
        <p:txBody>
          <a:bodyPr wrap="square">
            <a:spAutoFit/>
          </a:bodyPr>
          <a:lstStyle/>
          <a:p>
            <a:pPr algn="ctr">
              <a:lnSpc>
                <a:spcPct val="150000"/>
              </a:lnSpc>
              <a:spcBef>
                <a:spcPts val="1000"/>
              </a:spcBef>
              <a:defRPr/>
            </a:pPr>
            <a:r>
              <a:rPr lang="en-US" altLang="zh-CN" sz="20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Confusion Matrices</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1854A166-7A7A-4A29-8827-EB251B92BDFC}"/>
              </a:ext>
            </a:extLst>
          </p:cNvPr>
          <p:cNvPicPr>
            <a:picLocks noChangeAspect="1"/>
          </p:cNvPicPr>
          <p:nvPr/>
        </p:nvPicPr>
        <p:blipFill>
          <a:blip r:embed="rId5"/>
          <a:stretch>
            <a:fillRect/>
          </a:stretch>
        </p:blipFill>
        <p:spPr>
          <a:xfrm>
            <a:off x="4297964" y="2930421"/>
            <a:ext cx="2734838" cy="996810"/>
          </a:xfrm>
          <a:prstGeom prst="rect">
            <a:avLst/>
          </a:prstGeom>
        </p:spPr>
      </p:pic>
    </p:spTree>
    <p:extLst>
      <p:ext uri="{BB962C8B-B14F-4D97-AF65-F5344CB8AC3E}">
        <p14:creationId xmlns:p14="http://schemas.microsoft.com/office/powerpoint/2010/main" val="386450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F62188-0B34-4F88-9846-C4FE2DE66D09}"/>
              </a:ext>
            </a:extLst>
          </p:cNvPr>
          <p:cNvSpPr txBox="1"/>
          <p:nvPr/>
        </p:nvSpPr>
        <p:spPr>
          <a:xfrm>
            <a:off x="315944" y="217924"/>
            <a:ext cx="3282914"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Q &amp; A:</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graphicFrame>
        <p:nvGraphicFramePr>
          <p:cNvPr id="8" name="Table 2">
            <a:extLst>
              <a:ext uri="{FF2B5EF4-FFF2-40B4-BE49-F238E27FC236}">
                <a16:creationId xmlns:a16="http://schemas.microsoft.com/office/drawing/2014/main" id="{27682507-771D-40E6-B567-F67A18967274}"/>
              </a:ext>
            </a:extLst>
          </p:cNvPr>
          <p:cNvGraphicFramePr>
            <a:graphicFrameLocks noGrp="1"/>
          </p:cNvGraphicFramePr>
          <p:nvPr>
            <p:extLst>
              <p:ext uri="{D42A27DB-BD31-4B8C-83A1-F6EECF244321}">
                <p14:modId xmlns:p14="http://schemas.microsoft.com/office/powerpoint/2010/main" val="2449603506"/>
              </p:ext>
            </p:extLst>
          </p:nvPr>
        </p:nvGraphicFramePr>
        <p:xfrm>
          <a:off x="5222019" y="1438173"/>
          <a:ext cx="2011680" cy="4358640"/>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3155224541"/>
                    </a:ext>
                  </a:extLst>
                </a:gridCol>
                <a:gridCol w="1005840">
                  <a:extLst>
                    <a:ext uri="{9D8B030D-6E8A-4147-A177-3AD203B41FA5}">
                      <a16:colId xmlns:a16="http://schemas.microsoft.com/office/drawing/2014/main" val="4140186502"/>
                    </a:ext>
                  </a:extLst>
                </a:gridCol>
              </a:tblGrid>
              <a:tr h="292251">
                <a:tc gridSpan="2">
                  <a:txBody>
                    <a:bodyPr/>
                    <a:lstStyle/>
                    <a:p>
                      <a:pPr algn="ctr"/>
                      <a:r>
                        <a:rPr lang="en-US" sz="1600" dirty="0"/>
                        <a:t>Net1. Acc Tab</a:t>
                      </a:r>
                    </a:p>
                  </a:txBody>
                  <a:tcPr/>
                </a:tc>
                <a:tc hMerge="1">
                  <a:txBody>
                    <a:bodyPr/>
                    <a:lstStyle/>
                    <a:p>
                      <a:endParaRPr lang="en-US" dirty="0"/>
                    </a:p>
                  </a:txBody>
                  <a:tcPr/>
                </a:tc>
                <a:extLst>
                  <a:ext uri="{0D108BD9-81ED-4DB2-BD59-A6C34878D82A}">
                    <a16:rowId xmlns:a16="http://schemas.microsoft.com/office/drawing/2014/main" val="998142586"/>
                  </a:ext>
                </a:extLst>
              </a:tr>
              <a:tr h="318546">
                <a:tc>
                  <a:txBody>
                    <a:bodyPr/>
                    <a:lstStyle/>
                    <a:p>
                      <a:pPr algn="ctr"/>
                      <a:r>
                        <a:rPr lang="en-US" sz="1600" dirty="0"/>
                        <a:t>Plane</a:t>
                      </a:r>
                    </a:p>
                  </a:txBody>
                  <a:tcPr/>
                </a:tc>
                <a:tc>
                  <a:txBody>
                    <a:bodyPr/>
                    <a:lstStyle/>
                    <a:p>
                      <a:pPr algn="ctr"/>
                      <a:r>
                        <a:rPr lang="en-US" sz="1600" dirty="0"/>
                        <a:t>47.9 %</a:t>
                      </a:r>
                    </a:p>
                  </a:txBody>
                  <a:tcPr/>
                </a:tc>
                <a:extLst>
                  <a:ext uri="{0D108BD9-81ED-4DB2-BD59-A6C34878D82A}">
                    <a16:rowId xmlns:a16="http://schemas.microsoft.com/office/drawing/2014/main" val="3609831770"/>
                  </a:ext>
                </a:extLst>
              </a:tr>
              <a:tr h="318546">
                <a:tc>
                  <a:txBody>
                    <a:bodyPr/>
                    <a:lstStyle/>
                    <a:p>
                      <a:pPr algn="ctr"/>
                      <a:r>
                        <a:rPr lang="en-US" sz="1600" dirty="0"/>
                        <a:t>Car</a:t>
                      </a:r>
                    </a:p>
                  </a:txBody>
                  <a:tcPr/>
                </a:tc>
                <a:tc>
                  <a:txBody>
                    <a:bodyPr/>
                    <a:lstStyle/>
                    <a:p>
                      <a:pPr algn="ctr"/>
                      <a:r>
                        <a:rPr lang="en-US" sz="1600" dirty="0"/>
                        <a:t>68.8 %</a:t>
                      </a:r>
                    </a:p>
                  </a:txBody>
                  <a:tcPr/>
                </a:tc>
                <a:extLst>
                  <a:ext uri="{0D108BD9-81ED-4DB2-BD59-A6C34878D82A}">
                    <a16:rowId xmlns:a16="http://schemas.microsoft.com/office/drawing/2014/main" val="463309982"/>
                  </a:ext>
                </a:extLst>
              </a:tr>
              <a:tr h="318546">
                <a:tc>
                  <a:txBody>
                    <a:bodyPr/>
                    <a:lstStyle/>
                    <a:p>
                      <a:pPr algn="ctr"/>
                      <a:r>
                        <a:rPr lang="en-US" sz="1600" dirty="0"/>
                        <a:t>Bird</a:t>
                      </a:r>
                    </a:p>
                  </a:txBody>
                  <a:tcPr/>
                </a:tc>
                <a:tc>
                  <a:txBody>
                    <a:bodyPr/>
                    <a:lstStyle/>
                    <a:p>
                      <a:pPr algn="ctr"/>
                      <a:r>
                        <a:rPr lang="en-US" sz="1600" dirty="0"/>
                        <a:t>48.5 %</a:t>
                      </a:r>
                    </a:p>
                  </a:txBody>
                  <a:tcPr/>
                </a:tc>
                <a:extLst>
                  <a:ext uri="{0D108BD9-81ED-4DB2-BD59-A6C34878D82A}">
                    <a16:rowId xmlns:a16="http://schemas.microsoft.com/office/drawing/2014/main" val="3581345049"/>
                  </a:ext>
                </a:extLst>
              </a:tr>
              <a:tr h="318546">
                <a:tc>
                  <a:txBody>
                    <a:bodyPr/>
                    <a:lstStyle/>
                    <a:p>
                      <a:pPr algn="ctr"/>
                      <a:r>
                        <a:rPr lang="en-US" sz="1600" dirty="0"/>
                        <a:t>Cat</a:t>
                      </a:r>
                    </a:p>
                  </a:txBody>
                  <a:tcPr/>
                </a:tc>
                <a:tc>
                  <a:txBody>
                    <a:bodyPr/>
                    <a:lstStyle/>
                    <a:p>
                      <a:pPr algn="ctr"/>
                      <a:r>
                        <a:rPr lang="en-US" sz="1600" dirty="0"/>
                        <a:t>54.9 %</a:t>
                      </a:r>
                    </a:p>
                  </a:txBody>
                  <a:tcPr/>
                </a:tc>
                <a:extLst>
                  <a:ext uri="{0D108BD9-81ED-4DB2-BD59-A6C34878D82A}">
                    <a16:rowId xmlns:a16="http://schemas.microsoft.com/office/drawing/2014/main" val="2141636581"/>
                  </a:ext>
                </a:extLst>
              </a:tr>
              <a:tr h="318546">
                <a:tc>
                  <a:txBody>
                    <a:bodyPr/>
                    <a:lstStyle/>
                    <a:p>
                      <a:pPr algn="ctr"/>
                      <a:r>
                        <a:rPr lang="en-US" sz="1600" dirty="0"/>
                        <a:t>Deer</a:t>
                      </a:r>
                    </a:p>
                  </a:txBody>
                  <a:tcPr/>
                </a:tc>
                <a:tc>
                  <a:txBody>
                    <a:bodyPr/>
                    <a:lstStyle/>
                    <a:p>
                      <a:pPr algn="ctr"/>
                      <a:r>
                        <a:rPr lang="en-US" sz="1600" dirty="0"/>
                        <a:t>50.3 %</a:t>
                      </a:r>
                    </a:p>
                  </a:txBody>
                  <a:tcPr/>
                </a:tc>
                <a:extLst>
                  <a:ext uri="{0D108BD9-81ED-4DB2-BD59-A6C34878D82A}">
                    <a16:rowId xmlns:a16="http://schemas.microsoft.com/office/drawing/2014/main" val="3647439777"/>
                  </a:ext>
                </a:extLst>
              </a:tr>
              <a:tr h="318546">
                <a:tc>
                  <a:txBody>
                    <a:bodyPr/>
                    <a:lstStyle/>
                    <a:p>
                      <a:pPr algn="ctr"/>
                      <a:r>
                        <a:rPr lang="en-US" sz="1600" dirty="0"/>
                        <a:t>Dog</a:t>
                      </a:r>
                    </a:p>
                  </a:txBody>
                  <a:tcPr/>
                </a:tc>
                <a:tc>
                  <a:txBody>
                    <a:bodyPr/>
                    <a:lstStyle/>
                    <a:p>
                      <a:pPr algn="ctr"/>
                      <a:r>
                        <a:rPr lang="en-US" sz="1600" dirty="0"/>
                        <a:t>36.3 %</a:t>
                      </a:r>
                    </a:p>
                  </a:txBody>
                  <a:tcPr/>
                </a:tc>
                <a:extLst>
                  <a:ext uri="{0D108BD9-81ED-4DB2-BD59-A6C34878D82A}">
                    <a16:rowId xmlns:a16="http://schemas.microsoft.com/office/drawing/2014/main" val="3157616219"/>
                  </a:ext>
                </a:extLst>
              </a:tr>
              <a:tr h="318546">
                <a:tc>
                  <a:txBody>
                    <a:bodyPr/>
                    <a:lstStyle/>
                    <a:p>
                      <a:pPr algn="ctr"/>
                      <a:r>
                        <a:rPr lang="en-US" sz="1600" dirty="0"/>
                        <a:t>Frog</a:t>
                      </a:r>
                    </a:p>
                  </a:txBody>
                  <a:tcPr/>
                </a:tc>
                <a:tc>
                  <a:txBody>
                    <a:bodyPr/>
                    <a:lstStyle/>
                    <a:p>
                      <a:pPr algn="ctr"/>
                      <a:r>
                        <a:rPr lang="en-US" sz="1600" dirty="0"/>
                        <a:t>71.5 %</a:t>
                      </a:r>
                    </a:p>
                  </a:txBody>
                  <a:tcPr/>
                </a:tc>
                <a:extLst>
                  <a:ext uri="{0D108BD9-81ED-4DB2-BD59-A6C34878D82A}">
                    <a16:rowId xmlns:a16="http://schemas.microsoft.com/office/drawing/2014/main" val="1367725180"/>
                  </a:ext>
                </a:extLst>
              </a:tr>
              <a:tr h="318546">
                <a:tc>
                  <a:txBody>
                    <a:bodyPr/>
                    <a:lstStyle/>
                    <a:p>
                      <a:pPr algn="ctr"/>
                      <a:r>
                        <a:rPr lang="en-US" sz="1600" dirty="0"/>
                        <a:t>Horse</a:t>
                      </a:r>
                    </a:p>
                  </a:txBody>
                  <a:tcPr/>
                </a:tc>
                <a:tc>
                  <a:txBody>
                    <a:bodyPr/>
                    <a:lstStyle/>
                    <a:p>
                      <a:pPr algn="ctr"/>
                      <a:r>
                        <a:rPr lang="en-US" sz="1600" dirty="0"/>
                        <a:t>58.8 %</a:t>
                      </a:r>
                    </a:p>
                  </a:txBody>
                  <a:tcPr/>
                </a:tc>
                <a:extLst>
                  <a:ext uri="{0D108BD9-81ED-4DB2-BD59-A6C34878D82A}">
                    <a16:rowId xmlns:a16="http://schemas.microsoft.com/office/drawing/2014/main" val="1670969532"/>
                  </a:ext>
                </a:extLst>
              </a:tr>
              <a:tr h="318546">
                <a:tc>
                  <a:txBody>
                    <a:bodyPr/>
                    <a:lstStyle/>
                    <a:p>
                      <a:pPr algn="ctr"/>
                      <a:r>
                        <a:rPr lang="en-US" sz="1600" dirty="0"/>
                        <a:t>Ship</a:t>
                      </a:r>
                    </a:p>
                  </a:txBody>
                  <a:tcPr/>
                </a:tc>
                <a:tc>
                  <a:txBody>
                    <a:bodyPr/>
                    <a:lstStyle/>
                    <a:p>
                      <a:pPr algn="ctr"/>
                      <a:r>
                        <a:rPr lang="en-US" sz="1600" dirty="0"/>
                        <a:t>78.0 %</a:t>
                      </a:r>
                    </a:p>
                  </a:txBody>
                  <a:tcPr/>
                </a:tc>
                <a:extLst>
                  <a:ext uri="{0D108BD9-81ED-4DB2-BD59-A6C34878D82A}">
                    <a16:rowId xmlns:a16="http://schemas.microsoft.com/office/drawing/2014/main" val="135284082"/>
                  </a:ext>
                </a:extLst>
              </a:tr>
              <a:tr h="318546">
                <a:tc>
                  <a:txBody>
                    <a:bodyPr/>
                    <a:lstStyle/>
                    <a:p>
                      <a:pPr algn="ctr"/>
                      <a:r>
                        <a:rPr lang="en-US" sz="1600" dirty="0"/>
                        <a:t>Truck</a:t>
                      </a:r>
                    </a:p>
                  </a:txBody>
                  <a:tcPr/>
                </a:tc>
                <a:tc>
                  <a:txBody>
                    <a:bodyPr/>
                    <a:lstStyle/>
                    <a:p>
                      <a:pPr algn="ctr"/>
                      <a:r>
                        <a:rPr lang="en-US" sz="1600" dirty="0"/>
                        <a:t>62.8 %</a:t>
                      </a:r>
                    </a:p>
                  </a:txBody>
                  <a:tcPr/>
                </a:tc>
                <a:extLst>
                  <a:ext uri="{0D108BD9-81ED-4DB2-BD59-A6C34878D82A}">
                    <a16:rowId xmlns:a16="http://schemas.microsoft.com/office/drawing/2014/main" val="3994574470"/>
                  </a:ext>
                </a:extLst>
              </a:tr>
              <a:tr h="318546">
                <a:tc>
                  <a:txBody>
                    <a:bodyPr/>
                    <a:lstStyle/>
                    <a:p>
                      <a:pPr algn="ctr"/>
                      <a:r>
                        <a:rPr lang="en-US" sz="1600" dirty="0"/>
                        <a:t>Ave Acc</a:t>
                      </a:r>
                    </a:p>
                  </a:txBody>
                  <a:tcPr/>
                </a:tc>
                <a:tc>
                  <a:txBody>
                    <a:bodyPr/>
                    <a:lstStyle/>
                    <a:p>
                      <a:pPr algn="ctr"/>
                      <a:r>
                        <a:rPr lang="en-US" sz="1600" dirty="0"/>
                        <a:t>57.0 %</a:t>
                      </a:r>
                    </a:p>
                  </a:txBody>
                  <a:tcPr/>
                </a:tc>
                <a:extLst>
                  <a:ext uri="{0D108BD9-81ED-4DB2-BD59-A6C34878D82A}">
                    <a16:rowId xmlns:a16="http://schemas.microsoft.com/office/drawing/2014/main" val="4081230585"/>
                  </a:ext>
                </a:extLst>
              </a:tr>
              <a:tr h="318546">
                <a:tc>
                  <a:txBody>
                    <a:bodyPr/>
                    <a:lstStyle/>
                    <a:p>
                      <a:pPr algn="ctr"/>
                      <a:r>
                        <a:rPr lang="en-US" sz="1600" dirty="0"/>
                        <a:t>Run Tim</a:t>
                      </a:r>
                    </a:p>
                  </a:txBody>
                  <a:tcPr/>
                </a:tc>
                <a:tc>
                  <a:txBody>
                    <a:bodyPr/>
                    <a:lstStyle/>
                    <a:p>
                      <a:pPr algn="ctr"/>
                      <a:r>
                        <a:rPr lang="en-US" sz="1600" dirty="0"/>
                        <a:t>161.37 s</a:t>
                      </a:r>
                    </a:p>
                  </a:txBody>
                  <a:tcPr/>
                </a:tc>
                <a:extLst>
                  <a:ext uri="{0D108BD9-81ED-4DB2-BD59-A6C34878D82A}">
                    <a16:rowId xmlns:a16="http://schemas.microsoft.com/office/drawing/2014/main" val="2292412895"/>
                  </a:ext>
                </a:extLst>
              </a:tr>
            </a:tbl>
          </a:graphicData>
        </a:graphic>
      </p:graphicFrame>
      <p:pic>
        <p:nvPicPr>
          <p:cNvPr id="9" name="Picture 8">
            <a:extLst>
              <a:ext uri="{FF2B5EF4-FFF2-40B4-BE49-F238E27FC236}">
                <a16:creationId xmlns:a16="http://schemas.microsoft.com/office/drawing/2014/main" id="{C78AF0EE-A4A6-4415-B578-AC35B9DF02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50723" y="1374414"/>
            <a:ext cx="4759569" cy="4759569"/>
          </a:xfrm>
          <a:prstGeom prst="rect">
            <a:avLst/>
          </a:prstGeom>
        </p:spPr>
      </p:pic>
      <p:sp>
        <p:nvSpPr>
          <p:cNvPr id="10" name="TextBox 9">
            <a:extLst>
              <a:ext uri="{FF2B5EF4-FFF2-40B4-BE49-F238E27FC236}">
                <a16:creationId xmlns:a16="http://schemas.microsoft.com/office/drawing/2014/main" id="{567411EE-9858-4951-A2B7-0C8E5831A6BC}"/>
              </a:ext>
            </a:extLst>
          </p:cNvPr>
          <p:cNvSpPr txBox="1"/>
          <p:nvPr/>
        </p:nvSpPr>
        <p:spPr>
          <a:xfrm>
            <a:off x="8273586" y="1125082"/>
            <a:ext cx="2713842" cy="498663"/>
          </a:xfrm>
          <a:prstGeom prst="rect">
            <a:avLst/>
          </a:prstGeom>
          <a:noFill/>
        </p:spPr>
        <p:txBody>
          <a:bodyPr wrap="square">
            <a:spAutoFit/>
          </a:bodyPr>
          <a:lstStyle/>
          <a:p>
            <a:pPr algn="ctr">
              <a:lnSpc>
                <a:spcPct val="150000"/>
              </a:lnSpc>
              <a:spcBef>
                <a:spcPts val="1000"/>
              </a:spcBef>
              <a:defRPr/>
            </a:pPr>
            <a:r>
              <a:rPr lang="en-US" altLang="zh-CN" sz="20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Confusion Matrices</a:t>
            </a:r>
            <a:endParaRPr lang="en-US"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B5011836-ECA8-40B6-BF03-79C97766E4FB}"/>
              </a:ext>
            </a:extLst>
          </p:cNvPr>
          <p:cNvSpPr txBox="1"/>
          <p:nvPr/>
        </p:nvSpPr>
        <p:spPr>
          <a:xfrm>
            <a:off x="674076" y="1712966"/>
            <a:ext cx="3774831" cy="3002745"/>
          </a:xfrm>
          <a:prstGeom prst="rect">
            <a:avLst/>
          </a:prstGeom>
          <a:noFill/>
        </p:spPr>
        <p:txBody>
          <a:bodyPr wrap="square">
            <a:spAutoFit/>
          </a:bodyPr>
          <a:lstStyle/>
          <a:p>
            <a:pPr>
              <a:lnSpc>
                <a:spcPct val="150000"/>
              </a:lnSpc>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1. 10-class classification: for the class on which your model (Network 2) has the worst accuracy?</a:t>
            </a:r>
          </a:p>
          <a:p>
            <a:pPr>
              <a:lnSpc>
                <a:spcPct val="150000"/>
              </a:lnSpc>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sz="1600" kern="1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Dog </a:t>
            </a:r>
          </a:p>
          <a:p>
            <a:pPr indent="-342900">
              <a:lnSpc>
                <a:spcPct val="150000"/>
              </a:lnSpc>
              <a:buFont typeface="Arial" panose="020B0604020202020204" pitchFamily="34" charset="0"/>
              <a:buChar char="•"/>
            </a:pPr>
            <a:endPar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a:p>
            <a:pPr>
              <a:lnSpc>
                <a:spcPct val="150000"/>
              </a:lnSpc>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2. what is the other class it is most confused with?</a:t>
            </a:r>
          </a:p>
          <a:p>
            <a:pPr>
              <a:lnSpc>
                <a:spcPct val="150000"/>
              </a:lnSpc>
            </a:pPr>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sz="1600" kern="100" dirty="0">
                <a:solidFill>
                  <a:srgbClr val="FF0000"/>
                </a:solidFill>
                <a:latin typeface="Times New Roman" panose="02020603050405020304" pitchFamily="18" charset="0"/>
                <a:ea typeface="华文新魏" panose="02010800040101010101" pitchFamily="2" charset="-122"/>
                <a:cs typeface="Times New Roman" panose="02020603050405020304" pitchFamily="18" charset="0"/>
              </a:rPr>
              <a:t>Cat</a:t>
            </a:r>
          </a:p>
        </p:txBody>
      </p:sp>
    </p:spTree>
    <p:extLst>
      <p:ext uri="{BB962C8B-B14F-4D97-AF65-F5344CB8AC3E}">
        <p14:creationId xmlns:p14="http://schemas.microsoft.com/office/powerpoint/2010/main" val="244129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C89D6FE-77F3-4421-968E-F54365B39686}"/>
              </a:ext>
            </a:extLst>
          </p:cNvPr>
          <p:cNvGrpSpPr/>
          <p:nvPr/>
        </p:nvGrpSpPr>
        <p:grpSpPr>
          <a:xfrm>
            <a:off x="157083" y="534879"/>
            <a:ext cx="11877834" cy="2103120"/>
            <a:chOff x="-48071" y="3429000"/>
            <a:chExt cx="11877834" cy="2103120"/>
          </a:xfrm>
        </p:grpSpPr>
        <p:pic>
          <p:nvPicPr>
            <p:cNvPr id="13" name="Picture 12">
              <a:extLst>
                <a:ext uri="{FF2B5EF4-FFF2-40B4-BE49-F238E27FC236}">
                  <a16:creationId xmlns:a16="http://schemas.microsoft.com/office/drawing/2014/main" id="{FA99643D-DB0F-4A40-8B1D-F52E2F3A8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1" y="3429000"/>
              <a:ext cx="2804160" cy="2103120"/>
            </a:xfrm>
            <a:prstGeom prst="rect">
              <a:avLst/>
            </a:prstGeom>
          </p:spPr>
        </p:pic>
        <p:pic>
          <p:nvPicPr>
            <p:cNvPr id="11" name="Picture 10">
              <a:extLst>
                <a:ext uri="{FF2B5EF4-FFF2-40B4-BE49-F238E27FC236}">
                  <a16:creationId xmlns:a16="http://schemas.microsoft.com/office/drawing/2014/main" id="{31C403B3-EF26-4883-882A-3E2A422850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929" y="3429000"/>
              <a:ext cx="2804160" cy="2103120"/>
            </a:xfrm>
            <a:prstGeom prst="rect">
              <a:avLst/>
            </a:prstGeom>
          </p:spPr>
        </p:pic>
        <p:pic>
          <p:nvPicPr>
            <p:cNvPr id="5" name="Picture 4">
              <a:extLst>
                <a:ext uri="{FF2B5EF4-FFF2-40B4-BE49-F238E27FC236}">
                  <a16:creationId xmlns:a16="http://schemas.microsoft.com/office/drawing/2014/main" id="{48D39ABB-DD22-4CC4-937B-577FA9175F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320" y="3429000"/>
              <a:ext cx="2804160" cy="2103120"/>
            </a:xfrm>
            <a:prstGeom prst="rect">
              <a:avLst/>
            </a:prstGeom>
          </p:spPr>
        </p:pic>
        <p:pic>
          <p:nvPicPr>
            <p:cNvPr id="9" name="Picture 8">
              <a:extLst>
                <a:ext uri="{FF2B5EF4-FFF2-40B4-BE49-F238E27FC236}">
                  <a16:creationId xmlns:a16="http://schemas.microsoft.com/office/drawing/2014/main" id="{D88D6194-0F5B-42EB-A58C-0A4DDEDFA5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1320" y="3429000"/>
              <a:ext cx="2804160" cy="2103120"/>
            </a:xfrm>
            <a:prstGeom prst="rect">
              <a:avLst/>
            </a:prstGeom>
          </p:spPr>
        </p:pic>
        <p:pic>
          <p:nvPicPr>
            <p:cNvPr id="7" name="Picture 6">
              <a:extLst>
                <a:ext uri="{FF2B5EF4-FFF2-40B4-BE49-F238E27FC236}">
                  <a16:creationId xmlns:a16="http://schemas.microsoft.com/office/drawing/2014/main" id="{E485AE14-CD19-47B6-AFA2-880B1516B3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5603" y="3429000"/>
              <a:ext cx="2804160" cy="2103120"/>
            </a:xfrm>
            <a:prstGeom prst="rect">
              <a:avLst/>
            </a:prstGeom>
          </p:spPr>
        </p:pic>
      </p:grpSp>
      <p:sp>
        <p:nvSpPr>
          <p:cNvPr id="14" name="TextBox 13">
            <a:extLst>
              <a:ext uri="{FF2B5EF4-FFF2-40B4-BE49-F238E27FC236}">
                <a16:creationId xmlns:a16="http://schemas.microsoft.com/office/drawing/2014/main" id="{3EF3B805-3704-437E-A20B-22CEEC81991C}"/>
              </a:ext>
            </a:extLst>
          </p:cNvPr>
          <p:cNvSpPr txBox="1"/>
          <p:nvPr/>
        </p:nvSpPr>
        <p:spPr>
          <a:xfrm>
            <a:off x="315944" y="217924"/>
            <a:ext cx="3282914" cy="498663"/>
          </a:xfrm>
          <a:prstGeom prst="rect">
            <a:avLst/>
          </a:prstGeom>
          <a:noFill/>
        </p:spPr>
        <p:txBody>
          <a:bodyPr wrap="square">
            <a:spAutoFit/>
          </a:bodyPr>
          <a:lstStyle/>
          <a:p>
            <a:pPr>
              <a:lnSpc>
                <a:spcPct val="150000"/>
              </a:lnSpc>
              <a:spcBef>
                <a:spcPts val="1000"/>
              </a:spcBef>
              <a:defRPr/>
            </a:pP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Visualization:</a:t>
            </a:r>
            <a:endParaRPr lang="en-US" sz="24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7" name="TextBox 16">
            <a:extLst>
              <a:ext uri="{FF2B5EF4-FFF2-40B4-BE49-F238E27FC236}">
                <a16:creationId xmlns:a16="http://schemas.microsoft.com/office/drawing/2014/main" id="{1480E2E0-BCD0-4AAE-89B6-C4673AB38299}"/>
              </a:ext>
            </a:extLst>
          </p:cNvPr>
          <p:cNvSpPr txBox="1"/>
          <p:nvPr/>
        </p:nvSpPr>
        <p:spPr>
          <a:xfrm>
            <a:off x="414997" y="2662566"/>
            <a:ext cx="11619919" cy="4247317"/>
          </a:xfrm>
          <a:prstGeom prst="rect">
            <a:avLst/>
          </a:prstGeom>
          <a:noFill/>
        </p:spPr>
        <p:txBody>
          <a:bodyPr wrap="square">
            <a:spAutoFit/>
          </a:bodyPr>
          <a:lstStyle/>
          <a:p>
            <a:pPr algn="l"/>
            <a:r>
              <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Comment on what factors may have caused the poor performance:</a:t>
            </a:r>
          </a:p>
          <a:p>
            <a:pPr marL="342900" indent="-342900">
              <a:buFont typeface="+mj-lt"/>
              <a:buAutoNum type="arabicPeriod"/>
            </a:pPr>
            <a:r>
              <a:rPr lang="en-US" sz="1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Insufficient training: The model may not have been trained for enough epochs or with a large enough dataset to learn the distinguishing features of the worst-performing class effectively. This could lead to the model struggling to differentiate between the class and others, especially if they share similar features.</a:t>
            </a:r>
          </a:p>
          <a:p>
            <a:pPr marL="342900" indent="-342900" algn="l">
              <a:buFont typeface="+mj-lt"/>
              <a:buAutoNum type="arabicPeriod"/>
            </a:pPr>
            <a:r>
              <a:rPr lang="en-US" sz="1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Similarity between classes: If the worst-performing class and the class it is most confused with share similar visual features or have overlapping characteristics, the model might find it challenging to differentiate between them. For example, if the classes are "cat" and "dog," the model may struggle because both animals share similar shapes, sizes, and textures.</a:t>
            </a:r>
          </a:p>
          <a:p>
            <a:pPr marL="342900" indent="-342900" algn="l">
              <a:buFont typeface="+mj-lt"/>
              <a:buAutoNum type="arabicPeriod"/>
            </a:pPr>
            <a:r>
              <a:rPr lang="en-US" sz="1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Network architecture: The architecture of the neural network may not be well-suited for the task at hand. A deeper or more complex network with additional layers, filters, or more advanced techniques (such as residual connections) might be needed to capture the relevant features and learn the difference between the classes more effectively.</a:t>
            </a:r>
          </a:p>
          <a:p>
            <a:pPr marL="342900" indent="-342900" algn="l">
              <a:buFont typeface="+mj-lt"/>
              <a:buAutoNum type="arabicPeriod"/>
            </a:pPr>
            <a:r>
              <a:rPr lang="en-US" sz="1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Data preprocessing: The normalization and data augmentation techniques used during preprocessing may not have been sufficient or adequate for the task. Improper preprocessing might cause the model to focus on irrelevant features or miss essential information needed to differentiate between the classes.</a:t>
            </a:r>
          </a:p>
          <a:p>
            <a:pPr marL="342900" indent="-342900" algn="l">
              <a:buFont typeface="+mj-lt"/>
              <a:buAutoNum type="arabicPeriod"/>
            </a:pPr>
            <a:r>
              <a:rPr lang="en-US" sz="1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Imbalanced dataset: If the dataset used for training is imbalanced, with fewer examples of the worst-performing class compared to other classes, the model might struggle to learn the features of that class. Addressing class imbalance through techniques like oversampling, </a:t>
            </a:r>
            <a:r>
              <a:rPr lang="en-US" sz="14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undersampling</a:t>
            </a:r>
            <a:r>
              <a:rPr lang="en-US" sz="1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or using different loss functions (e.g., weighted cross-entropy loss) could potentially help improve the model's performance on the underrepresented class.</a:t>
            </a:r>
          </a:p>
          <a:p>
            <a:pPr algn="l"/>
            <a:r>
              <a:rPr lang="en-US" sz="1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p>
          <a:p>
            <a:pPr algn="l"/>
            <a:r>
              <a:rPr lang="en-US" sz="14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To improve the model's performance, consider experimenting with different network architectures, increasing the training data size, using different data augmentation techniques, addressing class imbalance, or using transfer learning with pre-trained models.</a:t>
            </a:r>
          </a:p>
          <a:p>
            <a:endParaRPr lang="en-US" sz="16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375868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DE0A80-E695-49D3-9194-DDEFBE88EA21}"/>
              </a:ext>
            </a:extLst>
          </p:cNvPr>
          <p:cNvSpPr txBox="1"/>
          <p:nvPr/>
        </p:nvSpPr>
        <p:spPr>
          <a:xfrm>
            <a:off x="111011" y="-22386"/>
            <a:ext cx="11079643" cy="504625"/>
          </a:xfrm>
          <a:prstGeom prst="rect">
            <a:avLst/>
          </a:prstGeom>
          <a:noFill/>
        </p:spPr>
        <p:txBody>
          <a:bodyPr wrap="square">
            <a:spAutoFit/>
          </a:bodyPr>
          <a:lstStyle/>
          <a:p>
            <a:pPr>
              <a:lnSpc>
                <a:spcPct val="150000"/>
              </a:lnSpc>
              <a:spcBef>
                <a:spcPts val="1000"/>
              </a:spcBef>
              <a:defRPr/>
            </a:pPr>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Interpretation </a:t>
            </a:r>
            <a:r>
              <a:rPr lang="en-US" sz="20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&amp;</a:t>
            </a:r>
            <a:r>
              <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Discussion</a:t>
            </a:r>
            <a:endParaRPr lang="en-US" sz="20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D756342A-43F3-4142-A0AD-A65E1882C576}"/>
              </a:ext>
            </a:extLst>
          </p:cNvPr>
          <p:cNvSpPr txBox="1"/>
          <p:nvPr/>
        </p:nvSpPr>
        <p:spPr>
          <a:xfrm>
            <a:off x="111011" y="437789"/>
            <a:ext cx="7384269" cy="6694140"/>
          </a:xfrm>
          <a:prstGeom prst="rect">
            <a:avLst/>
          </a:prstGeom>
          <a:noFill/>
        </p:spPr>
        <p:txBody>
          <a:bodyPr wrap="square">
            <a:spAutoFit/>
          </a:bodyPr>
          <a:lstStyle/>
          <a:p>
            <a:pPr algn="just"/>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This assignment aimed to implement a computer vision model, likely a convolutional neural network (CNN), to perform image classification on a given dataset. The goal was to train the model to learn the features of the images and correctly classify them into their respective classes.</a:t>
            </a:r>
          </a:p>
          <a:p>
            <a:pPr algn="just"/>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sz="13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Objectives</a:t>
            </a: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1. Understand the dataset: It is crucial to explore and analyze the dataset to get an idea of the distribution of classes, the variety of images, and any potential class imbalance. This step helps determine the appropriate preprocessing techniques, data augmentation strategies, and network architectures; 2. Preprocess the data: The dataset needs to be preprocessed, including resizing, normalization, and data augmentation, to improve the model's ability to learn the features and generalize better; 3. Implement the model: Design and implement a suitable CNN architecture for image classification. The model should be able to learn the distinguishing features of the different classes and classify images with reasonable accuracy; 4. Train and evaluate the model: Train the model using an appropriate loss function and optimization algorithm. Evaluate the model's performance using relevant metrics, such as accuracy, precision, recall, and F1-score. A confusion matrix can also be used to identify the classes that the model struggles with the most.</a:t>
            </a:r>
          </a:p>
          <a:p>
            <a:pPr algn="just"/>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sz="13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Challenges</a:t>
            </a: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1. Choosing the right network architecture: Designing an optimal CNN architecture for the task can be challenging. It requires experimenting with different layer types, depth, and activation functions; 2. Dealing with class imbalance: If the dataset is imbalanced, the model might struggle to learn the features of underrepresented classes. Techniques like oversampling, </a:t>
            </a:r>
            <a:r>
              <a:rPr lang="en-US" sz="13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undersampling</a:t>
            </a: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or using different loss functions can help address this issue; 3. Handling similar classes: If certain classes share similar visual features, the model might have difficulties differentiating between them.</a:t>
            </a:r>
          </a:p>
          <a:p>
            <a:pPr algn="just"/>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sz="13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Potential Improvements</a:t>
            </a: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2. Experiment with different network architectures: Try deeper or more complex networks, or use pre-trained models via transfer learning to improve the model's performance; 2.Use advanced techniques: Implement advanced techniques like residual connections, batch normalization, or dropout to enhance the model's ability to generalize; 3. Address class imbalance: Experiment with techniques like oversampling, </a:t>
            </a:r>
            <a:r>
              <a:rPr lang="en-US" sz="1300" kern="100" dirty="0" err="1">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undersampling</a:t>
            </a: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or using different loss functions to improve the model's performance on underrepresented classes; 4. Optimize hyperparameters: Perform hyperparameter tuning, such as adjusting the learning rate, batch size, and number of epochs, to find the best combination that maximizes the model's performance.</a:t>
            </a:r>
          </a:p>
          <a:p>
            <a:pPr algn="just"/>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a:t>
            </a:r>
            <a:r>
              <a:rPr lang="en-US" sz="1300" b="1"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In conclusion</a:t>
            </a:r>
            <a:r>
              <a:rPr lang="en-US" sz="1300" kern="100" dirty="0">
                <a:solidFill>
                  <a:srgbClr val="16388A"/>
                </a:solidFill>
                <a:latin typeface="Times New Roman" panose="02020603050405020304" pitchFamily="18" charset="0"/>
                <a:ea typeface="华文新魏" panose="02010800040101010101" pitchFamily="2" charset="-122"/>
                <a:cs typeface="Times New Roman" panose="02020603050405020304" pitchFamily="18" charset="0"/>
              </a:rPr>
              <a:t>, this assignment provided valuable experience in implementing and evaluating a computer vision model for image classification. By addressing the challenges and implementing potential improvements, the model's performance can be further enhanced, paving the way for more accurate and robust image classification solutions.</a:t>
            </a:r>
          </a:p>
        </p:txBody>
      </p:sp>
      <p:cxnSp>
        <p:nvCxnSpPr>
          <p:cNvPr id="17" name="Straight Connector 16">
            <a:extLst>
              <a:ext uri="{FF2B5EF4-FFF2-40B4-BE49-F238E27FC236}">
                <a16:creationId xmlns:a16="http://schemas.microsoft.com/office/drawing/2014/main" id="{6046326F-9694-4909-8539-052E6D45B3D3}"/>
              </a:ext>
            </a:extLst>
          </p:cNvPr>
          <p:cNvCxnSpPr>
            <a:cxnSpLocks/>
          </p:cNvCxnSpPr>
          <p:nvPr/>
        </p:nvCxnSpPr>
        <p:spPr>
          <a:xfrm>
            <a:off x="7575606" y="0"/>
            <a:ext cx="0" cy="68580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FC6C34AE-189E-4695-9E01-03078AAD076D}"/>
                  </a:ext>
                </a:extLst>
              </p:cNvPr>
              <p:cNvGraphicFramePr>
                <a:graphicFrameLocks noChangeAspect="1"/>
              </p:cNvGraphicFramePr>
              <p:nvPr>
                <p:extLst>
                  <p:ext uri="{D42A27DB-BD31-4B8C-83A1-F6EECF244321}">
                    <p14:modId xmlns:p14="http://schemas.microsoft.com/office/powerpoint/2010/main" val="1242101660"/>
                  </p:ext>
                </p:extLst>
              </p:nvPr>
            </p:nvGraphicFramePr>
            <p:xfrm>
              <a:off x="8811195" y="80821"/>
              <a:ext cx="3251200" cy="1828800"/>
            </p:xfrm>
            <a:graphic>
              <a:graphicData uri="http://schemas.microsoft.com/office/powerpoint/2016/slidezoom">
                <pslz:sldZm>
                  <pslz:sldZmObj sldId="304" cId="77921929">
                    <pslz:zmPr id="{7BC189C0-F562-486C-8416-EECC7186035B}" returnToParent="0" transitionDur="1000">
                      <p166:blipFill xmlns:p166="http://schemas.microsoft.com/office/powerpoint/2016/6/main">
                        <a:blip r:embed="rId2"/>
                        <a:stretch>
                          <a:fillRect/>
                        </a:stretch>
                      </p166:blipFill>
                      <p166:spPr xmlns:p166="http://schemas.microsoft.com/office/powerpoint/2016/6/main">
                        <a:xfrm>
                          <a:off x="0" y="0"/>
                          <a:ext cx="3251200" cy="1828800"/>
                        </a:xfrm>
                        <a:prstGeom prst="rect">
                          <a:avLst/>
                        </a:prstGeom>
                      </p166:spPr>
                    </pslz:zmPr>
                  </pslz:sldZmObj>
                </pslz:sldZm>
              </a:graphicData>
            </a:graphic>
          </p:graphicFrame>
        </mc:Choice>
        <mc:Fallback>
          <p:pic>
            <p:nvPicPr>
              <p:cNvPr id="6" name="Slide Zoom 5">
                <a:extLst>
                  <a:ext uri="{FF2B5EF4-FFF2-40B4-BE49-F238E27FC236}">
                    <a16:creationId xmlns:a16="http://schemas.microsoft.com/office/drawing/2014/main" id="{FC6C34AE-189E-4695-9E01-03078AAD076D}"/>
                  </a:ext>
                </a:extLst>
              </p:cNvPr>
              <p:cNvPicPr>
                <a:picLocks noGrp="1" noRot="1" noChangeAspect="1" noMove="1" noResize="1" noEditPoints="1" noAdjustHandles="1" noChangeArrowheads="1" noChangeShapeType="1"/>
              </p:cNvPicPr>
              <p:nvPr/>
            </p:nvPicPr>
            <p:blipFill>
              <a:blip r:embed="rId2"/>
              <a:stretch>
                <a:fillRect/>
              </a:stretch>
            </p:blipFill>
            <p:spPr>
              <a:xfrm>
                <a:off x="8811195" y="80821"/>
                <a:ext cx="3251200" cy="1828800"/>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527C4895-A555-491C-ABAF-8513FD0121D2}"/>
                  </a:ext>
                </a:extLst>
              </p:cNvPr>
              <p:cNvGraphicFramePr>
                <a:graphicFrameLocks noChangeAspect="1"/>
              </p:cNvGraphicFramePr>
              <p:nvPr>
                <p:extLst>
                  <p:ext uri="{D42A27DB-BD31-4B8C-83A1-F6EECF244321}">
                    <p14:modId xmlns:p14="http://schemas.microsoft.com/office/powerpoint/2010/main" val="3764733727"/>
                  </p:ext>
                </p:extLst>
              </p:nvPr>
            </p:nvGraphicFramePr>
            <p:xfrm>
              <a:off x="7655930" y="1701491"/>
              <a:ext cx="3251200" cy="1828800"/>
            </p:xfrm>
            <a:graphic>
              <a:graphicData uri="http://schemas.microsoft.com/office/powerpoint/2016/slidezoom">
                <pslz:sldZm>
                  <pslz:sldZmObj sldId="306" cId="2568135176">
                    <pslz:zmPr id="{31966603-D083-4456-92AA-97787BD1F90F}" returnToParent="0" transitionDur="1000">
                      <p166:blipFill xmlns:p166="http://schemas.microsoft.com/office/powerpoint/2016/6/main">
                        <a:blip r:embed="rId3"/>
                        <a:stretch>
                          <a:fillRect/>
                        </a:stretch>
                      </p166:blipFill>
                      <p166:spPr xmlns:p166="http://schemas.microsoft.com/office/powerpoint/2016/6/main">
                        <a:xfrm>
                          <a:off x="0" y="0"/>
                          <a:ext cx="3251200" cy="1828800"/>
                        </a:xfrm>
                        <a:prstGeom prst="rect">
                          <a:avLst/>
                        </a:prstGeom>
                        <a:ln w="3175">
                          <a:solidFill>
                            <a:prstClr val="ltGray"/>
                          </a:solidFill>
                        </a:ln>
                      </p166:spPr>
                    </pslz:zmPr>
                  </pslz:sldZmObj>
                </pslz:sldZm>
              </a:graphicData>
            </a:graphic>
          </p:graphicFrame>
        </mc:Choice>
        <mc:Fallback>
          <p:pic>
            <p:nvPicPr>
              <p:cNvPr id="7" name="Slide Zoom 6">
                <a:extLst>
                  <a:ext uri="{FF2B5EF4-FFF2-40B4-BE49-F238E27FC236}">
                    <a16:creationId xmlns:a16="http://schemas.microsoft.com/office/drawing/2014/main" id="{527C4895-A555-491C-ABAF-8513FD0121D2}"/>
                  </a:ext>
                </a:extLst>
              </p:cNvPr>
              <p:cNvPicPr>
                <a:picLocks noGrp="1" noRot="1" noChangeAspect="1" noMove="1" noResize="1" noEditPoints="1" noAdjustHandles="1" noChangeArrowheads="1" noChangeShapeType="1"/>
              </p:cNvPicPr>
              <p:nvPr/>
            </p:nvPicPr>
            <p:blipFill>
              <a:blip r:embed="rId3"/>
              <a:stretch>
                <a:fillRect/>
              </a:stretch>
            </p:blipFill>
            <p:spPr>
              <a:xfrm>
                <a:off x="7655930" y="1701491"/>
                <a:ext cx="3251200" cy="18288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8" name="Slide Zoom 7">
                <a:extLst>
                  <a:ext uri="{FF2B5EF4-FFF2-40B4-BE49-F238E27FC236}">
                    <a16:creationId xmlns:a16="http://schemas.microsoft.com/office/drawing/2014/main" id="{710EED48-BC66-431C-BF12-A8926F7D6582}"/>
                  </a:ext>
                </a:extLst>
              </p:cNvPr>
              <p:cNvGraphicFramePr>
                <a:graphicFrameLocks noChangeAspect="1"/>
              </p:cNvGraphicFramePr>
              <p:nvPr>
                <p:extLst>
                  <p:ext uri="{D42A27DB-BD31-4B8C-83A1-F6EECF244321}">
                    <p14:modId xmlns:p14="http://schemas.microsoft.com/office/powerpoint/2010/main" val="1272270282"/>
                  </p:ext>
                </p:extLst>
              </p:nvPr>
            </p:nvGraphicFramePr>
            <p:xfrm>
              <a:off x="8811195" y="3324935"/>
              <a:ext cx="3251200" cy="1828800"/>
            </p:xfrm>
            <a:graphic>
              <a:graphicData uri="http://schemas.microsoft.com/office/powerpoint/2016/slidezoom">
                <pslz:sldZm>
                  <pslz:sldZmObj sldId="307" cId="3864501305">
                    <pslz:zmPr id="{0E421F28-D767-4E9E-B2DF-971C91EC4C5E}" returnToParent="0" transitionDur="1000">
                      <p166:blipFill xmlns:p166="http://schemas.microsoft.com/office/powerpoint/2016/6/main">
                        <a:blip r:embed="rId4"/>
                        <a:stretch>
                          <a:fillRect/>
                        </a:stretch>
                      </p166:blipFill>
                      <p166:spPr xmlns:p166="http://schemas.microsoft.com/office/powerpoint/2016/6/main">
                        <a:xfrm>
                          <a:off x="0" y="0"/>
                          <a:ext cx="3251200" cy="1828800"/>
                        </a:xfrm>
                        <a:prstGeom prst="rect">
                          <a:avLst/>
                        </a:prstGeom>
                        <a:ln w="3175">
                          <a:solidFill>
                            <a:prstClr val="ltGray"/>
                          </a:solidFill>
                        </a:ln>
                      </p166:spPr>
                    </pslz:zmPr>
                  </pslz:sldZmObj>
                </pslz:sldZm>
              </a:graphicData>
            </a:graphic>
          </p:graphicFrame>
        </mc:Choice>
        <mc:Fallback>
          <p:pic>
            <p:nvPicPr>
              <p:cNvPr id="8" name="Slide Zoom 7">
                <a:extLst>
                  <a:ext uri="{FF2B5EF4-FFF2-40B4-BE49-F238E27FC236}">
                    <a16:creationId xmlns:a16="http://schemas.microsoft.com/office/drawing/2014/main" id="{710EED48-BC66-431C-BF12-A8926F7D6582}"/>
                  </a:ext>
                </a:extLst>
              </p:cNvPr>
              <p:cNvPicPr>
                <a:picLocks noGrp="1" noRot="1" noChangeAspect="1" noMove="1" noResize="1" noEditPoints="1" noAdjustHandles="1" noChangeArrowheads="1" noChangeShapeType="1"/>
              </p:cNvPicPr>
              <p:nvPr/>
            </p:nvPicPr>
            <p:blipFill>
              <a:blip r:embed="rId4"/>
              <a:stretch>
                <a:fillRect/>
              </a:stretch>
            </p:blipFill>
            <p:spPr>
              <a:xfrm>
                <a:off x="8811195" y="3324935"/>
                <a:ext cx="3251200" cy="1828800"/>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9" name="Slide Zoom 8">
                <a:extLst>
                  <a:ext uri="{FF2B5EF4-FFF2-40B4-BE49-F238E27FC236}">
                    <a16:creationId xmlns:a16="http://schemas.microsoft.com/office/drawing/2014/main" id="{736FFCF2-3C5C-4A20-ADF6-42B9617526E5}"/>
                  </a:ext>
                </a:extLst>
              </p:cNvPr>
              <p:cNvGraphicFramePr>
                <a:graphicFrameLocks noChangeAspect="1"/>
              </p:cNvGraphicFramePr>
              <p:nvPr>
                <p:extLst>
                  <p:ext uri="{D42A27DB-BD31-4B8C-83A1-F6EECF244321}">
                    <p14:modId xmlns:p14="http://schemas.microsoft.com/office/powerpoint/2010/main" val="1263158715"/>
                  </p:ext>
                </p:extLst>
              </p:nvPr>
            </p:nvGraphicFramePr>
            <p:xfrm>
              <a:off x="7655930" y="4948379"/>
              <a:ext cx="3251200" cy="1828800"/>
            </p:xfrm>
            <a:graphic>
              <a:graphicData uri="http://schemas.microsoft.com/office/powerpoint/2016/slidezoom">
                <pslz:sldZm>
                  <pslz:sldZmObj sldId="308" cId="3758680294">
                    <pslz:zmPr id="{A6E8FC35-551B-4C64-8503-943B6C5B01AC}" returnToParent="0" transitionDur="1000">
                      <p166:blipFill xmlns:p166="http://schemas.microsoft.com/office/powerpoint/2016/6/main">
                        <a:blip r:embed="rId5"/>
                        <a:stretch>
                          <a:fillRect/>
                        </a:stretch>
                      </p166:blipFill>
                      <p166:spPr xmlns:p166="http://schemas.microsoft.com/office/powerpoint/2016/6/main">
                        <a:xfrm>
                          <a:off x="0" y="0"/>
                          <a:ext cx="3251200" cy="1828800"/>
                        </a:xfrm>
                        <a:prstGeom prst="rect">
                          <a:avLst/>
                        </a:prstGeom>
                        <a:ln w="3175">
                          <a:solidFill>
                            <a:prstClr val="ltGray"/>
                          </a:solidFill>
                        </a:ln>
                      </p166:spPr>
                    </pslz:zmPr>
                  </pslz:sldZmObj>
                </pslz:sldZm>
              </a:graphicData>
            </a:graphic>
          </p:graphicFrame>
        </mc:Choice>
        <mc:Fallback>
          <p:pic>
            <p:nvPicPr>
              <p:cNvPr id="9" name="Slide Zoom 8">
                <a:extLst>
                  <a:ext uri="{FF2B5EF4-FFF2-40B4-BE49-F238E27FC236}">
                    <a16:creationId xmlns:a16="http://schemas.microsoft.com/office/drawing/2014/main" id="{736FFCF2-3C5C-4A20-ADF6-42B9617526E5}"/>
                  </a:ext>
                </a:extLst>
              </p:cNvPr>
              <p:cNvPicPr>
                <a:picLocks noGrp="1" noRot="1" noChangeAspect="1" noMove="1" noResize="1" noEditPoints="1" noAdjustHandles="1" noChangeArrowheads="1" noChangeShapeType="1"/>
              </p:cNvPicPr>
              <p:nvPr/>
            </p:nvPicPr>
            <p:blipFill>
              <a:blip r:embed="rId5"/>
              <a:stretch>
                <a:fillRect/>
              </a:stretch>
            </p:blipFill>
            <p:spPr>
              <a:xfrm>
                <a:off x="7655930" y="4948379"/>
                <a:ext cx="3251200" cy="1828800"/>
              </a:xfrm>
              <a:prstGeom prst="rect">
                <a:avLst/>
              </a:prstGeom>
              <a:ln w="3175">
                <a:solidFill>
                  <a:prstClr val="ltGray"/>
                </a:solidFill>
              </a:ln>
            </p:spPr>
          </p:pic>
        </mc:Fallback>
      </mc:AlternateContent>
    </p:spTree>
    <p:extLst>
      <p:ext uri="{BB962C8B-B14F-4D97-AF65-F5344CB8AC3E}">
        <p14:creationId xmlns:p14="http://schemas.microsoft.com/office/powerpoint/2010/main" val="2579405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1750</TotalTime>
  <Words>1268</Words>
  <Application>Microsoft Office PowerPoint</Application>
  <PresentationFormat>Widescreen</PresentationFormat>
  <Paragraphs>136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Söhne</vt: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Xuanbo Miao</dc:creator>
  <cp:lastModifiedBy>Xuanbo Miao</cp:lastModifiedBy>
  <cp:revision>54</cp:revision>
  <dcterms:created xsi:type="dcterms:W3CDTF">2022-09-13T19:57:22Z</dcterms:created>
  <dcterms:modified xsi:type="dcterms:W3CDTF">2023-03-21T21:45:50Z</dcterms:modified>
</cp:coreProperties>
</file>