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7" r:id="rId3"/>
    <p:sldId id="304" r:id="rId4"/>
    <p:sldId id="309" r:id="rId5"/>
    <p:sldId id="30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anbo Miao" initials="Miao" lastIdx="1" clrIdx="0">
    <p:extLst>
      <p:ext uri="{19B8F6BF-5375-455C-9EA6-DF929625EA0E}">
        <p15:presenceInfo xmlns:p15="http://schemas.microsoft.com/office/powerpoint/2012/main" userId="Xuanbo Mia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6388A"/>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88" autoAdjust="0"/>
    <p:restoredTop sz="94660"/>
  </p:normalViewPr>
  <p:slideViewPr>
    <p:cSldViewPr snapToGrid="0">
      <p:cViewPr varScale="1">
        <p:scale>
          <a:sx n="92" d="100"/>
          <a:sy n="92" d="100"/>
        </p:scale>
        <p:origin x="96" y="16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anbo" userId="52a29cb4-095e-4b88-8e5b-abe65ecae15b" providerId="ADAL" clId="{65123C54-3A2B-497A-B4DF-AA9B011C3E82}"/>
    <pc:docChg chg="undo redo custSel addSld delSld modSld sldOrd addSection delSection">
      <pc:chgData name="Xuanbo" userId="52a29cb4-095e-4b88-8e5b-abe65ecae15b" providerId="ADAL" clId="{65123C54-3A2B-497A-B4DF-AA9B011C3E82}" dt="2023-02-25T05:33:40.699" v="2374" actId="20577"/>
      <pc:docMkLst>
        <pc:docMk/>
      </pc:docMkLst>
      <pc:sldChg chg="addSp delSp modSp mod">
        <pc:chgData name="Xuanbo" userId="52a29cb4-095e-4b88-8e5b-abe65ecae15b" providerId="ADAL" clId="{65123C54-3A2B-497A-B4DF-AA9B011C3E82}" dt="2023-02-25T05:09:55.594" v="1863" actId="1076"/>
        <pc:sldMkLst>
          <pc:docMk/>
          <pc:sldMk cId="552668685" sldId="257"/>
        </pc:sldMkLst>
        <pc:spChg chg="mod">
          <ac:chgData name="Xuanbo" userId="52a29cb4-095e-4b88-8e5b-abe65ecae15b" providerId="ADAL" clId="{65123C54-3A2B-497A-B4DF-AA9B011C3E82}" dt="2023-02-25T04:42:14.154" v="1360" actId="1076"/>
          <ac:spMkLst>
            <pc:docMk/>
            <pc:sldMk cId="552668685" sldId="257"/>
            <ac:spMk id="7" creationId="{8A8512DB-3D28-7985-AF73-D35B05BD1D43}"/>
          </ac:spMkLst>
        </pc:spChg>
        <pc:spChg chg="mod">
          <ac:chgData name="Xuanbo" userId="52a29cb4-095e-4b88-8e5b-abe65ecae15b" providerId="ADAL" clId="{65123C54-3A2B-497A-B4DF-AA9B011C3E82}" dt="2023-02-25T04:42:14.154" v="1360" actId="1076"/>
          <ac:spMkLst>
            <pc:docMk/>
            <pc:sldMk cId="552668685" sldId="257"/>
            <ac:spMk id="9" creationId="{4536A1E2-19E5-85F2-60D0-8CF11F284471}"/>
          </ac:spMkLst>
        </pc:spChg>
        <pc:spChg chg="mod">
          <ac:chgData name="Xuanbo" userId="52a29cb4-095e-4b88-8e5b-abe65ecae15b" providerId="ADAL" clId="{65123C54-3A2B-497A-B4DF-AA9B011C3E82}" dt="2023-02-25T04:42:14.154" v="1360" actId="1076"/>
          <ac:spMkLst>
            <pc:docMk/>
            <pc:sldMk cId="552668685" sldId="257"/>
            <ac:spMk id="11" creationId="{8870D315-40E3-0EC2-6D56-E03037F01BA6}"/>
          </ac:spMkLst>
        </pc:spChg>
        <pc:spChg chg="mod">
          <ac:chgData name="Xuanbo" userId="52a29cb4-095e-4b88-8e5b-abe65ecae15b" providerId="ADAL" clId="{65123C54-3A2B-497A-B4DF-AA9B011C3E82}" dt="2023-02-25T05:09:55.594" v="1863" actId="1076"/>
          <ac:spMkLst>
            <pc:docMk/>
            <pc:sldMk cId="552668685" sldId="257"/>
            <ac:spMk id="17" creationId="{A38F9D7A-3D85-442F-B4DE-D086862C6FF7}"/>
          </ac:spMkLst>
        </pc:spChg>
        <pc:spChg chg="mod">
          <ac:chgData name="Xuanbo" userId="52a29cb4-095e-4b88-8e5b-abe65ecae15b" providerId="ADAL" clId="{65123C54-3A2B-497A-B4DF-AA9B011C3E82}" dt="2023-02-25T04:42:18.543" v="1363" actId="1076"/>
          <ac:spMkLst>
            <pc:docMk/>
            <pc:sldMk cId="552668685" sldId="257"/>
            <ac:spMk id="18" creationId="{1EAA9979-C218-4DFA-A67E-9A56C9789E18}"/>
          </ac:spMkLst>
        </pc:spChg>
        <pc:spChg chg="add mod">
          <ac:chgData name="Xuanbo" userId="52a29cb4-095e-4b88-8e5b-abe65ecae15b" providerId="ADAL" clId="{65123C54-3A2B-497A-B4DF-AA9B011C3E82}" dt="2023-02-25T04:41:51.551" v="1354" actId="1076"/>
          <ac:spMkLst>
            <pc:docMk/>
            <pc:sldMk cId="552668685" sldId="257"/>
            <ac:spMk id="20" creationId="{717F7E5E-9D5E-4C1E-9239-B05747CD9A74}"/>
          </ac:spMkLst>
        </pc:spChg>
        <pc:spChg chg="add mod">
          <ac:chgData name="Xuanbo" userId="52a29cb4-095e-4b88-8e5b-abe65ecae15b" providerId="ADAL" clId="{65123C54-3A2B-497A-B4DF-AA9B011C3E82}" dt="2023-02-25T04:41:49.015" v="1353" actId="1076"/>
          <ac:spMkLst>
            <pc:docMk/>
            <pc:sldMk cId="552668685" sldId="257"/>
            <ac:spMk id="21" creationId="{724DB35E-DC21-4C2A-8FCF-E69414DAB07F}"/>
          </ac:spMkLst>
        </pc:spChg>
        <pc:spChg chg="add mod">
          <ac:chgData name="Xuanbo" userId="52a29cb4-095e-4b88-8e5b-abe65ecae15b" providerId="ADAL" clId="{65123C54-3A2B-497A-B4DF-AA9B011C3E82}" dt="2023-02-25T04:41:46.038" v="1352" actId="1076"/>
          <ac:spMkLst>
            <pc:docMk/>
            <pc:sldMk cId="552668685" sldId="257"/>
            <ac:spMk id="23" creationId="{3593989F-6325-4E48-BE51-71339184B96F}"/>
          </ac:spMkLst>
        </pc:spChg>
        <pc:spChg chg="del">
          <ac:chgData name="Xuanbo" userId="52a29cb4-095e-4b88-8e5b-abe65ecae15b" providerId="ADAL" clId="{65123C54-3A2B-497A-B4DF-AA9B011C3E82}" dt="2023-02-25T02:52:26.165" v="5" actId="21"/>
          <ac:spMkLst>
            <pc:docMk/>
            <pc:sldMk cId="552668685" sldId="257"/>
            <ac:spMk id="26" creationId="{0407B3E5-CE7A-401C-A1CE-1519C4DA8793}"/>
          </ac:spMkLst>
        </pc:spChg>
        <pc:spChg chg="del">
          <ac:chgData name="Xuanbo" userId="52a29cb4-095e-4b88-8e5b-abe65ecae15b" providerId="ADAL" clId="{65123C54-3A2B-497A-B4DF-AA9B011C3E82}" dt="2023-02-25T02:52:26.165" v="5" actId="21"/>
          <ac:spMkLst>
            <pc:docMk/>
            <pc:sldMk cId="552668685" sldId="257"/>
            <ac:spMk id="28" creationId="{CC0E7717-3020-4A18-BC55-99C5EEDFAACD}"/>
          </ac:spMkLst>
        </pc:spChg>
        <pc:spChg chg="del">
          <ac:chgData name="Xuanbo" userId="52a29cb4-095e-4b88-8e5b-abe65ecae15b" providerId="ADAL" clId="{65123C54-3A2B-497A-B4DF-AA9B011C3E82}" dt="2023-02-25T02:52:26.165" v="5" actId="21"/>
          <ac:spMkLst>
            <pc:docMk/>
            <pc:sldMk cId="552668685" sldId="257"/>
            <ac:spMk id="29" creationId="{ACB66BD8-7374-4491-900C-0E255A8CA2F0}"/>
          </ac:spMkLst>
        </pc:spChg>
        <pc:grpChg chg="mod">
          <ac:chgData name="Xuanbo" userId="52a29cb4-095e-4b88-8e5b-abe65ecae15b" providerId="ADAL" clId="{65123C54-3A2B-497A-B4DF-AA9B011C3E82}" dt="2023-02-25T04:42:14.154" v="1360" actId="1076"/>
          <ac:grpSpMkLst>
            <pc:docMk/>
            <pc:sldMk cId="552668685" sldId="257"/>
            <ac:grpSpMk id="2" creationId="{89DA59E5-C499-C8AA-1580-49E9A24F5B35}"/>
          </ac:grpSpMkLst>
        </pc:grpChg>
        <pc:grpChg chg="add del mod">
          <ac:chgData name="Xuanbo" userId="52a29cb4-095e-4b88-8e5b-abe65ecae15b" providerId="ADAL" clId="{65123C54-3A2B-497A-B4DF-AA9B011C3E82}" dt="2023-02-25T04:39:47.617" v="1295" actId="165"/>
          <ac:grpSpMkLst>
            <pc:docMk/>
            <pc:sldMk cId="552668685" sldId="257"/>
            <ac:grpSpMk id="3" creationId="{60EEC91E-D491-48BB-8674-88A983C04CA8}"/>
          </ac:grpSpMkLst>
        </pc:grpChg>
        <pc:picChg chg="del">
          <ac:chgData name="Xuanbo" userId="52a29cb4-095e-4b88-8e5b-abe65ecae15b" providerId="ADAL" clId="{65123C54-3A2B-497A-B4DF-AA9B011C3E82}" dt="2023-02-25T02:52:26.165" v="5" actId="21"/>
          <ac:picMkLst>
            <pc:docMk/>
            <pc:sldMk cId="552668685" sldId="257"/>
            <ac:picMk id="6" creationId="{A23A1939-A937-4416-A7B4-8A107ABA2B22}"/>
          </ac:picMkLst>
        </pc:picChg>
        <pc:picChg chg="del">
          <ac:chgData name="Xuanbo" userId="52a29cb4-095e-4b88-8e5b-abe65ecae15b" providerId="ADAL" clId="{65123C54-3A2B-497A-B4DF-AA9B011C3E82}" dt="2023-02-25T02:52:26.165" v="5" actId="21"/>
          <ac:picMkLst>
            <pc:docMk/>
            <pc:sldMk cId="552668685" sldId="257"/>
            <ac:picMk id="10" creationId="{B4A64A85-6265-48B6-842D-9341D0872C25}"/>
          </ac:picMkLst>
        </pc:picChg>
        <pc:picChg chg="add mod topLvl">
          <ac:chgData name="Xuanbo" userId="52a29cb4-095e-4b88-8e5b-abe65ecae15b" providerId="ADAL" clId="{65123C54-3A2B-497A-B4DF-AA9B011C3E82}" dt="2023-02-25T04:39:47.617" v="1295" actId="165"/>
          <ac:picMkLst>
            <pc:docMk/>
            <pc:sldMk cId="552668685" sldId="257"/>
            <ac:picMk id="15" creationId="{CF807EC0-E3FC-4A9A-A245-57C5C3F31A49}"/>
          </ac:picMkLst>
        </pc:picChg>
        <pc:picChg chg="add mod topLvl">
          <ac:chgData name="Xuanbo" userId="52a29cb4-095e-4b88-8e5b-abe65ecae15b" providerId="ADAL" clId="{65123C54-3A2B-497A-B4DF-AA9B011C3E82}" dt="2023-02-25T04:39:50.671" v="1296" actId="1076"/>
          <ac:picMkLst>
            <pc:docMk/>
            <pc:sldMk cId="552668685" sldId="257"/>
            <ac:picMk id="16" creationId="{9E08D50D-143D-4559-8E72-9C1D45101061}"/>
          </ac:picMkLst>
        </pc:picChg>
        <pc:picChg chg="add mod topLvl">
          <ac:chgData name="Xuanbo" userId="52a29cb4-095e-4b88-8e5b-abe65ecae15b" providerId="ADAL" clId="{65123C54-3A2B-497A-B4DF-AA9B011C3E82}" dt="2023-02-25T04:39:47.617" v="1295" actId="165"/>
          <ac:picMkLst>
            <pc:docMk/>
            <pc:sldMk cId="552668685" sldId="257"/>
            <ac:picMk id="19" creationId="{39E13BE7-4CFD-4D3D-AA3F-6314F348D0D8}"/>
          </ac:picMkLst>
        </pc:picChg>
        <pc:picChg chg="del">
          <ac:chgData name="Xuanbo" userId="52a29cb4-095e-4b88-8e5b-abe65ecae15b" providerId="ADAL" clId="{65123C54-3A2B-497A-B4DF-AA9B011C3E82}" dt="2023-02-25T02:52:26.165" v="5" actId="21"/>
          <ac:picMkLst>
            <pc:docMk/>
            <pc:sldMk cId="552668685" sldId="257"/>
            <ac:picMk id="30" creationId="{3356447B-58D2-4F8B-A28C-51F79511AC4F}"/>
          </ac:picMkLst>
        </pc:picChg>
      </pc:sldChg>
      <pc:sldChg chg="addSp delSp modSp mod">
        <pc:chgData name="Xuanbo" userId="52a29cb4-095e-4b88-8e5b-abe65ecae15b" providerId="ADAL" clId="{65123C54-3A2B-497A-B4DF-AA9B011C3E82}" dt="2023-02-25T04:47:02.001" v="1454" actId="20577"/>
        <pc:sldMkLst>
          <pc:docMk/>
          <pc:sldMk cId="2521337418" sldId="275"/>
        </pc:sldMkLst>
        <pc:spChg chg="del mod">
          <ac:chgData name="Xuanbo" userId="52a29cb4-095e-4b88-8e5b-abe65ecae15b" providerId="ADAL" clId="{65123C54-3A2B-497A-B4DF-AA9B011C3E82}" dt="2023-02-25T04:08:38.434" v="928" actId="478"/>
          <ac:spMkLst>
            <pc:docMk/>
            <pc:sldMk cId="2521337418" sldId="275"/>
            <ac:spMk id="15" creationId="{AE0F84E0-2C8F-46A6-A837-5F04D710B315}"/>
          </ac:spMkLst>
        </pc:spChg>
        <pc:spChg chg="del">
          <ac:chgData name="Xuanbo" userId="52a29cb4-095e-4b88-8e5b-abe65ecae15b" providerId="ADAL" clId="{65123C54-3A2B-497A-B4DF-AA9B011C3E82}" dt="2023-02-25T02:52:40.432" v="11" actId="21"/>
          <ac:spMkLst>
            <pc:docMk/>
            <pc:sldMk cId="2521337418" sldId="275"/>
            <ac:spMk id="26" creationId="{56071444-5EE6-44DA-A30A-9BEAB1F27970}"/>
          </ac:spMkLst>
        </pc:spChg>
        <pc:spChg chg="add del mod">
          <ac:chgData name="Xuanbo" userId="52a29cb4-095e-4b88-8e5b-abe65ecae15b" providerId="ADAL" clId="{65123C54-3A2B-497A-B4DF-AA9B011C3E82}" dt="2023-02-25T04:46:52.813" v="1441" actId="478"/>
          <ac:spMkLst>
            <pc:docMk/>
            <pc:sldMk cId="2521337418" sldId="275"/>
            <ac:spMk id="35" creationId="{13B8C6FD-BB8E-4DFA-A967-E7DDF6EC3321}"/>
          </ac:spMkLst>
        </pc:spChg>
        <pc:spChg chg="add mod">
          <ac:chgData name="Xuanbo" userId="52a29cb4-095e-4b88-8e5b-abe65ecae15b" providerId="ADAL" clId="{65123C54-3A2B-497A-B4DF-AA9B011C3E82}" dt="2023-02-25T04:47:02.001" v="1454" actId="20577"/>
          <ac:spMkLst>
            <pc:docMk/>
            <pc:sldMk cId="2521337418" sldId="275"/>
            <ac:spMk id="41" creationId="{A0872A04-6AD9-4A2B-B7F3-153DFDB57205}"/>
          </ac:spMkLst>
        </pc:spChg>
        <pc:spChg chg="del">
          <ac:chgData name="Xuanbo" userId="52a29cb4-095e-4b88-8e5b-abe65ecae15b" providerId="ADAL" clId="{65123C54-3A2B-497A-B4DF-AA9B011C3E82}" dt="2023-02-25T02:52:40.432" v="11" actId="21"/>
          <ac:spMkLst>
            <pc:docMk/>
            <pc:sldMk cId="2521337418" sldId="275"/>
            <ac:spMk id="65" creationId="{9BF96ACB-FA41-4ED8-B0C0-496464B25ECF}"/>
          </ac:spMkLst>
        </pc:spChg>
        <pc:spChg chg="del">
          <ac:chgData name="Xuanbo" userId="52a29cb4-095e-4b88-8e5b-abe65ecae15b" providerId="ADAL" clId="{65123C54-3A2B-497A-B4DF-AA9B011C3E82}" dt="2023-02-25T02:52:37.979" v="10" actId="21"/>
          <ac:spMkLst>
            <pc:docMk/>
            <pc:sldMk cId="2521337418" sldId="275"/>
            <ac:spMk id="68" creationId="{2DA3DE1C-65CD-4EC1-A5FA-15E5E88EF8B3}"/>
          </ac:spMkLst>
        </pc:spChg>
        <pc:spChg chg="del">
          <ac:chgData name="Xuanbo" userId="52a29cb4-095e-4b88-8e5b-abe65ecae15b" providerId="ADAL" clId="{65123C54-3A2B-497A-B4DF-AA9B011C3E82}" dt="2023-02-25T02:52:37.979" v="10" actId="21"/>
          <ac:spMkLst>
            <pc:docMk/>
            <pc:sldMk cId="2521337418" sldId="275"/>
            <ac:spMk id="78" creationId="{4F72936C-4FF5-4487-AC49-26DDA2EF8D30}"/>
          </ac:spMkLst>
        </pc:spChg>
        <pc:spChg chg="del">
          <ac:chgData name="Xuanbo" userId="52a29cb4-095e-4b88-8e5b-abe65ecae15b" providerId="ADAL" clId="{65123C54-3A2B-497A-B4DF-AA9B011C3E82}" dt="2023-02-25T02:52:37.979" v="10" actId="21"/>
          <ac:spMkLst>
            <pc:docMk/>
            <pc:sldMk cId="2521337418" sldId="275"/>
            <ac:spMk id="81" creationId="{30EFBA89-C114-4E85-94CD-E525F49AA9C2}"/>
          </ac:spMkLst>
        </pc:spChg>
        <pc:spChg chg="del">
          <ac:chgData name="Xuanbo" userId="52a29cb4-095e-4b88-8e5b-abe65ecae15b" providerId="ADAL" clId="{65123C54-3A2B-497A-B4DF-AA9B011C3E82}" dt="2023-02-25T02:52:37.979" v="10" actId="21"/>
          <ac:spMkLst>
            <pc:docMk/>
            <pc:sldMk cId="2521337418" sldId="275"/>
            <ac:spMk id="100" creationId="{60628FF6-0AF6-4764-A96C-5C42C24AAE45}"/>
          </ac:spMkLst>
        </pc:spChg>
        <pc:spChg chg="del">
          <ac:chgData name="Xuanbo" userId="52a29cb4-095e-4b88-8e5b-abe65ecae15b" providerId="ADAL" clId="{65123C54-3A2B-497A-B4DF-AA9B011C3E82}" dt="2023-02-25T02:52:37.979" v="10" actId="21"/>
          <ac:spMkLst>
            <pc:docMk/>
            <pc:sldMk cId="2521337418" sldId="275"/>
            <ac:spMk id="103" creationId="{DDC521CC-C49D-4501-B976-79514DC0FA80}"/>
          </ac:spMkLst>
        </pc:spChg>
        <pc:spChg chg="del">
          <ac:chgData name="Xuanbo" userId="52a29cb4-095e-4b88-8e5b-abe65ecae15b" providerId="ADAL" clId="{65123C54-3A2B-497A-B4DF-AA9B011C3E82}" dt="2023-02-25T02:52:37.979" v="10" actId="21"/>
          <ac:spMkLst>
            <pc:docMk/>
            <pc:sldMk cId="2521337418" sldId="275"/>
            <ac:spMk id="106" creationId="{637300E5-F479-4551-820F-A977BBD65B4A}"/>
          </ac:spMkLst>
        </pc:spChg>
        <pc:picChg chg="del">
          <ac:chgData name="Xuanbo" userId="52a29cb4-095e-4b88-8e5b-abe65ecae15b" providerId="ADAL" clId="{65123C54-3A2B-497A-B4DF-AA9B011C3E82}" dt="2023-02-25T02:52:37.979" v="10" actId="21"/>
          <ac:picMkLst>
            <pc:docMk/>
            <pc:sldMk cId="2521337418" sldId="275"/>
            <ac:picMk id="3" creationId="{B20CCE5E-A772-4A14-A4E4-C2A0313FF314}"/>
          </ac:picMkLst>
        </pc:picChg>
        <pc:picChg chg="add del mod modCrop">
          <ac:chgData name="Xuanbo" userId="52a29cb4-095e-4b88-8e5b-abe65ecae15b" providerId="ADAL" clId="{65123C54-3A2B-497A-B4DF-AA9B011C3E82}" dt="2023-02-25T04:15:58.045" v="981" actId="478"/>
          <ac:picMkLst>
            <pc:docMk/>
            <pc:sldMk cId="2521337418" sldId="275"/>
            <ac:picMk id="4" creationId="{3D0DDB47-9CA0-4C64-B2A0-E3857027C779}"/>
          </ac:picMkLst>
        </pc:picChg>
        <pc:picChg chg="del">
          <ac:chgData name="Xuanbo" userId="52a29cb4-095e-4b88-8e5b-abe65ecae15b" providerId="ADAL" clId="{65123C54-3A2B-497A-B4DF-AA9B011C3E82}" dt="2023-02-25T02:52:37.979" v="10" actId="21"/>
          <ac:picMkLst>
            <pc:docMk/>
            <pc:sldMk cId="2521337418" sldId="275"/>
            <ac:picMk id="7" creationId="{AD02FC29-831F-4099-9D4B-44DBC8213EFD}"/>
          </ac:picMkLst>
        </pc:picChg>
        <pc:picChg chg="del">
          <ac:chgData name="Xuanbo" userId="52a29cb4-095e-4b88-8e5b-abe65ecae15b" providerId="ADAL" clId="{65123C54-3A2B-497A-B4DF-AA9B011C3E82}" dt="2023-02-25T02:52:37.979" v="10" actId="21"/>
          <ac:picMkLst>
            <pc:docMk/>
            <pc:sldMk cId="2521337418" sldId="275"/>
            <ac:picMk id="10" creationId="{7E75A628-44C5-4768-9D36-7BEB78615D99}"/>
          </ac:picMkLst>
        </pc:picChg>
        <pc:picChg chg="del">
          <ac:chgData name="Xuanbo" userId="52a29cb4-095e-4b88-8e5b-abe65ecae15b" providerId="ADAL" clId="{65123C54-3A2B-497A-B4DF-AA9B011C3E82}" dt="2023-02-25T02:52:37.979" v="10" actId="21"/>
          <ac:picMkLst>
            <pc:docMk/>
            <pc:sldMk cId="2521337418" sldId="275"/>
            <ac:picMk id="36" creationId="{CB25E4BD-66F7-4614-83EA-E298C862AD40}"/>
          </ac:picMkLst>
        </pc:picChg>
        <pc:picChg chg="add mod">
          <ac:chgData name="Xuanbo" userId="52a29cb4-095e-4b88-8e5b-abe65ecae15b" providerId="ADAL" clId="{65123C54-3A2B-497A-B4DF-AA9B011C3E82}" dt="2023-02-25T04:15:58.294" v="982"/>
          <ac:picMkLst>
            <pc:docMk/>
            <pc:sldMk cId="2521337418" sldId="275"/>
            <ac:picMk id="37" creationId="{BBEE6EB6-2872-4585-84F2-6E5291C90515}"/>
          </ac:picMkLst>
        </pc:picChg>
        <pc:picChg chg="del">
          <ac:chgData name="Xuanbo" userId="52a29cb4-095e-4b88-8e5b-abe65ecae15b" providerId="ADAL" clId="{65123C54-3A2B-497A-B4DF-AA9B011C3E82}" dt="2023-02-25T02:52:37.979" v="10" actId="21"/>
          <ac:picMkLst>
            <pc:docMk/>
            <pc:sldMk cId="2521337418" sldId="275"/>
            <ac:picMk id="38" creationId="{5E8419F6-F3BC-4B1D-88E1-5037A897C1CF}"/>
          </ac:picMkLst>
        </pc:picChg>
        <pc:picChg chg="del">
          <ac:chgData name="Xuanbo" userId="52a29cb4-095e-4b88-8e5b-abe65ecae15b" providerId="ADAL" clId="{65123C54-3A2B-497A-B4DF-AA9B011C3E82}" dt="2023-02-25T02:52:37.979" v="10" actId="21"/>
          <ac:picMkLst>
            <pc:docMk/>
            <pc:sldMk cId="2521337418" sldId="275"/>
            <ac:picMk id="39" creationId="{E5AA2D57-F112-45BA-B4F9-2FBFC1890306}"/>
          </ac:picMkLst>
        </pc:picChg>
        <pc:picChg chg="del">
          <ac:chgData name="Xuanbo" userId="52a29cb4-095e-4b88-8e5b-abe65ecae15b" providerId="ADAL" clId="{65123C54-3A2B-497A-B4DF-AA9B011C3E82}" dt="2023-02-25T02:52:37.979" v="10" actId="21"/>
          <ac:picMkLst>
            <pc:docMk/>
            <pc:sldMk cId="2521337418" sldId="275"/>
            <ac:picMk id="40" creationId="{D2DF28F4-D043-414F-BBCB-FA6DBF06F917}"/>
          </ac:picMkLst>
        </pc:picChg>
        <pc:picChg chg="del">
          <ac:chgData name="Xuanbo" userId="52a29cb4-095e-4b88-8e5b-abe65ecae15b" providerId="ADAL" clId="{65123C54-3A2B-497A-B4DF-AA9B011C3E82}" dt="2023-02-25T02:52:37.979" v="10" actId="21"/>
          <ac:picMkLst>
            <pc:docMk/>
            <pc:sldMk cId="2521337418" sldId="275"/>
            <ac:picMk id="42" creationId="{73A2F1F1-9244-4D0F-AAC7-C57B479290B5}"/>
          </ac:picMkLst>
        </pc:picChg>
        <pc:picChg chg="del">
          <ac:chgData name="Xuanbo" userId="52a29cb4-095e-4b88-8e5b-abe65ecae15b" providerId="ADAL" clId="{65123C54-3A2B-497A-B4DF-AA9B011C3E82}" dt="2023-02-25T02:52:37.979" v="10" actId="21"/>
          <ac:picMkLst>
            <pc:docMk/>
            <pc:sldMk cId="2521337418" sldId="275"/>
            <ac:picMk id="43" creationId="{A66357D4-A557-48C0-9813-5A3B61F9A5E1}"/>
          </ac:picMkLst>
        </pc:picChg>
        <pc:picChg chg="del">
          <ac:chgData name="Xuanbo" userId="52a29cb4-095e-4b88-8e5b-abe65ecae15b" providerId="ADAL" clId="{65123C54-3A2B-497A-B4DF-AA9B011C3E82}" dt="2023-02-25T02:52:37.979" v="10" actId="21"/>
          <ac:picMkLst>
            <pc:docMk/>
            <pc:sldMk cId="2521337418" sldId="275"/>
            <ac:picMk id="86" creationId="{2EA3A549-9519-4A6B-9DC6-51309A6963EA}"/>
          </ac:picMkLst>
        </pc:picChg>
        <pc:picChg chg="del">
          <ac:chgData name="Xuanbo" userId="52a29cb4-095e-4b88-8e5b-abe65ecae15b" providerId="ADAL" clId="{65123C54-3A2B-497A-B4DF-AA9B011C3E82}" dt="2023-02-25T02:52:37.979" v="10" actId="21"/>
          <ac:picMkLst>
            <pc:docMk/>
            <pc:sldMk cId="2521337418" sldId="275"/>
            <ac:picMk id="88" creationId="{1CC013C3-CB6F-4ED0-BCD0-0087CEC69F26}"/>
          </ac:picMkLst>
        </pc:picChg>
        <pc:picChg chg="del">
          <ac:chgData name="Xuanbo" userId="52a29cb4-095e-4b88-8e5b-abe65ecae15b" providerId="ADAL" clId="{65123C54-3A2B-497A-B4DF-AA9B011C3E82}" dt="2023-02-25T02:52:37.979" v="10" actId="21"/>
          <ac:picMkLst>
            <pc:docMk/>
            <pc:sldMk cId="2521337418" sldId="275"/>
            <ac:picMk id="91" creationId="{5F6235BA-12D2-4E03-8776-D61B2ECE6566}"/>
          </ac:picMkLst>
        </pc:picChg>
        <pc:picChg chg="del">
          <ac:chgData name="Xuanbo" userId="52a29cb4-095e-4b88-8e5b-abe65ecae15b" providerId="ADAL" clId="{65123C54-3A2B-497A-B4DF-AA9B011C3E82}" dt="2023-02-25T02:52:37.979" v="10" actId="21"/>
          <ac:picMkLst>
            <pc:docMk/>
            <pc:sldMk cId="2521337418" sldId="275"/>
            <ac:picMk id="92" creationId="{C4D1DD1D-FF55-4E02-97A8-B2DE0B5E78D0}"/>
          </ac:picMkLst>
        </pc:picChg>
        <pc:picChg chg="del">
          <ac:chgData name="Xuanbo" userId="52a29cb4-095e-4b88-8e5b-abe65ecae15b" providerId="ADAL" clId="{65123C54-3A2B-497A-B4DF-AA9B011C3E82}" dt="2023-02-25T02:52:37.979" v="10" actId="21"/>
          <ac:picMkLst>
            <pc:docMk/>
            <pc:sldMk cId="2521337418" sldId="275"/>
            <ac:picMk id="93" creationId="{CB37FFDE-76BC-48BC-BDB1-D734E46E5D8B}"/>
          </ac:picMkLst>
        </pc:picChg>
        <pc:picChg chg="del">
          <ac:chgData name="Xuanbo" userId="52a29cb4-095e-4b88-8e5b-abe65ecae15b" providerId="ADAL" clId="{65123C54-3A2B-497A-B4DF-AA9B011C3E82}" dt="2023-02-25T02:52:37.979" v="10" actId="21"/>
          <ac:picMkLst>
            <pc:docMk/>
            <pc:sldMk cId="2521337418" sldId="275"/>
            <ac:picMk id="94" creationId="{94F5DAD8-7287-4520-9A4E-B8C81D85D37F}"/>
          </ac:picMkLst>
        </pc:picChg>
        <pc:picChg chg="del">
          <ac:chgData name="Xuanbo" userId="52a29cb4-095e-4b88-8e5b-abe65ecae15b" providerId="ADAL" clId="{65123C54-3A2B-497A-B4DF-AA9B011C3E82}" dt="2023-02-25T02:52:37.979" v="10" actId="21"/>
          <ac:picMkLst>
            <pc:docMk/>
            <pc:sldMk cId="2521337418" sldId="275"/>
            <ac:picMk id="95" creationId="{C25AA3CB-6A11-45E6-8CB3-DEAF42C6D86E}"/>
          </ac:picMkLst>
        </pc:picChg>
        <pc:picChg chg="del">
          <ac:chgData name="Xuanbo" userId="52a29cb4-095e-4b88-8e5b-abe65ecae15b" providerId="ADAL" clId="{65123C54-3A2B-497A-B4DF-AA9B011C3E82}" dt="2023-02-25T02:52:37.979" v="10" actId="21"/>
          <ac:picMkLst>
            <pc:docMk/>
            <pc:sldMk cId="2521337418" sldId="275"/>
            <ac:picMk id="96" creationId="{604BDCA2-08CE-466B-9D77-50D36768B31E}"/>
          </ac:picMkLst>
        </pc:picChg>
        <pc:picChg chg="del">
          <ac:chgData name="Xuanbo" userId="52a29cb4-095e-4b88-8e5b-abe65ecae15b" providerId="ADAL" clId="{65123C54-3A2B-497A-B4DF-AA9B011C3E82}" dt="2023-02-25T02:52:37.979" v="10" actId="21"/>
          <ac:picMkLst>
            <pc:docMk/>
            <pc:sldMk cId="2521337418" sldId="275"/>
            <ac:picMk id="97" creationId="{ADBDD176-AF74-4792-BC51-CEC90E2A8823}"/>
          </ac:picMkLst>
        </pc:picChg>
        <pc:cxnChg chg="del">
          <ac:chgData name="Xuanbo" userId="52a29cb4-095e-4b88-8e5b-abe65ecae15b" providerId="ADAL" clId="{65123C54-3A2B-497A-B4DF-AA9B011C3E82}" dt="2023-02-25T02:52:37.979" v="10" actId="21"/>
          <ac:cxnSpMkLst>
            <pc:docMk/>
            <pc:sldMk cId="2521337418" sldId="275"/>
            <ac:cxnSpMk id="66" creationId="{47B1EB07-C521-452F-8A87-E98B98838F03}"/>
          </ac:cxnSpMkLst>
        </pc:cxnChg>
        <pc:cxnChg chg="del">
          <ac:chgData name="Xuanbo" userId="52a29cb4-095e-4b88-8e5b-abe65ecae15b" providerId="ADAL" clId="{65123C54-3A2B-497A-B4DF-AA9B011C3E82}" dt="2023-02-25T02:52:37.979" v="10" actId="21"/>
          <ac:cxnSpMkLst>
            <pc:docMk/>
            <pc:sldMk cId="2521337418" sldId="275"/>
            <ac:cxnSpMk id="82" creationId="{36A24143-E6D8-4689-B131-FE8B5BEBECC4}"/>
          </ac:cxnSpMkLst>
        </pc:cxnChg>
        <pc:cxnChg chg="del">
          <ac:chgData name="Xuanbo" userId="52a29cb4-095e-4b88-8e5b-abe65ecae15b" providerId="ADAL" clId="{65123C54-3A2B-497A-B4DF-AA9B011C3E82}" dt="2023-02-25T02:52:37.979" v="10" actId="21"/>
          <ac:cxnSpMkLst>
            <pc:docMk/>
            <pc:sldMk cId="2521337418" sldId="275"/>
            <ac:cxnSpMk id="109" creationId="{385B04D8-D591-45C9-BBBB-F6D42B89B857}"/>
          </ac:cxnSpMkLst>
        </pc:cxnChg>
        <pc:cxnChg chg="del">
          <ac:chgData name="Xuanbo" userId="52a29cb4-095e-4b88-8e5b-abe65ecae15b" providerId="ADAL" clId="{65123C54-3A2B-497A-B4DF-AA9B011C3E82}" dt="2023-02-25T02:52:37.979" v="10" actId="21"/>
          <ac:cxnSpMkLst>
            <pc:docMk/>
            <pc:sldMk cId="2521337418" sldId="275"/>
            <ac:cxnSpMk id="111" creationId="{5A71BAE6-D46C-45F6-A300-4940C20EFB01}"/>
          </ac:cxnSpMkLst>
        </pc:cxnChg>
      </pc:sldChg>
      <pc:sldChg chg="addSp delSp modSp del mod">
        <pc:chgData name="Xuanbo" userId="52a29cb4-095e-4b88-8e5b-abe65ecae15b" providerId="ADAL" clId="{65123C54-3A2B-497A-B4DF-AA9B011C3E82}" dt="2023-02-25T05:08:19.944" v="1860" actId="2696"/>
        <pc:sldMkLst>
          <pc:docMk/>
          <pc:sldMk cId="2405039341" sldId="277"/>
        </pc:sldMkLst>
        <pc:spChg chg="mod">
          <ac:chgData name="Xuanbo" userId="52a29cb4-095e-4b88-8e5b-abe65ecae15b" providerId="ADAL" clId="{65123C54-3A2B-497A-B4DF-AA9B011C3E82}" dt="2023-02-25T02:57:48.054" v="77" actId="1076"/>
          <ac:spMkLst>
            <pc:docMk/>
            <pc:sldMk cId="2405039341" sldId="277"/>
            <ac:spMk id="19" creationId="{B5E49AF6-05EF-4AF4-A296-7079AC8BA2B1}"/>
          </ac:spMkLst>
        </pc:spChg>
        <pc:spChg chg="mod">
          <ac:chgData name="Xuanbo" userId="52a29cb4-095e-4b88-8e5b-abe65ecae15b" providerId="ADAL" clId="{65123C54-3A2B-497A-B4DF-AA9B011C3E82}" dt="2023-02-25T02:57:48.054" v="77" actId="1076"/>
          <ac:spMkLst>
            <pc:docMk/>
            <pc:sldMk cId="2405039341" sldId="277"/>
            <ac:spMk id="20" creationId="{B4035857-B694-4F1F-83C8-CEDA74D0E417}"/>
          </ac:spMkLst>
        </pc:spChg>
        <pc:picChg chg="add del mod">
          <ac:chgData name="Xuanbo" userId="52a29cb4-095e-4b88-8e5b-abe65ecae15b" providerId="ADAL" clId="{65123C54-3A2B-497A-B4DF-AA9B011C3E82}" dt="2023-02-25T02:57:51.522" v="79" actId="21"/>
          <ac:picMkLst>
            <pc:docMk/>
            <pc:sldMk cId="2405039341" sldId="277"/>
            <ac:picMk id="4" creationId="{12EF8411-073A-49F0-847E-4616508BA855}"/>
          </ac:picMkLst>
        </pc:picChg>
        <pc:picChg chg="add del mod">
          <ac:chgData name="Xuanbo" userId="52a29cb4-095e-4b88-8e5b-abe65ecae15b" providerId="ADAL" clId="{65123C54-3A2B-497A-B4DF-AA9B011C3E82}" dt="2023-02-25T02:57:51.522" v="79" actId="21"/>
          <ac:picMkLst>
            <pc:docMk/>
            <pc:sldMk cId="2405039341" sldId="277"/>
            <ac:picMk id="7" creationId="{04066FF0-4C74-4E27-ACFC-2FE7CB320000}"/>
          </ac:picMkLst>
        </pc:picChg>
      </pc:sldChg>
      <pc:sldChg chg="addSp delSp modSp mod">
        <pc:chgData name="Xuanbo" userId="52a29cb4-095e-4b88-8e5b-abe65ecae15b" providerId="ADAL" clId="{65123C54-3A2B-497A-B4DF-AA9B011C3E82}" dt="2023-02-25T05:13:16.076" v="2016" actId="1076"/>
        <pc:sldMkLst>
          <pc:docMk/>
          <pc:sldMk cId="2579405120" sldId="278"/>
        </pc:sldMkLst>
        <pc:spChg chg="mod">
          <ac:chgData name="Xuanbo" userId="52a29cb4-095e-4b88-8e5b-abe65ecae15b" providerId="ADAL" clId="{65123C54-3A2B-497A-B4DF-AA9B011C3E82}" dt="2023-02-25T05:13:16.076" v="2016" actId="1076"/>
          <ac:spMkLst>
            <pc:docMk/>
            <pc:sldMk cId="2579405120" sldId="278"/>
            <ac:spMk id="10" creationId="{D756342A-43F3-4142-A0AD-A65E1882C576}"/>
          </ac:spMkLst>
        </pc:spChg>
        <pc:spChg chg="add mod">
          <ac:chgData name="Xuanbo" userId="52a29cb4-095e-4b88-8e5b-abe65ecae15b" providerId="ADAL" clId="{65123C54-3A2B-497A-B4DF-AA9B011C3E82}" dt="2023-02-25T05:10:21.229" v="1868" actId="1076"/>
          <ac:spMkLst>
            <pc:docMk/>
            <pc:sldMk cId="2579405120" sldId="278"/>
            <ac:spMk id="14" creationId="{5DB328D9-C9FF-42D7-900D-96F86442A67C}"/>
          </ac:spMkLst>
        </pc:spChg>
        <pc:spChg chg="add mod">
          <ac:chgData name="Xuanbo" userId="52a29cb4-095e-4b88-8e5b-abe65ecae15b" providerId="ADAL" clId="{65123C54-3A2B-497A-B4DF-AA9B011C3E82}" dt="2023-02-25T05:10:21.229" v="1868" actId="1076"/>
          <ac:spMkLst>
            <pc:docMk/>
            <pc:sldMk cId="2579405120" sldId="278"/>
            <ac:spMk id="15" creationId="{ECADC96D-DA2D-4183-86DF-BD9374E30A9B}"/>
          </ac:spMkLst>
        </pc:spChg>
        <pc:spChg chg="add mod">
          <ac:chgData name="Xuanbo" userId="52a29cb4-095e-4b88-8e5b-abe65ecae15b" providerId="ADAL" clId="{65123C54-3A2B-497A-B4DF-AA9B011C3E82}" dt="2023-02-25T05:10:21.229" v="1868" actId="1076"/>
          <ac:spMkLst>
            <pc:docMk/>
            <pc:sldMk cId="2579405120" sldId="278"/>
            <ac:spMk id="16" creationId="{A39059D6-37C3-4106-8BAF-F632C27D10D8}"/>
          </ac:spMkLst>
        </pc:spChg>
        <pc:spChg chg="del">
          <ac:chgData name="Xuanbo" userId="52a29cb4-095e-4b88-8e5b-abe65ecae15b" providerId="ADAL" clId="{65123C54-3A2B-497A-B4DF-AA9B011C3E82}" dt="2023-02-25T05:10:11.260" v="1864" actId="478"/>
          <ac:spMkLst>
            <pc:docMk/>
            <pc:sldMk cId="2579405120" sldId="278"/>
            <ac:spMk id="26" creationId="{C2B97B8D-7AE9-4C6F-91F6-E0054FEBCEA2}"/>
          </ac:spMkLst>
        </pc:spChg>
        <pc:spChg chg="del">
          <ac:chgData name="Xuanbo" userId="52a29cb4-095e-4b88-8e5b-abe65ecae15b" providerId="ADAL" clId="{65123C54-3A2B-497A-B4DF-AA9B011C3E82}" dt="2023-02-25T05:10:11.260" v="1864" actId="478"/>
          <ac:spMkLst>
            <pc:docMk/>
            <pc:sldMk cId="2579405120" sldId="278"/>
            <ac:spMk id="27" creationId="{41454446-E733-48E2-A8B2-98C4C6EBE6ED}"/>
          </ac:spMkLst>
        </pc:spChg>
        <pc:spChg chg="del">
          <ac:chgData name="Xuanbo" userId="52a29cb4-095e-4b88-8e5b-abe65ecae15b" providerId="ADAL" clId="{65123C54-3A2B-497A-B4DF-AA9B011C3E82}" dt="2023-02-25T05:10:11.260" v="1864" actId="478"/>
          <ac:spMkLst>
            <pc:docMk/>
            <pc:sldMk cId="2579405120" sldId="278"/>
            <ac:spMk id="28" creationId="{72D2A980-5C87-43BF-83FF-1B8157C27FD8}"/>
          </ac:spMkLst>
        </pc:spChg>
        <pc:picChg chg="add mod">
          <ac:chgData name="Xuanbo" userId="52a29cb4-095e-4b88-8e5b-abe65ecae15b" providerId="ADAL" clId="{65123C54-3A2B-497A-B4DF-AA9B011C3E82}" dt="2023-02-25T05:10:17.823" v="1867" actId="1076"/>
          <ac:picMkLst>
            <pc:docMk/>
            <pc:sldMk cId="2579405120" sldId="278"/>
            <ac:picMk id="11" creationId="{DB101BE5-B403-4E87-99E0-C92708A7756F}"/>
          </ac:picMkLst>
        </pc:picChg>
        <pc:picChg chg="add mod">
          <ac:chgData name="Xuanbo" userId="52a29cb4-095e-4b88-8e5b-abe65ecae15b" providerId="ADAL" clId="{65123C54-3A2B-497A-B4DF-AA9B011C3E82}" dt="2023-02-25T05:10:17.823" v="1867" actId="1076"/>
          <ac:picMkLst>
            <pc:docMk/>
            <pc:sldMk cId="2579405120" sldId="278"/>
            <ac:picMk id="12" creationId="{EB10B2C5-72F3-4B16-98C2-649F39CD5DA3}"/>
          </ac:picMkLst>
        </pc:picChg>
        <pc:picChg chg="add mod">
          <ac:chgData name="Xuanbo" userId="52a29cb4-095e-4b88-8e5b-abe65ecae15b" providerId="ADAL" clId="{65123C54-3A2B-497A-B4DF-AA9B011C3E82}" dt="2023-02-25T05:10:17.823" v="1867" actId="1076"/>
          <ac:picMkLst>
            <pc:docMk/>
            <pc:sldMk cId="2579405120" sldId="278"/>
            <ac:picMk id="13" creationId="{79E229B5-2B30-495B-871D-EA8A284E341F}"/>
          </ac:picMkLst>
        </pc:picChg>
        <pc:picChg chg="del">
          <ac:chgData name="Xuanbo" userId="52a29cb4-095e-4b88-8e5b-abe65ecae15b" providerId="ADAL" clId="{65123C54-3A2B-497A-B4DF-AA9B011C3E82}" dt="2023-02-25T05:10:11.260" v="1864" actId="478"/>
          <ac:picMkLst>
            <pc:docMk/>
            <pc:sldMk cId="2579405120" sldId="278"/>
            <ac:picMk id="23" creationId="{15C9A641-970A-467C-8AD8-ED9130EB61E3}"/>
          </ac:picMkLst>
        </pc:picChg>
        <pc:picChg chg="del">
          <ac:chgData name="Xuanbo" userId="52a29cb4-095e-4b88-8e5b-abe65ecae15b" providerId="ADAL" clId="{65123C54-3A2B-497A-B4DF-AA9B011C3E82}" dt="2023-02-25T05:10:11.260" v="1864" actId="478"/>
          <ac:picMkLst>
            <pc:docMk/>
            <pc:sldMk cId="2579405120" sldId="278"/>
            <ac:picMk id="25" creationId="{5388F19B-2DA5-44ED-9016-FED915B93937}"/>
          </ac:picMkLst>
        </pc:picChg>
        <pc:picChg chg="del">
          <ac:chgData name="Xuanbo" userId="52a29cb4-095e-4b88-8e5b-abe65ecae15b" providerId="ADAL" clId="{65123C54-3A2B-497A-B4DF-AA9B011C3E82}" dt="2023-02-25T05:10:11.260" v="1864" actId="478"/>
          <ac:picMkLst>
            <pc:docMk/>
            <pc:sldMk cId="2579405120" sldId="278"/>
            <ac:picMk id="35" creationId="{C24DA5A4-EAFD-4CE1-92B7-53A6A8E7521F}"/>
          </ac:picMkLst>
        </pc:picChg>
        <pc:cxnChg chg="add mod">
          <ac:chgData name="Xuanbo" userId="52a29cb4-095e-4b88-8e5b-abe65ecae15b" providerId="ADAL" clId="{65123C54-3A2B-497A-B4DF-AA9B011C3E82}" dt="2023-02-25T05:10:29.935" v="1870" actId="1076"/>
          <ac:cxnSpMkLst>
            <pc:docMk/>
            <pc:sldMk cId="2579405120" sldId="278"/>
            <ac:cxnSpMk id="17" creationId="{6046326F-9694-4909-8539-052E6D45B3D3}"/>
          </ac:cxnSpMkLst>
        </pc:cxnChg>
        <pc:cxnChg chg="del">
          <ac:chgData name="Xuanbo" userId="52a29cb4-095e-4b88-8e5b-abe65ecae15b" providerId="ADAL" clId="{65123C54-3A2B-497A-B4DF-AA9B011C3E82}" dt="2023-02-25T05:10:11.260" v="1864" actId="478"/>
          <ac:cxnSpMkLst>
            <pc:docMk/>
            <pc:sldMk cId="2579405120" sldId="278"/>
            <ac:cxnSpMk id="29" creationId="{8F334C0E-152F-4FD8-9CA8-92D9BCE7F71E}"/>
          </ac:cxnSpMkLst>
        </pc:cxnChg>
      </pc:sldChg>
      <pc:sldChg chg="add del">
        <pc:chgData name="Xuanbo" userId="52a29cb4-095e-4b88-8e5b-abe65ecae15b" providerId="ADAL" clId="{65123C54-3A2B-497A-B4DF-AA9B011C3E82}" dt="2023-02-25T04:23:55.658" v="1078" actId="2696"/>
        <pc:sldMkLst>
          <pc:docMk/>
          <pc:sldMk cId="2668037813" sldId="279"/>
        </pc:sldMkLst>
      </pc:sldChg>
      <pc:sldChg chg="add del">
        <pc:chgData name="Xuanbo" userId="52a29cb4-095e-4b88-8e5b-abe65ecae15b" providerId="ADAL" clId="{65123C54-3A2B-497A-B4DF-AA9B011C3E82}" dt="2023-02-25T04:23:55.658" v="1078" actId="2696"/>
        <pc:sldMkLst>
          <pc:docMk/>
          <pc:sldMk cId="2693488174" sldId="280"/>
        </pc:sldMkLst>
      </pc:sldChg>
      <pc:sldChg chg="add del">
        <pc:chgData name="Xuanbo" userId="52a29cb4-095e-4b88-8e5b-abe65ecae15b" providerId="ADAL" clId="{65123C54-3A2B-497A-B4DF-AA9B011C3E82}" dt="2023-02-25T02:54:31.452" v="69"/>
        <pc:sldMkLst>
          <pc:docMk/>
          <pc:sldMk cId="2086075421" sldId="281"/>
        </pc:sldMkLst>
      </pc:sldChg>
      <pc:sldChg chg="addSp delSp modSp new mod">
        <pc:chgData name="Xuanbo" userId="52a29cb4-095e-4b88-8e5b-abe65ecae15b" providerId="ADAL" clId="{65123C54-3A2B-497A-B4DF-AA9B011C3E82}" dt="2023-02-25T04:48:10.140" v="1488" actId="20577"/>
        <pc:sldMkLst>
          <pc:docMk/>
          <pc:sldMk cId="3937262370" sldId="281"/>
        </pc:sldMkLst>
        <pc:spChg chg="del">
          <ac:chgData name="Xuanbo" userId="52a29cb4-095e-4b88-8e5b-abe65ecae15b" providerId="ADAL" clId="{65123C54-3A2B-497A-B4DF-AA9B011C3E82}" dt="2023-02-25T02:57:56.854" v="80" actId="21"/>
          <ac:spMkLst>
            <pc:docMk/>
            <pc:sldMk cId="3937262370" sldId="281"/>
            <ac:spMk id="2" creationId="{BEFDCA4C-EF30-4201-AA64-C067077E9B44}"/>
          </ac:spMkLst>
        </pc:spChg>
        <pc:spChg chg="del">
          <ac:chgData name="Xuanbo" userId="52a29cb4-095e-4b88-8e5b-abe65ecae15b" providerId="ADAL" clId="{65123C54-3A2B-497A-B4DF-AA9B011C3E82}" dt="2023-02-25T02:57:56.854" v="80" actId="21"/>
          <ac:spMkLst>
            <pc:docMk/>
            <pc:sldMk cId="3937262370" sldId="281"/>
            <ac:spMk id="3" creationId="{DA70C5C2-5A70-4355-98A5-BEFEA1CDCB3C}"/>
          </ac:spMkLst>
        </pc:spChg>
        <pc:spChg chg="add del mod topLvl">
          <ac:chgData name="Xuanbo" userId="52a29cb4-095e-4b88-8e5b-abe65ecae15b" providerId="ADAL" clId="{65123C54-3A2B-497A-B4DF-AA9B011C3E82}" dt="2023-02-25T03:22:48.529" v="346" actId="478"/>
          <ac:spMkLst>
            <pc:docMk/>
            <pc:sldMk cId="3937262370" sldId="281"/>
            <ac:spMk id="22" creationId="{D0463110-1BE6-4AD2-B61E-D66E7AD5D652}"/>
          </ac:spMkLst>
        </pc:spChg>
        <pc:spChg chg="add del mod topLvl">
          <ac:chgData name="Xuanbo" userId="52a29cb4-095e-4b88-8e5b-abe65ecae15b" providerId="ADAL" clId="{65123C54-3A2B-497A-B4DF-AA9B011C3E82}" dt="2023-02-25T03:22:48.529" v="346" actId="478"/>
          <ac:spMkLst>
            <pc:docMk/>
            <pc:sldMk cId="3937262370" sldId="281"/>
            <ac:spMk id="23" creationId="{8B91EA4E-AC2E-4FAC-9557-ED0F59628B4D}"/>
          </ac:spMkLst>
        </pc:spChg>
        <pc:spChg chg="add del mod topLvl">
          <ac:chgData name="Xuanbo" userId="52a29cb4-095e-4b88-8e5b-abe65ecae15b" providerId="ADAL" clId="{65123C54-3A2B-497A-B4DF-AA9B011C3E82}" dt="2023-02-25T03:22:48.529" v="346" actId="478"/>
          <ac:spMkLst>
            <pc:docMk/>
            <pc:sldMk cId="3937262370" sldId="281"/>
            <ac:spMk id="24" creationId="{C933FE7B-AC5C-4BE0-847B-B2F9CAB35683}"/>
          </ac:spMkLst>
        </pc:spChg>
        <pc:spChg chg="add del mod">
          <ac:chgData name="Xuanbo" userId="52a29cb4-095e-4b88-8e5b-abe65ecae15b" providerId="ADAL" clId="{65123C54-3A2B-497A-B4DF-AA9B011C3E82}" dt="2023-02-25T03:43:56.842" v="825" actId="478"/>
          <ac:spMkLst>
            <pc:docMk/>
            <pc:sldMk cId="3937262370" sldId="281"/>
            <ac:spMk id="25" creationId="{F26C7A7A-8282-4013-8264-2112BA75689E}"/>
          </ac:spMkLst>
        </pc:spChg>
        <pc:spChg chg="add del mod">
          <ac:chgData name="Xuanbo" userId="52a29cb4-095e-4b88-8e5b-abe65ecae15b" providerId="ADAL" clId="{65123C54-3A2B-497A-B4DF-AA9B011C3E82}" dt="2023-02-25T03:41:22.533" v="782" actId="478"/>
          <ac:spMkLst>
            <pc:docMk/>
            <pc:sldMk cId="3937262370" sldId="281"/>
            <ac:spMk id="26" creationId="{B63555BD-091A-418A-B8C9-C4B5FCBBC2DF}"/>
          </ac:spMkLst>
        </pc:spChg>
        <pc:spChg chg="add del mod topLvl">
          <ac:chgData name="Xuanbo" userId="52a29cb4-095e-4b88-8e5b-abe65ecae15b" providerId="ADAL" clId="{65123C54-3A2B-497A-B4DF-AA9B011C3E82}" dt="2023-02-25T03:09:10.365" v="271" actId="21"/>
          <ac:spMkLst>
            <pc:docMk/>
            <pc:sldMk cId="3937262370" sldId="281"/>
            <ac:spMk id="27" creationId="{7E6DCBC6-D157-4508-993E-9FBCC126B42F}"/>
          </ac:spMkLst>
        </pc:spChg>
        <pc:spChg chg="add del mod">
          <ac:chgData name="Xuanbo" userId="52a29cb4-095e-4b88-8e5b-abe65ecae15b" providerId="ADAL" clId="{65123C54-3A2B-497A-B4DF-AA9B011C3E82}" dt="2023-02-25T03:07:19.153" v="229" actId="21"/>
          <ac:spMkLst>
            <pc:docMk/>
            <pc:sldMk cId="3937262370" sldId="281"/>
            <ac:spMk id="31" creationId="{70CCFF9E-AAE4-4267-8E7C-D3882417D847}"/>
          </ac:spMkLst>
        </pc:spChg>
        <pc:spChg chg="add del mod">
          <ac:chgData name="Xuanbo" userId="52a29cb4-095e-4b88-8e5b-abe65ecae15b" providerId="ADAL" clId="{65123C54-3A2B-497A-B4DF-AA9B011C3E82}" dt="2023-02-25T03:07:19.153" v="229" actId="21"/>
          <ac:spMkLst>
            <pc:docMk/>
            <pc:sldMk cId="3937262370" sldId="281"/>
            <ac:spMk id="32" creationId="{F63C3275-54B3-4E68-9060-F6DD2C1F4E6D}"/>
          </ac:spMkLst>
        </pc:spChg>
        <pc:spChg chg="add del mod">
          <ac:chgData name="Xuanbo" userId="52a29cb4-095e-4b88-8e5b-abe65ecae15b" providerId="ADAL" clId="{65123C54-3A2B-497A-B4DF-AA9B011C3E82}" dt="2023-02-25T03:07:19.153" v="229" actId="21"/>
          <ac:spMkLst>
            <pc:docMk/>
            <pc:sldMk cId="3937262370" sldId="281"/>
            <ac:spMk id="33" creationId="{4F55C8E6-8719-4476-A6F2-E414ED46F76A}"/>
          </ac:spMkLst>
        </pc:spChg>
        <pc:spChg chg="add del mod">
          <ac:chgData name="Xuanbo" userId="52a29cb4-095e-4b88-8e5b-abe65ecae15b" providerId="ADAL" clId="{65123C54-3A2B-497A-B4DF-AA9B011C3E82}" dt="2023-02-25T03:07:19.153" v="229" actId="21"/>
          <ac:spMkLst>
            <pc:docMk/>
            <pc:sldMk cId="3937262370" sldId="281"/>
            <ac:spMk id="34" creationId="{3651E137-EFE2-42E4-916A-C3C12D86A481}"/>
          </ac:spMkLst>
        </pc:spChg>
        <pc:spChg chg="add mod">
          <ac:chgData name="Xuanbo" userId="52a29cb4-095e-4b88-8e5b-abe65ecae15b" providerId="ADAL" clId="{65123C54-3A2B-497A-B4DF-AA9B011C3E82}" dt="2023-02-25T03:08:22.561" v="254" actId="571"/>
          <ac:spMkLst>
            <pc:docMk/>
            <pc:sldMk cId="3937262370" sldId="281"/>
            <ac:spMk id="38" creationId="{5E8FD688-9031-443C-9DF4-7212C499F931}"/>
          </ac:spMkLst>
        </pc:spChg>
        <pc:spChg chg="add mod">
          <ac:chgData name="Xuanbo" userId="52a29cb4-095e-4b88-8e5b-abe65ecae15b" providerId="ADAL" clId="{65123C54-3A2B-497A-B4DF-AA9B011C3E82}" dt="2023-02-25T03:08:22.561" v="254" actId="571"/>
          <ac:spMkLst>
            <pc:docMk/>
            <pc:sldMk cId="3937262370" sldId="281"/>
            <ac:spMk id="39" creationId="{BD075B88-6839-4044-A8F5-56158512F881}"/>
          </ac:spMkLst>
        </pc:spChg>
        <pc:spChg chg="add mod">
          <ac:chgData name="Xuanbo" userId="52a29cb4-095e-4b88-8e5b-abe65ecae15b" providerId="ADAL" clId="{65123C54-3A2B-497A-B4DF-AA9B011C3E82}" dt="2023-02-25T03:08:22.561" v="254" actId="571"/>
          <ac:spMkLst>
            <pc:docMk/>
            <pc:sldMk cId="3937262370" sldId="281"/>
            <ac:spMk id="40" creationId="{C90711B7-AC4E-4007-B428-BD1EBBE5BE51}"/>
          </ac:spMkLst>
        </pc:spChg>
        <pc:spChg chg="add mod">
          <ac:chgData name="Xuanbo" userId="52a29cb4-095e-4b88-8e5b-abe65ecae15b" providerId="ADAL" clId="{65123C54-3A2B-497A-B4DF-AA9B011C3E82}" dt="2023-02-25T03:08:22.561" v="254" actId="571"/>
          <ac:spMkLst>
            <pc:docMk/>
            <pc:sldMk cId="3937262370" sldId="281"/>
            <ac:spMk id="41" creationId="{3E199724-5CD9-4999-9127-A01811123490}"/>
          </ac:spMkLst>
        </pc:spChg>
        <pc:spChg chg="del mod topLvl">
          <ac:chgData name="Xuanbo" userId="52a29cb4-095e-4b88-8e5b-abe65ecae15b" providerId="ADAL" clId="{65123C54-3A2B-497A-B4DF-AA9B011C3E82}" dt="2023-02-25T03:22:48.529" v="346" actId="478"/>
          <ac:spMkLst>
            <pc:docMk/>
            <pc:sldMk cId="3937262370" sldId="281"/>
            <ac:spMk id="47" creationId="{E40705AB-0984-4629-B5CB-44E7ABE2FAC9}"/>
          </ac:spMkLst>
        </pc:spChg>
        <pc:spChg chg="del mod topLvl">
          <ac:chgData name="Xuanbo" userId="52a29cb4-095e-4b88-8e5b-abe65ecae15b" providerId="ADAL" clId="{65123C54-3A2B-497A-B4DF-AA9B011C3E82}" dt="2023-02-25T03:22:48.529" v="346" actId="478"/>
          <ac:spMkLst>
            <pc:docMk/>
            <pc:sldMk cId="3937262370" sldId="281"/>
            <ac:spMk id="48" creationId="{0308F88C-6913-43F6-BBE2-9515A4EE16B4}"/>
          </ac:spMkLst>
        </pc:spChg>
        <pc:spChg chg="del mod topLvl">
          <ac:chgData name="Xuanbo" userId="52a29cb4-095e-4b88-8e5b-abe65ecae15b" providerId="ADAL" clId="{65123C54-3A2B-497A-B4DF-AA9B011C3E82}" dt="2023-02-25T03:22:48.529" v="346" actId="478"/>
          <ac:spMkLst>
            <pc:docMk/>
            <pc:sldMk cId="3937262370" sldId="281"/>
            <ac:spMk id="49" creationId="{D240B8A0-78D2-4696-B3DC-51B2A5035DF9}"/>
          </ac:spMkLst>
        </pc:spChg>
        <pc:spChg chg="del mod topLvl">
          <ac:chgData name="Xuanbo" userId="52a29cb4-095e-4b88-8e5b-abe65ecae15b" providerId="ADAL" clId="{65123C54-3A2B-497A-B4DF-AA9B011C3E82}" dt="2023-02-25T03:22:48.529" v="346" actId="478"/>
          <ac:spMkLst>
            <pc:docMk/>
            <pc:sldMk cId="3937262370" sldId="281"/>
            <ac:spMk id="50" creationId="{70DA898E-00B1-47CC-A4B0-646E58989B17}"/>
          </ac:spMkLst>
        </pc:spChg>
        <pc:spChg chg="add del mod">
          <ac:chgData name="Xuanbo" userId="52a29cb4-095e-4b88-8e5b-abe65ecae15b" providerId="ADAL" clId="{65123C54-3A2B-497A-B4DF-AA9B011C3E82}" dt="2023-02-25T03:22:48.529" v="346" actId="478"/>
          <ac:spMkLst>
            <pc:docMk/>
            <pc:sldMk cId="3937262370" sldId="281"/>
            <ac:spMk id="52" creationId="{CBF52781-1FE9-4E22-B6A1-974222AEFC20}"/>
          </ac:spMkLst>
        </pc:spChg>
        <pc:spChg chg="mod">
          <ac:chgData name="Xuanbo" userId="52a29cb4-095e-4b88-8e5b-abe65ecae15b" providerId="ADAL" clId="{65123C54-3A2B-497A-B4DF-AA9B011C3E82}" dt="2023-02-25T03:22:48.810" v="347"/>
          <ac:spMkLst>
            <pc:docMk/>
            <pc:sldMk cId="3937262370" sldId="281"/>
            <ac:spMk id="57" creationId="{DAD58B07-BCCF-4B32-91B6-D2977FE8FF7A}"/>
          </ac:spMkLst>
        </pc:spChg>
        <pc:spChg chg="mod">
          <ac:chgData name="Xuanbo" userId="52a29cb4-095e-4b88-8e5b-abe65ecae15b" providerId="ADAL" clId="{65123C54-3A2B-497A-B4DF-AA9B011C3E82}" dt="2023-02-25T03:22:48.810" v="347"/>
          <ac:spMkLst>
            <pc:docMk/>
            <pc:sldMk cId="3937262370" sldId="281"/>
            <ac:spMk id="58" creationId="{5FA52BA3-E482-4F16-AE2B-F8053BCEB44C}"/>
          </ac:spMkLst>
        </pc:spChg>
        <pc:spChg chg="mod">
          <ac:chgData name="Xuanbo" userId="52a29cb4-095e-4b88-8e5b-abe65ecae15b" providerId="ADAL" clId="{65123C54-3A2B-497A-B4DF-AA9B011C3E82}" dt="2023-02-25T03:22:48.810" v="347"/>
          <ac:spMkLst>
            <pc:docMk/>
            <pc:sldMk cId="3937262370" sldId="281"/>
            <ac:spMk id="59" creationId="{08C8A307-ECF1-4B02-8F93-8494C656C6A3}"/>
          </ac:spMkLst>
        </pc:spChg>
        <pc:spChg chg="mod">
          <ac:chgData name="Xuanbo" userId="52a29cb4-095e-4b88-8e5b-abe65ecae15b" providerId="ADAL" clId="{65123C54-3A2B-497A-B4DF-AA9B011C3E82}" dt="2023-02-25T03:22:48.810" v="347"/>
          <ac:spMkLst>
            <pc:docMk/>
            <pc:sldMk cId="3937262370" sldId="281"/>
            <ac:spMk id="63" creationId="{529D2D6E-0C55-40F9-8102-B304DD34D98A}"/>
          </ac:spMkLst>
        </pc:spChg>
        <pc:spChg chg="mod">
          <ac:chgData name="Xuanbo" userId="52a29cb4-095e-4b88-8e5b-abe65ecae15b" providerId="ADAL" clId="{65123C54-3A2B-497A-B4DF-AA9B011C3E82}" dt="2023-02-25T03:22:48.810" v="347"/>
          <ac:spMkLst>
            <pc:docMk/>
            <pc:sldMk cId="3937262370" sldId="281"/>
            <ac:spMk id="64" creationId="{42B370F7-78D5-4993-B1E8-C00E3CBDAA9D}"/>
          </ac:spMkLst>
        </pc:spChg>
        <pc:spChg chg="mod">
          <ac:chgData name="Xuanbo" userId="52a29cb4-095e-4b88-8e5b-abe65ecae15b" providerId="ADAL" clId="{65123C54-3A2B-497A-B4DF-AA9B011C3E82}" dt="2023-02-25T03:22:48.810" v="347"/>
          <ac:spMkLst>
            <pc:docMk/>
            <pc:sldMk cId="3937262370" sldId="281"/>
            <ac:spMk id="65" creationId="{AC520AF9-E303-4B39-8493-2E908CD024ED}"/>
          </ac:spMkLst>
        </pc:spChg>
        <pc:spChg chg="mod">
          <ac:chgData name="Xuanbo" userId="52a29cb4-095e-4b88-8e5b-abe65ecae15b" providerId="ADAL" clId="{65123C54-3A2B-497A-B4DF-AA9B011C3E82}" dt="2023-02-25T03:22:48.810" v="347"/>
          <ac:spMkLst>
            <pc:docMk/>
            <pc:sldMk cId="3937262370" sldId="281"/>
            <ac:spMk id="66" creationId="{050DE492-B354-4384-A7E2-94E01E2C9FC3}"/>
          </ac:spMkLst>
        </pc:spChg>
        <pc:spChg chg="mod">
          <ac:chgData name="Xuanbo" userId="52a29cb4-095e-4b88-8e5b-abe65ecae15b" providerId="ADAL" clId="{65123C54-3A2B-497A-B4DF-AA9B011C3E82}" dt="2023-02-25T03:22:48.810" v="347"/>
          <ac:spMkLst>
            <pc:docMk/>
            <pc:sldMk cId="3937262370" sldId="281"/>
            <ac:spMk id="67" creationId="{7C58D92F-7115-4948-BB96-D3D117EE4DC5}"/>
          </ac:spMkLst>
        </pc:spChg>
        <pc:spChg chg="add del">
          <ac:chgData name="Xuanbo" userId="52a29cb4-095e-4b88-8e5b-abe65ecae15b" providerId="ADAL" clId="{65123C54-3A2B-497A-B4DF-AA9B011C3E82}" dt="2023-02-25T03:25:00.205" v="354" actId="22"/>
          <ac:spMkLst>
            <pc:docMk/>
            <pc:sldMk cId="3937262370" sldId="281"/>
            <ac:spMk id="70" creationId="{4E361199-0BA0-42D7-BD2C-47E361E4145A}"/>
          </ac:spMkLst>
        </pc:spChg>
        <pc:spChg chg="add del">
          <ac:chgData name="Xuanbo" userId="52a29cb4-095e-4b88-8e5b-abe65ecae15b" providerId="ADAL" clId="{65123C54-3A2B-497A-B4DF-AA9B011C3E82}" dt="2023-02-25T03:39:48.982" v="773" actId="22"/>
          <ac:spMkLst>
            <pc:docMk/>
            <pc:sldMk cId="3937262370" sldId="281"/>
            <ac:spMk id="75" creationId="{3EF552C9-4801-4B76-AC13-3BEDB063B6DF}"/>
          </ac:spMkLst>
        </pc:spChg>
        <pc:spChg chg="add del mod">
          <ac:chgData name="Xuanbo" userId="52a29cb4-095e-4b88-8e5b-abe65ecae15b" providerId="ADAL" clId="{65123C54-3A2B-497A-B4DF-AA9B011C3E82}" dt="2023-02-25T04:04:22.572" v="885" actId="478"/>
          <ac:spMkLst>
            <pc:docMk/>
            <pc:sldMk cId="3937262370" sldId="281"/>
            <ac:spMk id="79" creationId="{96B7A4B9-2C8C-47BF-8174-75A4D6ED865D}"/>
          </ac:spMkLst>
        </pc:spChg>
        <pc:spChg chg="add del mod">
          <ac:chgData name="Xuanbo" userId="52a29cb4-095e-4b88-8e5b-abe65ecae15b" providerId="ADAL" clId="{65123C54-3A2B-497A-B4DF-AA9B011C3E82}" dt="2023-02-25T04:05:52.173" v="895" actId="21"/>
          <ac:spMkLst>
            <pc:docMk/>
            <pc:sldMk cId="3937262370" sldId="281"/>
            <ac:spMk id="83" creationId="{27824A7A-2499-49C3-B95C-B35B274075FE}"/>
          </ac:spMkLst>
        </pc:spChg>
        <pc:spChg chg="add del mod">
          <ac:chgData name="Xuanbo" userId="52a29cb4-095e-4b88-8e5b-abe65ecae15b" providerId="ADAL" clId="{65123C54-3A2B-497A-B4DF-AA9B011C3E82}" dt="2023-02-25T04:48:06.328" v="1485" actId="478"/>
          <ac:spMkLst>
            <pc:docMk/>
            <pc:sldMk cId="3937262370" sldId="281"/>
            <ac:spMk id="84" creationId="{F01B2B1F-D344-4FFE-BD9C-3FEA5DDA5538}"/>
          </ac:spMkLst>
        </pc:spChg>
        <pc:spChg chg="add del mod">
          <ac:chgData name="Xuanbo" userId="52a29cb4-095e-4b88-8e5b-abe65ecae15b" providerId="ADAL" clId="{65123C54-3A2B-497A-B4DF-AA9B011C3E82}" dt="2023-02-25T04:04:21.525" v="884" actId="21"/>
          <ac:spMkLst>
            <pc:docMk/>
            <pc:sldMk cId="3937262370" sldId="281"/>
            <ac:spMk id="86" creationId="{35355492-A63A-4EC2-B49E-B54863AD7E88}"/>
          </ac:spMkLst>
        </pc:spChg>
        <pc:spChg chg="add mod">
          <ac:chgData name="Xuanbo" userId="52a29cb4-095e-4b88-8e5b-abe65ecae15b" providerId="ADAL" clId="{65123C54-3A2B-497A-B4DF-AA9B011C3E82}" dt="2023-02-25T04:48:08.844" v="1487" actId="20577"/>
          <ac:spMkLst>
            <pc:docMk/>
            <pc:sldMk cId="3937262370" sldId="281"/>
            <ac:spMk id="87" creationId="{E3F950BA-4370-4B8F-A47C-8B3A90A7DFC8}"/>
          </ac:spMkLst>
        </pc:spChg>
        <pc:spChg chg="add mod">
          <ac:chgData name="Xuanbo" userId="52a29cb4-095e-4b88-8e5b-abe65ecae15b" providerId="ADAL" clId="{65123C54-3A2B-497A-B4DF-AA9B011C3E82}" dt="2023-02-25T04:48:10.140" v="1488" actId="20577"/>
          <ac:spMkLst>
            <pc:docMk/>
            <pc:sldMk cId="3937262370" sldId="281"/>
            <ac:spMk id="91" creationId="{F7BEACAD-DB5E-401B-81AA-619D444E301B}"/>
          </ac:spMkLst>
        </pc:spChg>
        <pc:spChg chg="add del">
          <ac:chgData name="Xuanbo" userId="52a29cb4-095e-4b88-8e5b-abe65ecae15b" providerId="ADAL" clId="{65123C54-3A2B-497A-B4DF-AA9B011C3E82}" dt="2023-02-25T04:07:45.851" v="919" actId="22"/>
          <ac:spMkLst>
            <pc:docMk/>
            <pc:sldMk cId="3937262370" sldId="281"/>
            <ac:spMk id="97" creationId="{A457794F-BCD6-462D-9569-4DD9279F7C7B}"/>
          </ac:spMkLst>
        </pc:spChg>
        <pc:spChg chg="add mod">
          <ac:chgData name="Xuanbo" userId="52a29cb4-095e-4b88-8e5b-abe65ecae15b" providerId="ADAL" clId="{65123C54-3A2B-497A-B4DF-AA9B011C3E82}" dt="2023-02-25T04:48:06.563" v="1486"/>
          <ac:spMkLst>
            <pc:docMk/>
            <pc:sldMk cId="3937262370" sldId="281"/>
            <ac:spMk id="100" creationId="{5D31C04A-C074-42CF-9489-45AE1BAC89B1}"/>
          </ac:spMkLst>
        </pc:spChg>
        <pc:grpChg chg="add del mod">
          <ac:chgData name="Xuanbo" userId="52a29cb4-095e-4b88-8e5b-abe65ecae15b" providerId="ADAL" clId="{65123C54-3A2B-497A-B4DF-AA9B011C3E82}" dt="2023-02-25T03:08:33.986" v="258" actId="165"/>
          <ac:grpSpMkLst>
            <pc:docMk/>
            <pc:sldMk cId="3937262370" sldId="281"/>
            <ac:grpSpMk id="42" creationId="{EA2BC6F4-B70C-4D61-A605-7BBF00A0D950}"/>
          </ac:grpSpMkLst>
        </pc:grpChg>
        <pc:grpChg chg="add del mod">
          <ac:chgData name="Xuanbo" userId="52a29cb4-095e-4b88-8e5b-abe65ecae15b" providerId="ADAL" clId="{65123C54-3A2B-497A-B4DF-AA9B011C3E82}" dt="2023-02-25T03:08:33.986" v="258" actId="165"/>
          <ac:grpSpMkLst>
            <pc:docMk/>
            <pc:sldMk cId="3937262370" sldId="281"/>
            <ac:grpSpMk id="43" creationId="{94B1BE53-294B-493B-A05A-E72602A85651}"/>
          </ac:grpSpMkLst>
        </pc:grpChg>
        <pc:grpChg chg="add del mod">
          <ac:chgData name="Xuanbo" userId="52a29cb4-095e-4b88-8e5b-abe65ecae15b" providerId="ADAL" clId="{65123C54-3A2B-497A-B4DF-AA9B011C3E82}" dt="2023-02-25T03:09:09.053" v="270" actId="165"/>
          <ac:grpSpMkLst>
            <pc:docMk/>
            <pc:sldMk cId="3937262370" sldId="281"/>
            <ac:grpSpMk id="51" creationId="{F94810F2-7E55-432E-99CA-BD7229F3D35E}"/>
          </ac:grpSpMkLst>
        </pc:grpChg>
        <pc:grpChg chg="add del mod">
          <ac:chgData name="Xuanbo" userId="52a29cb4-095e-4b88-8e5b-abe65ecae15b" providerId="ADAL" clId="{65123C54-3A2B-497A-B4DF-AA9B011C3E82}" dt="2023-02-25T03:22:49.326" v="348"/>
          <ac:grpSpMkLst>
            <pc:docMk/>
            <pc:sldMk cId="3937262370" sldId="281"/>
            <ac:grpSpMk id="53" creationId="{40A1870C-91D5-43C6-B484-EE84255FE23B}"/>
          </ac:grpSpMkLst>
        </pc:grpChg>
        <pc:picChg chg="add del mod">
          <ac:chgData name="Xuanbo" userId="52a29cb4-095e-4b88-8e5b-abe65ecae15b" providerId="ADAL" clId="{65123C54-3A2B-497A-B4DF-AA9B011C3E82}" dt="2023-02-25T02:59:06.568" v="89"/>
          <ac:picMkLst>
            <pc:docMk/>
            <pc:sldMk cId="3937262370" sldId="281"/>
            <ac:picMk id="5" creationId="{97A92473-6034-4F3F-8DA6-4038EB0A8D6B}"/>
          </ac:picMkLst>
        </pc:picChg>
        <pc:picChg chg="add del mod">
          <ac:chgData name="Xuanbo" userId="52a29cb4-095e-4b88-8e5b-abe65ecae15b" providerId="ADAL" clId="{65123C54-3A2B-497A-B4DF-AA9B011C3E82}" dt="2023-02-25T02:59:06.568" v="89"/>
          <ac:picMkLst>
            <pc:docMk/>
            <pc:sldMk cId="3937262370" sldId="281"/>
            <ac:picMk id="7" creationId="{0473F01C-5126-4EDB-8447-93E0D65A1B30}"/>
          </ac:picMkLst>
        </pc:picChg>
        <pc:picChg chg="add del mod">
          <ac:chgData name="Xuanbo" userId="52a29cb4-095e-4b88-8e5b-abe65ecae15b" providerId="ADAL" clId="{65123C54-3A2B-497A-B4DF-AA9B011C3E82}" dt="2023-02-25T02:59:06.568" v="89"/>
          <ac:picMkLst>
            <pc:docMk/>
            <pc:sldMk cId="3937262370" sldId="281"/>
            <ac:picMk id="9" creationId="{4087C774-3B19-48B8-AFCE-759C817391B0}"/>
          </ac:picMkLst>
        </pc:picChg>
        <pc:picChg chg="add del mod">
          <ac:chgData name="Xuanbo" userId="52a29cb4-095e-4b88-8e5b-abe65ecae15b" providerId="ADAL" clId="{65123C54-3A2B-497A-B4DF-AA9B011C3E82}" dt="2023-02-25T02:59:06.568" v="89"/>
          <ac:picMkLst>
            <pc:docMk/>
            <pc:sldMk cId="3937262370" sldId="281"/>
            <ac:picMk id="11" creationId="{44559AF1-8269-443B-9ED4-6D75250451B8}"/>
          </ac:picMkLst>
        </pc:picChg>
        <pc:picChg chg="add del mod">
          <ac:chgData name="Xuanbo" userId="52a29cb4-095e-4b88-8e5b-abe65ecae15b" providerId="ADAL" clId="{65123C54-3A2B-497A-B4DF-AA9B011C3E82}" dt="2023-02-25T02:59:06.568" v="89"/>
          <ac:picMkLst>
            <pc:docMk/>
            <pc:sldMk cId="3937262370" sldId="281"/>
            <ac:picMk id="13" creationId="{CB5CEBA3-19BF-4326-91AE-FC0048B3CD57}"/>
          </ac:picMkLst>
        </pc:picChg>
        <pc:picChg chg="add del mod">
          <ac:chgData name="Xuanbo" userId="52a29cb4-095e-4b88-8e5b-abe65ecae15b" providerId="ADAL" clId="{65123C54-3A2B-497A-B4DF-AA9B011C3E82}" dt="2023-02-25T02:59:06.568" v="89"/>
          <ac:picMkLst>
            <pc:docMk/>
            <pc:sldMk cId="3937262370" sldId="281"/>
            <ac:picMk id="15" creationId="{A1F14030-7CF1-4246-88A1-60BB0FBE2F26}"/>
          </ac:picMkLst>
        </pc:picChg>
        <pc:picChg chg="add del mod topLvl">
          <ac:chgData name="Xuanbo" userId="52a29cb4-095e-4b88-8e5b-abe65ecae15b" providerId="ADAL" clId="{65123C54-3A2B-497A-B4DF-AA9B011C3E82}" dt="2023-02-25T03:22:48.529" v="346" actId="478"/>
          <ac:picMkLst>
            <pc:docMk/>
            <pc:sldMk cId="3937262370" sldId="281"/>
            <ac:picMk id="17" creationId="{294785BF-AFE7-48D6-B9FB-896ECD3F1A9C}"/>
          </ac:picMkLst>
        </pc:picChg>
        <pc:picChg chg="add del mod topLvl">
          <ac:chgData name="Xuanbo" userId="52a29cb4-095e-4b88-8e5b-abe65ecae15b" providerId="ADAL" clId="{65123C54-3A2B-497A-B4DF-AA9B011C3E82}" dt="2023-02-25T03:22:48.529" v="346" actId="478"/>
          <ac:picMkLst>
            <pc:docMk/>
            <pc:sldMk cId="3937262370" sldId="281"/>
            <ac:picMk id="19" creationId="{3223B9AD-DB61-4384-86A5-ED3C524E419C}"/>
          </ac:picMkLst>
        </pc:picChg>
        <pc:picChg chg="add del mod topLvl">
          <ac:chgData name="Xuanbo" userId="52a29cb4-095e-4b88-8e5b-abe65ecae15b" providerId="ADAL" clId="{65123C54-3A2B-497A-B4DF-AA9B011C3E82}" dt="2023-02-25T03:22:48.529" v="346" actId="478"/>
          <ac:picMkLst>
            <pc:docMk/>
            <pc:sldMk cId="3937262370" sldId="281"/>
            <ac:picMk id="21" creationId="{5E6D28A9-7837-451C-8E87-649B0BBE8A80}"/>
          </ac:picMkLst>
        </pc:picChg>
        <pc:picChg chg="add del mod">
          <ac:chgData name="Xuanbo" userId="52a29cb4-095e-4b88-8e5b-abe65ecae15b" providerId="ADAL" clId="{65123C54-3A2B-497A-B4DF-AA9B011C3E82}" dt="2023-02-25T03:07:19.153" v="229" actId="21"/>
          <ac:picMkLst>
            <pc:docMk/>
            <pc:sldMk cId="3937262370" sldId="281"/>
            <ac:picMk id="28" creationId="{BB818700-E8BE-41BC-BA64-0D6D921A5CF9}"/>
          </ac:picMkLst>
        </pc:picChg>
        <pc:picChg chg="add del mod">
          <ac:chgData name="Xuanbo" userId="52a29cb4-095e-4b88-8e5b-abe65ecae15b" providerId="ADAL" clId="{65123C54-3A2B-497A-B4DF-AA9B011C3E82}" dt="2023-02-25T03:07:19.153" v="229" actId="21"/>
          <ac:picMkLst>
            <pc:docMk/>
            <pc:sldMk cId="3937262370" sldId="281"/>
            <ac:picMk id="29" creationId="{111DB7F5-39B2-40F0-ABC3-B7981EA20BB1}"/>
          </ac:picMkLst>
        </pc:picChg>
        <pc:picChg chg="add del mod">
          <ac:chgData name="Xuanbo" userId="52a29cb4-095e-4b88-8e5b-abe65ecae15b" providerId="ADAL" clId="{65123C54-3A2B-497A-B4DF-AA9B011C3E82}" dt="2023-02-25T03:07:19.153" v="229" actId="21"/>
          <ac:picMkLst>
            <pc:docMk/>
            <pc:sldMk cId="3937262370" sldId="281"/>
            <ac:picMk id="30" creationId="{4A62F3F1-DDAB-442A-8874-586ABCA1E203}"/>
          </ac:picMkLst>
        </pc:picChg>
        <pc:picChg chg="add mod">
          <ac:chgData name="Xuanbo" userId="52a29cb4-095e-4b88-8e5b-abe65ecae15b" providerId="ADAL" clId="{65123C54-3A2B-497A-B4DF-AA9B011C3E82}" dt="2023-02-25T03:08:22.561" v="254" actId="571"/>
          <ac:picMkLst>
            <pc:docMk/>
            <pc:sldMk cId="3937262370" sldId="281"/>
            <ac:picMk id="35" creationId="{3E998A9E-B1CA-44A3-B183-4D7A3093C9DE}"/>
          </ac:picMkLst>
        </pc:picChg>
        <pc:picChg chg="add mod">
          <ac:chgData name="Xuanbo" userId="52a29cb4-095e-4b88-8e5b-abe65ecae15b" providerId="ADAL" clId="{65123C54-3A2B-497A-B4DF-AA9B011C3E82}" dt="2023-02-25T03:08:22.561" v="254" actId="571"/>
          <ac:picMkLst>
            <pc:docMk/>
            <pc:sldMk cId="3937262370" sldId="281"/>
            <ac:picMk id="36" creationId="{890EC439-1843-4FC9-9170-C86D3C637140}"/>
          </ac:picMkLst>
        </pc:picChg>
        <pc:picChg chg="add mod">
          <ac:chgData name="Xuanbo" userId="52a29cb4-095e-4b88-8e5b-abe65ecae15b" providerId="ADAL" clId="{65123C54-3A2B-497A-B4DF-AA9B011C3E82}" dt="2023-02-25T03:08:22.561" v="254" actId="571"/>
          <ac:picMkLst>
            <pc:docMk/>
            <pc:sldMk cId="3937262370" sldId="281"/>
            <ac:picMk id="37" creationId="{CD0DB8C6-A2FD-48F0-82DB-3AE7E00CA3A7}"/>
          </ac:picMkLst>
        </pc:picChg>
        <pc:picChg chg="del mod topLvl">
          <ac:chgData name="Xuanbo" userId="52a29cb4-095e-4b88-8e5b-abe65ecae15b" providerId="ADAL" clId="{65123C54-3A2B-497A-B4DF-AA9B011C3E82}" dt="2023-02-25T03:22:48.529" v="346" actId="478"/>
          <ac:picMkLst>
            <pc:docMk/>
            <pc:sldMk cId="3937262370" sldId="281"/>
            <ac:picMk id="44" creationId="{1192E6D1-80B4-4DD7-BB81-2F993D251573}"/>
          </ac:picMkLst>
        </pc:picChg>
        <pc:picChg chg="del mod topLvl">
          <ac:chgData name="Xuanbo" userId="52a29cb4-095e-4b88-8e5b-abe65ecae15b" providerId="ADAL" clId="{65123C54-3A2B-497A-B4DF-AA9B011C3E82}" dt="2023-02-25T03:22:48.529" v="346" actId="478"/>
          <ac:picMkLst>
            <pc:docMk/>
            <pc:sldMk cId="3937262370" sldId="281"/>
            <ac:picMk id="45" creationId="{FF026D34-95DA-4F64-AFDE-870779514DA3}"/>
          </ac:picMkLst>
        </pc:picChg>
        <pc:picChg chg="del mod topLvl">
          <ac:chgData name="Xuanbo" userId="52a29cb4-095e-4b88-8e5b-abe65ecae15b" providerId="ADAL" clId="{65123C54-3A2B-497A-B4DF-AA9B011C3E82}" dt="2023-02-25T03:22:48.529" v="346" actId="478"/>
          <ac:picMkLst>
            <pc:docMk/>
            <pc:sldMk cId="3937262370" sldId="281"/>
            <ac:picMk id="46" creationId="{262A764D-F388-4837-B1C1-930723D12C2C}"/>
          </ac:picMkLst>
        </pc:picChg>
        <pc:picChg chg="mod">
          <ac:chgData name="Xuanbo" userId="52a29cb4-095e-4b88-8e5b-abe65ecae15b" providerId="ADAL" clId="{65123C54-3A2B-497A-B4DF-AA9B011C3E82}" dt="2023-02-25T03:22:48.810" v="347"/>
          <ac:picMkLst>
            <pc:docMk/>
            <pc:sldMk cId="3937262370" sldId="281"/>
            <ac:picMk id="54" creationId="{547B79A7-247C-4C82-AFF1-2A124100F150}"/>
          </ac:picMkLst>
        </pc:picChg>
        <pc:picChg chg="mod">
          <ac:chgData name="Xuanbo" userId="52a29cb4-095e-4b88-8e5b-abe65ecae15b" providerId="ADAL" clId="{65123C54-3A2B-497A-B4DF-AA9B011C3E82}" dt="2023-02-25T03:22:48.810" v="347"/>
          <ac:picMkLst>
            <pc:docMk/>
            <pc:sldMk cId="3937262370" sldId="281"/>
            <ac:picMk id="55" creationId="{101F1125-0DD8-49F8-B5E9-43FA5BACCC06}"/>
          </ac:picMkLst>
        </pc:picChg>
        <pc:picChg chg="mod">
          <ac:chgData name="Xuanbo" userId="52a29cb4-095e-4b88-8e5b-abe65ecae15b" providerId="ADAL" clId="{65123C54-3A2B-497A-B4DF-AA9B011C3E82}" dt="2023-02-25T03:22:48.810" v="347"/>
          <ac:picMkLst>
            <pc:docMk/>
            <pc:sldMk cId="3937262370" sldId="281"/>
            <ac:picMk id="56" creationId="{3C31A7C5-6CC5-4835-B8F1-EF3E2A9D4D3B}"/>
          </ac:picMkLst>
        </pc:picChg>
        <pc:picChg chg="mod">
          <ac:chgData name="Xuanbo" userId="52a29cb4-095e-4b88-8e5b-abe65ecae15b" providerId="ADAL" clId="{65123C54-3A2B-497A-B4DF-AA9B011C3E82}" dt="2023-02-25T03:22:48.810" v="347"/>
          <ac:picMkLst>
            <pc:docMk/>
            <pc:sldMk cId="3937262370" sldId="281"/>
            <ac:picMk id="60" creationId="{281428AD-BC88-493F-B144-39A70A7F45F5}"/>
          </ac:picMkLst>
        </pc:picChg>
        <pc:picChg chg="mod">
          <ac:chgData name="Xuanbo" userId="52a29cb4-095e-4b88-8e5b-abe65ecae15b" providerId="ADAL" clId="{65123C54-3A2B-497A-B4DF-AA9B011C3E82}" dt="2023-02-25T03:22:48.810" v="347"/>
          <ac:picMkLst>
            <pc:docMk/>
            <pc:sldMk cId="3937262370" sldId="281"/>
            <ac:picMk id="61" creationId="{EC02D9EB-44D6-40D9-8CA4-CC3B96471249}"/>
          </ac:picMkLst>
        </pc:picChg>
        <pc:picChg chg="mod">
          <ac:chgData name="Xuanbo" userId="52a29cb4-095e-4b88-8e5b-abe65ecae15b" providerId="ADAL" clId="{65123C54-3A2B-497A-B4DF-AA9B011C3E82}" dt="2023-02-25T03:22:48.810" v="347"/>
          <ac:picMkLst>
            <pc:docMk/>
            <pc:sldMk cId="3937262370" sldId="281"/>
            <ac:picMk id="62" creationId="{A45459EA-453A-458E-BEB2-A5CBD9285834}"/>
          </ac:picMkLst>
        </pc:picChg>
        <pc:picChg chg="add del mod">
          <ac:chgData name="Xuanbo" userId="52a29cb4-095e-4b88-8e5b-abe65ecae15b" providerId="ADAL" clId="{65123C54-3A2B-497A-B4DF-AA9B011C3E82}" dt="2023-02-25T03:41:31.975" v="787" actId="21"/>
          <ac:picMkLst>
            <pc:docMk/>
            <pc:sldMk cId="3937262370" sldId="281"/>
            <ac:picMk id="68" creationId="{86F04C32-916E-46CE-91C0-ACEFF2D3732F}"/>
          </ac:picMkLst>
        </pc:picChg>
        <pc:picChg chg="add del mod">
          <ac:chgData name="Xuanbo" userId="52a29cb4-095e-4b88-8e5b-abe65ecae15b" providerId="ADAL" clId="{65123C54-3A2B-497A-B4DF-AA9B011C3E82}" dt="2023-02-25T03:39:46.122" v="770" actId="478"/>
          <ac:picMkLst>
            <pc:docMk/>
            <pc:sldMk cId="3937262370" sldId="281"/>
            <ac:picMk id="71" creationId="{F7055097-F08C-43E6-85DB-564931C1451F}"/>
          </ac:picMkLst>
        </pc:picChg>
        <pc:picChg chg="add mod">
          <ac:chgData name="Xuanbo" userId="52a29cb4-095e-4b88-8e5b-abe65ecae15b" providerId="ADAL" clId="{65123C54-3A2B-497A-B4DF-AA9B011C3E82}" dt="2023-02-25T03:25:34.812" v="370" actId="571"/>
          <ac:picMkLst>
            <pc:docMk/>
            <pc:sldMk cId="3937262370" sldId="281"/>
            <ac:picMk id="72" creationId="{FEDE40E6-D922-4CBA-AD5D-9FCA33E9AF14}"/>
          </ac:picMkLst>
        </pc:picChg>
        <pc:picChg chg="add mod">
          <ac:chgData name="Xuanbo" userId="52a29cb4-095e-4b88-8e5b-abe65ecae15b" providerId="ADAL" clId="{65123C54-3A2B-497A-B4DF-AA9B011C3E82}" dt="2023-02-25T03:25:34.812" v="370" actId="571"/>
          <ac:picMkLst>
            <pc:docMk/>
            <pc:sldMk cId="3937262370" sldId="281"/>
            <ac:picMk id="73" creationId="{106D073C-2598-4A0C-98C7-89AD98F7D363}"/>
          </ac:picMkLst>
        </pc:picChg>
        <pc:picChg chg="add del mod">
          <ac:chgData name="Xuanbo" userId="52a29cb4-095e-4b88-8e5b-abe65ecae15b" providerId="ADAL" clId="{65123C54-3A2B-497A-B4DF-AA9B011C3E82}" dt="2023-02-25T03:40:02.340" v="776" actId="21"/>
          <ac:picMkLst>
            <pc:docMk/>
            <pc:sldMk cId="3937262370" sldId="281"/>
            <ac:picMk id="76" creationId="{66C27925-8DC1-4EEF-8FFB-47984CF1D820}"/>
          </ac:picMkLst>
        </pc:picChg>
        <pc:picChg chg="add del mod">
          <ac:chgData name="Xuanbo" userId="52a29cb4-095e-4b88-8e5b-abe65ecae15b" providerId="ADAL" clId="{65123C54-3A2B-497A-B4DF-AA9B011C3E82}" dt="2023-02-25T03:40:23.344" v="779" actId="478"/>
          <ac:picMkLst>
            <pc:docMk/>
            <pc:sldMk cId="3937262370" sldId="281"/>
            <ac:picMk id="77" creationId="{4669DE81-1A3A-45B8-9F40-0B1F24862580}"/>
          </ac:picMkLst>
        </pc:picChg>
        <pc:picChg chg="add del mod">
          <ac:chgData name="Xuanbo" userId="52a29cb4-095e-4b88-8e5b-abe65ecae15b" providerId="ADAL" clId="{65123C54-3A2B-497A-B4DF-AA9B011C3E82}" dt="2023-02-25T04:05:21.260" v="890" actId="478"/>
          <ac:picMkLst>
            <pc:docMk/>
            <pc:sldMk cId="3937262370" sldId="281"/>
            <ac:picMk id="78" creationId="{634D25C3-DE1A-4D28-B302-32E26D9C41AE}"/>
          </ac:picMkLst>
        </pc:picChg>
        <pc:picChg chg="add del mod">
          <ac:chgData name="Xuanbo" userId="52a29cb4-095e-4b88-8e5b-abe65ecae15b" providerId="ADAL" clId="{65123C54-3A2B-497A-B4DF-AA9B011C3E82}" dt="2023-02-25T04:04:05.238" v="879" actId="21"/>
          <ac:picMkLst>
            <pc:docMk/>
            <pc:sldMk cId="3937262370" sldId="281"/>
            <ac:picMk id="80" creationId="{0E27201A-A0D9-4021-8294-F6903866D22D}"/>
          </ac:picMkLst>
        </pc:picChg>
        <pc:picChg chg="add del mod">
          <ac:chgData name="Xuanbo" userId="52a29cb4-095e-4b88-8e5b-abe65ecae15b" providerId="ADAL" clId="{65123C54-3A2B-497A-B4DF-AA9B011C3E82}" dt="2023-02-25T04:05:52.173" v="895" actId="21"/>
          <ac:picMkLst>
            <pc:docMk/>
            <pc:sldMk cId="3937262370" sldId="281"/>
            <ac:picMk id="81" creationId="{970C4074-4F90-4152-95ED-106F0F5097C8}"/>
          </ac:picMkLst>
        </pc:picChg>
        <pc:picChg chg="add del mod">
          <ac:chgData name="Xuanbo" userId="52a29cb4-095e-4b88-8e5b-abe65ecae15b" providerId="ADAL" clId="{65123C54-3A2B-497A-B4DF-AA9B011C3E82}" dt="2023-02-25T04:05:57.526" v="896" actId="21"/>
          <ac:picMkLst>
            <pc:docMk/>
            <pc:sldMk cId="3937262370" sldId="281"/>
            <ac:picMk id="82" creationId="{8FB036D2-A396-4830-B74E-7B087AEAF545}"/>
          </ac:picMkLst>
        </pc:picChg>
        <pc:picChg chg="add mod">
          <ac:chgData name="Xuanbo" userId="52a29cb4-095e-4b88-8e5b-abe65ecae15b" providerId="ADAL" clId="{65123C54-3A2B-497A-B4DF-AA9B011C3E82}" dt="2023-02-25T04:06:00.791" v="898" actId="1076"/>
          <ac:picMkLst>
            <pc:docMk/>
            <pc:sldMk cId="3937262370" sldId="281"/>
            <ac:picMk id="85" creationId="{63C23833-9187-4C9A-958D-8EA0DCB036C5}"/>
          </ac:picMkLst>
        </pc:picChg>
        <pc:picChg chg="add del mod">
          <ac:chgData name="Xuanbo" userId="52a29cb4-095e-4b88-8e5b-abe65ecae15b" providerId="ADAL" clId="{65123C54-3A2B-497A-B4DF-AA9B011C3E82}" dt="2023-02-25T04:05:20.056" v="889" actId="21"/>
          <ac:picMkLst>
            <pc:docMk/>
            <pc:sldMk cId="3937262370" sldId="281"/>
            <ac:picMk id="88" creationId="{0E9B75C3-7B4B-437C-8B2E-6A5456F7B46F}"/>
          </ac:picMkLst>
        </pc:picChg>
        <pc:picChg chg="add mod">
          <ac:chgData name="Xuanbo" userId="52a29cb4-095e-4b88-8e5b-abe65ecae15b" providerId="ADAL" clId="{65123C54-3A2B-497A-B4DF-AA9B011C3E82}" dt="2023-02-25T04:06:54.159" v="916" actId="1076"/>
          <ac:picMkLst>
            <pc:docMk/>
            <pc:sldMk cId="3937262370" sldId="281"/>
            <ac:picMk id="89" creationId="{FA887291-F18A-4151-8E57-DEC78FC587BA}"/>
          </ac:picMkLst>
        </pc:picChg>
        <pc:picChg chg="add del mod">
          <ac:chgData name="Xuanbo" userId="52a29cb4-095e-4b88-8e5b-abe65ecae15b" providerId="ADAL" clId="{65123C54-3A2B-497A-B4DF-AA9B011C3E82}" dt="2023-02-25T04:06:35.344" v="909" actId="478"/>
          <ac:picMkLst>
            <pc:docMk/>
            <pc:sldMk cId="3937262370" sldId="281"/>
            <ac:picMk id="90" creationId="{1F4B482D-1ECF-4BD1-99CF-7DED6852D6A4}"/>
          </ac:picMkLst>
        </pc:picChg>
        <pc:picChg chg="add del mod">
          <ac:chgData name="Xuanbo" userId="52a29cb4-095e-4b88-8e5b-abe65ecae15b" providerId="ADAL" clId="{65123C54-3A2B-497A-B4DF-AA9B011C3E82}" dt="2023-02-25T04:07:55.564" v="923" actId="478"/>
          <ac:picMkLst>
            <pc:docMk/>
            <pc:sldMk cId="3937262370" sldId="281"/>
            <ac:picMk id="92" creationId="{C92625A0-02C2-4467-860E-9676ACE682CC}"/>
          </ac:picMkLst>
        </pc:picChg>
        <pc:picChg chg="add del mod">
          <ac:chgData name="Xuanbo" userId="52a29cb4-095e-4b88-8e5b-abe65ecae15b" providerId="ADAL" clId="{65123C54-3A2B-497A-B4DF-AA9B011C3E82}" dt="2023-02-25T04:06:17.498" v="904"/>
          <ac:picMkLst>
            <pc:docMk/>
            <pc:sldMk cId="3937262370" sldId="281"/>
            <ac:picMk id="93" creationId="{1A51AEC9-E2E1-415B-9D8B-263AE1DAF545}"/>
          </ac:picMkLst>
        </pc:picChg>
        <pc:picChg chg="add del mod">
          <ac:chgData name="Xuanbo" userId="52a29cb4-095e-4b88-8e5b-abe65ecae15b" providerId="ADAL" clId="{65123C54-3A2B-497A-B4DF-AA9B011C3E82}" dt="2023-02-25T04:06:34.313" v="908" actId="21"/>
          <ac:picMkLst>
            <pc:docMk/>
            <pc:sldMk cId="3937262370" sldId="281"/>
            <ac:picMk id="94" creationId="{D4F7467A-D641-4AF0-9C27-A7F0C1006762}"/>
          </ac:picMkLst>
        </pc:picChg>
        <pc:picChg chg="add mod">
          <ac:chgData name="Xuanbo" userId="52a29cb4-095e-4b88-8e5b-abe65ecae15b" providerId="ADAL" clId="{65123C54-3A2B-497A-B4DF-AA9B011C3E82}" dt="2023-02-25T04:06:42.391" v="911" actId="1076"/>
          <ac:picMkLst>
            <pc:docMk/>
            <pc:sldMk cId="3937262370" sldId="281"/>
            <ac:picMk id="95" creationId="{1E3A6C72-AB32-48AC-B5FA-06DAA80A311B}"/>
          </ac:picMkLst>
        </pc:picChg>
        <pc:picChg chg="add del mod">
          <ac:chgData name="Xuanbo" userId="52a29cb4-095e-4b88-8e5b-abe65ecae15b" providerId="ADAL" clId="{65123C54-3A2B-497A-B4DF-AA9B011C3E82}" dt="2023-02-25T04:07:54.408" v="922" actId="21"/>
          <ac:picMkLst>
            <pc:docMk/>
            <pc:sldMk cId="3937262370" sldId="281"/>
            <ac:picMk id="98" creationId="{6AF9378E-62EA-4E99-B101-BABEB445DEA2}"/>
          </ac:picMkLst>
        </pc:picChg>
        <pc:picChg chg="add mod">
          <ac:chgData name="Xuanbo" userId="52a29cb4-095e-4b88-8e5b-abe65ecae15b" providerId="ADAL" clId="{65123C54-3A2B-497A-B4DF-AA9B011C3E82}" dt="2023-02-25T04:07:55.845" v="924"/>
          <ac:picMkLst>
            <pc:docMk/>
            <pc:sldMk cId="3937262370" sldId="281"/>
            <ac:picMk id="99" creationId="{C19C742A-A85F-41F1-B135-7457196F459B}"/>
          </ac:picMkLst>
        </pc:picChg>
      </pc:sldChg>
      <pc:sldChg chg="delSp new del mod">
        <pc:chgData name="Xuanbo" userId="52a29cb4-095e-4b88-8e5b-abe65ecae15b" providerId="ADAL" clId="{65123C54-3A2B-497A-B4DF-AA9B011C3E82}" dt="2023-02-25T03:22:32.370" v="340" actId="2696"/>
        <pc:sldMkLst>
          <pc:docMk/>
          <pc:sldMk cId="348370398" sldId="282"/>
        </pc:sldMkLst>
        <pc:spChg chg="del">
          <ac:chgData name="Xuanbo" userId="52a29cb4-095e-4b88-8e5b-abe65ecae15b" providerId="ADAL" clId="{65123C54-3A2B-497A-B4DF-AA9B011C3E82}" dt="2023-02-25T03:22:25.321" v="338" actId="21"/>
          <ac:spMkLst>
            <pc:docMk/>
            <pc:sldMk cId="348370398" sldId="282"/>
            <ac:spMk id="2" creationId="{ED3B2D64-82EA-4DA4-9DF4-FA8124518553}"/>
          </ac:spMkLst>
        </pc:spChg>
        <pc:spChg chg="del">
          <ac:chgData name="Xuanbo" userId="52a29cb4-095e-4b88-8e5b-abe65ecae15b" providerId="ADAL" clId="{65123C54-3A2B-497A-B4DF-AA9B011C3E82}" dt="2023-02-25T03:22:25.321" v="338" actId="21"/>
          <ac:spMkLst>
            <pc:docMk/>
            <pc:sldMk cId="348370398" sldId="282"/>
            <ac:spMk id="3" creationId="{EA62710C-E91D-49CA-A346-FCF0CEBFF1DE}"/>
          </ac:spMkLst>
        </pc:spChg>
      </pc:sldChg>
      <pc:sldChg chg="add del">
        <pc:chgData name="Xuanbo" userId="52a29cb4-095e-4b88-8e5b-abe65ecae15b" providerId="ADAL" clId="{65123C54-3A2B-497A-B4DF-AA9B011C3E82}" dt="2023-02-25T02:58:01.277" v="82"/>
        <pc:sldMkLst>
          <pc:docMk/>
          <pc:sldMk cId="1376990341" sldId="282"/>
        </pc:sldMkLst>
      </pc:sldChg>
      <pc:sldChg chg="addSp modSp add del mod ord">
        <pc:chgData name="Xuanbo" userId="52a29cb4-095e-4b88-8e5b-abe65ecae15b" providerId="ADAL" clId="{65123C54-3A2B-497A-B4DF-AA9B011C3E82}" dt="2023-02-25T03:27:32.530" v="381" actId="2696"/>
        <pc:sldMkLst>
          <pc:docMk/>
          <pc:sldMk cId="203031728" sldId="283"/>
        </pc:sldMkLst>
        <pc:spChg chg="mod">
          <ac:chgData name="Xuanbo" userId="52a29cb4-095e-4b88-8e5b-abe65ecae15b" providerId="ADAL" clId="{65123C54-3A2B-497A-B4DF-AA9B011C3E82}" dt="2023-02-25T03:22:36.849" v="341" actId="164"/>
          <ac:spMkLst>
            <pc:docMk/>
            <pc:sldMk cId="203031728" sldId="283"/>
            <ac:spMk id="22" creationId="{D0463110-1BE6-4AD2-B61E-D66E7AD5D652}"/>
          </ac:spMkLst>
        </pc:spChg>
        <pc:spChg chg="mod">
          <ac:chgData name="Xuanbo" userId="52a29cb4-095e-4b88-8e5b-abe65ecae15b" providerId="ADAL" clId="{65123C54-3A2B-497A-B4DF-AA9B011C3E82}" dt="2023-02-25T03:22:36.849" v="341" actId="164"/>
          <ac:spMkLst>
            <pc:docMk/>
            <pc:sldMk cId="203031728" sldId="283"/>
            <ac:spMk id="23" creationId="{8B91EA4E-AC2E-4FAC-9557-ED0F59628B4D}"/>
          </ac:spMkLst>
        </pc:spChg>
        <pc:spChg chg="mod">
          <ac:chgData name="Xuanbo" userId="52a29cb4-095e-4b88-8e5b-abe65ecae15b" providerId="ADAL" clId="{65123C54-3A2B-497A-B4DF-AA9B011C3E82}" dt="2023-02-25T03:22:36.849" v="341" actId="164"/>
          <ac:spMkLst>
            <pc:docMk/>
            <pc:sldMk cId="203031728" sldId="283"/>
            <ac:spMk id="24" creationId="{C933FE7B-AC5C-4BE0-847B-B2F9CAB35683}"/>
          </ac:spMkLst>
        </pc:spChg>
        <pc:spChg chg="mod">
          <ac:chgData name="Xuanbo" userId="52a29cb4-095e-4b88-8e5b-abe65ecae15b" providerId="ADAL" clId="{65123C54-3A2B-497A-B4DF-AA9B011C3E82}" dt="2023-02-25T03:26:49.241" v="377" actId="20577"/>
          <ac:spMkLst>
            <pc:docMk/>
            <pc:sldMk cId="203031728" sldId="283"/>
            <ac:spMk id="26" creationId="{B63555BD-091A-418A-B8C9-C4B5FCBBC2DF}"/>
          </ac:spMkLst>
        </pc:spChg>
        <pc:spChg chg="mod">
          <ac:chgData name="Xuanbo" userId="52a29cb4-095e-4b88-8e5b-abe65ecae15b" providerId="ADAL" clId="{65123C54-3A2B-497A-B4DF-AA9B011C3E82}" dt="2023-02-25T03:22:36.849" v="341" actId="164"/>
          <ac:spMkLst>
            <pc:docMk/>
            <pc:sldMk cId="203031728" sldId="283"/>
            <ac:spMk id="47" creationId="{E40705AB-0984-4629-B5CB-44E7ABE2FAC9}"/>
          </ac:spMkLst>
        </pc:spChg>
        <pc:spChg chg="mod">
          <ac:chgData name="Xuanbo" userId="52a29cb4-095e-4b88-8e5b-abe65ecae15b" providerId="ADAL" clId="{65123C54-3A2B-497A-B4DF-AA9B011C3E82}" dt="2023-02-25T03:22:36.849" v="341" actId="164"/>
          <ac:spMkLst>
            <pc:docMk/>
            <pc:sldMk cId="203031728" sldId="283"/>
            <ac:spMk id="48" creationId="{0308F88C-6913-43F6-BBE2-9515A4EE16B4}"/>
          </ac:spMkLst>
        </pc:spChg>
        <pc:spChg chg="mod">
          <ac:chgData name="Xuanbo" userId="52a29cb4-095e-4b88-8e5b-abe65ecae15b" providerId="ADAL" clId="{65123C54-3A2B-497A-B4DF-AA9B011C3E82}" dt="2023-02-25T03:22:36.849" v="341" actId="164"/>
          <ac:spMkLst>
            <pc:docMk/>
            <pc:sldMk cId="203031728" sldId="283"/>
            <ac:spMk id="49" creationId="{D240B8A0-78D2-4696-B3DC-51B2A5035DF9}"/>
          </ac:spMkLst>
        </pc:spChg>
        <pc:spChg chg="mod">
          <ac:chgData name="Xuanbo" userId="52a29cb4-095e-4b88-8e5b-abe65ecae15b" providerId="ADAL" clId="{65123C54-3A2B-497A-B4DF-AA9B011C3E82}" dt="2023-02-25T03:22:36.849" v="341" actId="164"/>
          <ac:spMkLst>
            <pc:docMk/>
            <pc:sldMk cId="203031728" sldId="283"/>
            <ac:spMk id="50" creationId="{70DA898E-00B1-47CC-A4B0-646E58989B17}"/>
          </ac:spMkLst>
        </pc:spChg>
        <pc:spChg chg="mod">
          <ac:chgData name="Xuanbo" userId="52a29cb4-095e-4b88-8e5b-abe65ecae15b" providerId="ADAL" clId="{65123C54-3A2B-497A-B4DF-AA9B011C3E82}" dt="2023-02-25T03:22:36.849" v="341" actId="164"/>
          <ac:spMkLst>
            <pc:docMk/>
            <pc:sldMk cId="203031728" sldId="283"/>
            <ac:spMk id="52" creationId="{CBF52781-1FE9-4E22-B6A1-974222AEFC20}"/>
          </ac:spMkLst>
        </pc:spChg>
        <pc:grpChg chg="add mod">
          <ac:chgData name="Xuanbo" userId="52a29cb4-095e-4b88-8e5b-abe65ecae15b" providerId="ADAL" clId="{65123C54-3A2B-497A-B4DF-AA9B011C3E82}" dt="2023-02-25T03:22:39.817" v="343" actId="14100"/>
          <ac:grpSpMkLst>
            <pc:docMk/>
            <pc:sldMk cId="203031728" sldId="283"/>
            <ac:grpSpMk id="2" creationId="{DDD9DE5C-B3BE-497C-82E8-72904B600F6C}"/>
          </ac:grpSpMkLst>
        </pc:grpChg>
        <pc:picChg chg="mod">
          <ac:chgData name="Xuanbo" userId="52a29cb4-095e-4b88-8e5b-abe65ecae15b" providerId="ADAL" clId="{65123C54-3A2B-497A-B4DF-AA9B011C3E82}" dt="2023-02-25T03:22:36.849" v="341" actId="164"/>
          <ac:picMkLst>
            <pc:docMk/>
            <pc:sldMk cId="203031728" sldId="283"/>
            <ac:picMk id="17" creationId="{294785BF-AFE7-48D6-B9FB-896ECD3F1A9C}"/>
          </ac:picMkLst>
        </pc:picChg>
        <pc:picChg chg="mod">
          <ac:chgData name="Xuanbo" userId="52a29cb4-095e-4b88-8e5b-abe65ecae15b" providerId="ADAL" clId="{65123C54-3A2B-497A-B4DF-AA9B011C3E82}" dt="2023-02-25T03:22:36.849" v="341" actId="164"/>
          <ac:picMkLst>
            <pc:docMk/>
            <pc:sldMk cId="203031728" sldId="283"/>
            <ac:picMk id="19" creationId="{3223B9AD-DB61-4384-86A5-ED3C524E419C}"/>
          </ac:picMkLst>
        </pc:picChg>
        <pc:picChg chg="mod">
          <ac:chgData name="Xuanbo" userId="52a29cb4-095e-4b88-8e5b-abe65ecae15b" providerId="ADAL" clId="{65123C54-3A2B-497A-B4DF-AA9B011C3E82}" dt="2023-02-25T03:22:36.849" v="341" actId="164"/>
          <ac:picMkLst>
            <pc:docMk/>
            <pc:sldMk cId="203031728" sldId="283"/>
            <ac:picMk id="21" creationId="{5E6D28A9-7837-451C-8E87-649B0BBE8A80}"/>
          </ac:picMkLst>
        </pc:picChg>
        <pc:picChg chg="mod">
          <ac:chgData name="Xuanbo" userId="52a29cb4-095e-4b88-8e5b-abe65ecae15b" providerId="ADAL" clId="{65123C54-3A2B-497A-B4DF-AA9B011C3E82}" dt="2023-02-25T03:22:36.849" v="341" actId="164"/>
          <ac:picMkLst>
            <pc:docMk/>
            <pc:sldMk cId="203031728" sldId="283"/>
            <ac:picMk id="44" creationId="{1192E6D1-80B4-4DD7-BB81-2F993D251573}"/>
          </ac:picMkLst>
        </pc:picChg>
        <pc:picChg chg="mod">
          <ac:chgData name="Xuanbo" userId="52a29cb4-095e-4b88-8e5b-abe65ecae15b" providerId="ADAL" clId="{65123C54-3A2B-497A-B4DF-AA9B011C3E82}" dt="2023-02-25T03:22:36.849" v="341" actId="164"/>
          <ac:picMkLst>
            <pc:docMk/>
            <pc:sldMk cId="203031728" sldId="283"/>
            <ac:picMk id="45" creationId="{FF026D34-95DA-4F64-AFDE-870779514DA3}"/>
          </ac:picMkLst>
        </pc:picChg>
        <pc:picChg chg="mod">
          <ac:chgData name="Xuanbo" userId="52a29cb4-095e-4b88-8e5b-abe65ecae15b" providerId="ADAL" clId="{65123C54-3A2B-497A-B4DF-AA9B011C3E82}" dt="2023-02-25T03:22:36.849" v="341" actId="164"/>
          <ac:picMkLst>
            <pc:docMk/>
            <pc:sldMk cId="203031728" sldId="283"/>
            <ac:picMk id="46" creationId="{262A764D-F388-4837-B1C1-930723D12C2C}"/>
          </ac:picMkLst>
        </pc:picChg>
      </pc:sldChg>
      <pc:sldChg chg="addSp delSp modSp add del mod ord">
        <pc:chgData name="Xuanbo" userId="52a29cb4-095e-4b88-8e5b-abe65ecae15b" providerId="ADAL" clId="{65123C54-3A2B-497A-B4DF-AA9B011C3E82}" dt="2023-02-25T04:02:55.119" v="866" actId="2696"/>
        <pc:sldMkLst>
          <pc:docMk/>
          <pc:sldMk cId="3226388805" sldId="284"/>
        </pc:sldMkLst>
        <pc:spChg chg="add mod">
          <ac:chgData name="Xuanbo" userId="52a29cb4-095e-4b88-8e5b-abe65ecae15b" providerId="ADAL" clId="{65123C54-3A2B-497A-B4DF-AA9B011C3E82}" dt="2023-02-25T03:31:19.722" v="558" actId="1076"/>
          <ac:spMkLst>
            <pc:docMk/>
            <pc:sldMk cId="3226388805" sldId="284"/>
            <ac:spMk id="20" creationId="{BEDCF0EB-E319-4B3D-B5AE-F1D16BA4F322}"/>
          </ac:spMkLst>
        </pc:spChg>
        <pc:spChg chg="add del mod topLvl">
          <ac:chgData name="Xuanbo" userId="52a29cb4-095e-4b88-8e5b-abe65ecae15b" providerId="ADAL" clId="{65123C54-3A2B-497A-B4DF-AA9B011C3E82}" dt="2023-02-25T03:41:39.586" v="789" actId="21"/>
          <ac:spMkLst>
            <pc:docMk/>
            <pc:sldMk cId="3226388805" sldId="284"/>
            <ac:spMk id="22" creationId="{D0463110-1BE6-4AD2-B61E-D66E7AD5D652}"/>
          </ac:spMkLst>
        </pc:spChg>
        <pc:spChg chg="add del mod topLvl">
          <ac:chgData name="Xuanbo" userId="52a29cb4-095e-4b88-8e5b-abe65ecae15b" providerId="ADAL" clId="{65123C54-3A2B-497A-B4DF-AA9B011C3E82}" dt="2023-02-25T03:41:39.586" v="789" actId="21"/>
          <ac:spMkLst>
            <pc:docMk/>
            <pc:sldMk cId="3226388805" sldId="284"/>
            <ac:spMk id="23" creationId="{8B91EA4E-AC2E-4FAC-9557-ED0F59628B4D}"/>
          </ac:spMkLst>
        </pc:spChg>
        <pc:spChg chg="add del mod topLvl">
          <ac:chgData name="Xuanbo" userId="52a29cb4-095e-4b88-8e5b-abe65ecae15b" providerId="ADAL" clId="{65123C54-3A2B-497A-B4DF-AA9B011C3E82}" dt="2023-02-25T03:41:39.586" v="789" actId="21"/>
          <ac:spMkLst>
            <pc:docMk/>
            <pc:sldMk cId="3226388805" sldId="284"/>
            <ac:spMk id="24" creationId="{C933FE7B-AC5C-4BE0-847B-B2F9CAB35683}"/>
          </ac:spMkLst>
        </pc:spChg>
        <pc:spChg chg="mod">
          <ac:chgData name="Xuanbo" userId="52a29cb4-095e-4b88-8e5b-abe65ecae15b" providerId="ADAL" clId="{65123C54-3A2B-497A-B4DF-AA9B011C3E82}" dt="2023-02-25T04:00:58.061" v="839" actId="20577"/>
          <ac:spMkLst>
            <pc:docMk/>
            <pc:sldMk cId="3226388805" sldId="284"/>
            <ac:spMk id="25" creationId="{F26C7A7A-8282-4013-8264-2112BA75689E}"/>
          </ac:spMkLst>
        </pc:spChg>
        <pc:spChg chg="del mod">
          <ac:chgData name="Xuanbo" userId="52a29cb4-095e-4b88-8e5b-abe65ecae15b" providerId="ADAL" clId="{65123C54-3A2B-497A-B4DF-AA9B011C3E82}" dt="2023-02-25T04:02:37.207" v="861" actId="478"/>
          <ac:spMkLst>
            <pc:docMk/>
            <pc:sldMk cId="3226388805" sldId="284"/>
            <ac:spMk id="26" creationId="{B63555BD-091A-418A-B8C9-C4B5FCBBC2DF}"/>
          </ac:spMkLst>
        </pc:spChg>
        <pc:spChg chg="add mod">
          <ac:chgData name="Xuanbo" userId="52a29cb4-095e-4b88-8e5b-abe65ecae15b" providerId="ADAL" clId="{65123C54-3A2B-497A-B4DF-AA9B011C3E82}" dt="2023-02-25T03:31:38.574" v="573" actId="20577"/>
          <ac:spMkLst>
            <pc:docMk/>
            <pc:sldMk cId="3226388805" sldId="284"/>
            <ac:spMk id="27" creationId="{271118DB-4173-44AE-A843-B48C60D553B2}"/>
          </ac:spMkLst>
        </pc:spChg>
        <pc:spChg chg="add mod">
          <ac:chgData name="Xuanbo" userId="52a29cb4-095e-4b88-8e5b-abe65ecae15b" providerId="ADAL" clId="{65123C54-3A2B-497A-B4DF-AA9B011C3E82}" dt="2023-02-25T04:02:44.101" v="863" actId="20577"/>
          <ac:spMkLst>
            <pc:docMk/>
            <pc:sldMk cId="3226388805" sldId="284"/>
            <ac:spMk id="28" creationId="{7D15C54E-74C0-4251-A790-2D8674A3F956}"/>
          </ac:spMkLst>
        </pc:spChg>
        <pc:spChg chg="add del mod topLvl">
          <ac:chgData name="Xuanbo" userId="52a29cb4-095e-4b88-8e5b-abe65ecae15b" providerId="ADAL" clId="{65123C54-3A2B-497A-B4DF-AA9B011C3E82}" dt="2023-02-25T03:41:39.586" v="789" actId="21"/>
          <ac:spMkLst>
            <pc:docMk/>
            <pc:sldMk cId="3226388805" sldId="284"/>
            <ac:spMk id="47" creationId="{E40705AB-0984-4629-B5CB-44E7ABE2FAC9}"/>
          </ac:spMkLst>
        </pc:spChg>
        <pc:spChg chg="add del mod topLvl">
          <ac:chgData name="Xuanbo" userId="52a29cb4-095e-4b88-8e5b-abe65ecae15b" providerId="ADAL" clId="{65123C54-3A2B-497A-B4DF-AA9B011C3E82}" dt="2023-02-25T03:41:39.586" v="789" actId="21"/>
          <ac:spMkLst>
            <pc:docMk/>
            <pc:sldMk cId="3226388805" sldId="284"/>
            <ac:spMk id="48" creationId="{0308F88C-6913-43F6-BBE2-9515A4EE16B4}"/>
          </ac:spMkLst>
        </pc:spChg>
        <pc:spChg chg="add del mod topLvl">
          <ac:chgData name="Xuanbo" userId="52a29cb4-095e-4b88-8e5b-abe65ecae15b" providerId="ADAL" clId="{65123C54-3A2B-497A-B4DF-AA9B011C3E82}" dt="2023-02-25T03:41:39.586" v="789" actId="21"/>
          <ac:spMkLst>
            <pc:docMk/>
            <pc:sldMk cId="3226388805" sldId="284"/>
            <ac:spMk id="49" creationId="{D240B8A0-78D2-4696-B3DC-51B2A5035DF9}"/>
          </ac:spMkLst>
        </pc:spChg>
        <pc:spChg chg="mod topLvl">
          <ac:chgData name="Xuanbo" userId="52a29cb4-095e-4b88-8e5b-abe65ecae15b" providerId="ADAL" clId="{65123C54-3A2B-497A-B4DF-AA9B011C3E82}" dt="2023-02-25T03:33:58.149" v="746" actId="114"/>
          <ac:spMkLst>
            <pc:docMk/>
            <pc:sldMk cId="3226388805" sldId="284"/>
            <ac:spMk id="50" creationId="{70DA898E-00B1-47CC-A4B0-646E58989B17}"/>
          </ac:spMkLst>
        </pc:spChg>
        <pc:spChg chg="mod topLvl">
          <ac:chgData name="Xuanbo" userId="52a29cb4-095e-4b88-8e5b-abe65ecae15b" providerId="ADAL" clId="{65123C54-3A2B-497A-B4DF-AA9B011C3E82}" dt="2023-02-25T03:33:52.920" v="744"/>
          <ac:spMkLst>
            <pc:docMk/>
            <pc:sldMk cId="3226388805" sldId="284"/>
            <ac:spMk id="52" creationId="{CBF52781-1FE9-4E22-B6A1-974222AEFC20}"/>
          </ac:spMkLst>
        </pc:spChg>
        <pc:grpChg chg="del">
          <ac:chgData name="Xuanbo" userId="52a29cb4-095e-4b88-8e5b-abe65ecae15b" providerId="ADAL" clId="{65123C54-3A2B-497A-B4DF-AA9B011C3E82}" dt="2023-02-25T03:26:44.803" v="376" actId="165"/>
          <ac:grpSpMkLst>
            <pc:docMk/>
            <pc:sldMk cId="3226388805" sldId="284"/>
            <ac:grpSpMk id="2" creationId="{DDD9DE5C-B3BE-497C-82E8-72904B600F6C}"/>
          </ac:grpSpMkLst>
        </pc:grpChg>
        <pc:picChg chg="add del mod topLvl">
          <ac:chgData name="Xuanbo" userId="52a29cb4-095e-4b88-8e5b-abe65ecae15b" providerId="ADAL" clId="{65123C54-3A2B-497A-B4DF-AA9B011C3E82}" dt="2023-02-25T04:02:48.445" v="864" actId="14826"/>
          <ac:picMkLst>
            <pc:docMk/>
            <pc:sldMk cId="3226388805" sldId="284"/>
            <ac:picMk id="17" creationId="{294785BF-AFE7-48D6-B9FB-896ECD3F1A9C}"/>
          </ac:picMkLst>
        </pc:picChg>
        <pc:picChg chg="add del mod topLvl">
          <ac:chgData name="Xuanbo" userId="52a29cb4-095e-4b88-8e5b-abe65ecae15b" providerId="ADAL" clId="{65123C54-3A2B-497A-B4DF-AA9B011C3E82}" dt="2023-02-25T03:41:39.586" v="789" actId="21"/>
          <ac:picMkLst>
            <pc:docMk/>
            <pc:sldMk cId="3226388805" sldId="284"/>
            <ac:picMk id="19" creationId="{3223B9AD-DB61-4384-86A5-ED3C524E419C}"/>
          </ac:picMkLst>
        </pc:picChg>
        <pc:picChg chg="add del mod topLvl">
          <ac:chgData name="Xuanbo" userId="52a29cb4-095e-4b88-8e5b-abe65ecae15b" providerId="ADAL" clId="{65123C54-3A2B-497A-B4DF-AA9B011C3E82}" dt="2023-02-25T03:41:39.586" v="789" actId="21"/>
          <ac:picMkLst>
            <pc:docMk/>
            <pc:sldMk cId="3226388805" sldId="284"/>
            <ac:picMk id="21" creationId="{5E6D28A9-7837-451C-8E87-649B0BBE8A80}"/>
          </ac:picMkLst>
        </pc:picChg>
        <pc:picChg chg="add del mod topLvl">
          <ac:chgData name="Xuanbo" userId="52a29cb4-095e-4b88-8e5b-abe65ecae15b" providerId="ADAL" clId="{65123C54-3A2B-497A-B4DF-AA9B011C3E82}" dt="2023-02-25T03:41:39.586" v="789" actId="21"/>
          <ac:picMkLst>
            <pc:docMk/>
            <pc:sldMk cId="3226388805" sldId="284"/>
            <ac:picMk id="44" creationId="{1192E6D1-80B4-4DD7-BB81-2F993D251573}"/>
          </ac:picMkLst>
        </pc:picChg>
        <pc:picChg chg="add del mod topLvl">
          <ac:chgData name="Xuanbo" userId="52a29cb4-095e-4b88-8e5b-abe65ecae15b" providerId="ADAL" clId="{65123C54-3A2B-497A-B4DF-AA9B011C3E82}" dt="2023-02-25T03:41:39.586" v="789" actId="21"/>
          <ac:picMkLst>
            <pc:docMk/>
            <pc:sldMk cId="3226388805" sldId="284"/>
            <ac:picMk id="45" creationId="{FF026D34-95DA-4F64-AFDE-870779514DA3}"/>
          </ac:picMkLst>
        </pc:picChg>
        <pc:picChg chg="add del mod topLvl">
          <ac:chgData name="Xuanbo" userId="52a29cb4-095e-4b88-8e5b-abe65ecae15b" providerId="ADAL" clId="{65123C54-3A2B-497A-B4DF-AA9B011C3E82}" dt="2023-02-25T03:41:39.586" v="789" actId="21"/>
          <ac:picMkLst>
            <pc:docMk/>
            <pc:sldMk cId="3226388805" sldId="284"/>
            <ac:picMk id="46" creationId="{262A764D-F388-4837-B1C1-930723D12C2C}"/>
          </ac:picMkLst>
        </pc:picChg>
      </pc:sldChg>
      <pc:sldChg chg="addSp delSp modSp add mod">
        <pc:chgData name="Xuanbo" userId="52a29cb4-095e-4b88-8e5b-abe65ecae15b" providerId="ADAL" clId="{65123C54-3A2B-497A-B4DF-AA9B011C3E82}" dt="2023-02-25T05:20:20.925" v="2159" actId="1076"/>
        <pc:sldMkLst>
          <pc:docMk/>
          <pc:sldMk cId="3205100391" sldId="285"/>
        </pc:sldMkLst>
        <pc:spChg chg="del">
          <ac:chgData name="Xuanbo" userId="52a29cb4-095e-4b88-8e5b-abe65ecae15b" providerId="ADAL" clId="{65123C54-3A2B-497A-B4DF-AA9B011C3E82}" dt="2023-02-25T05:20:16.563" v="2157" actId="478"/>
          <ac:spMkLst>
            <pc:docMk/>
            <pc:sldMk cId="3205100391" sldId="285"/>
            <ac:spMk id="20" creationId="{BEDCF0EB-E319-4B3D-B5AE-F1D16BA4F322}"/>
          </ac:spMkLst>
        </pc:spChg>
        <pc:spChg chg="del">
          <ac:chgData name="Xuanbo" userId="52a29cb4-095e-4b88-8e5b-abe65ecae15b" providerId="ADAL" clId="{65123C54-3A2B-497A-B4DF-AA9B011C3E82}" dt="2023-02-25T03:43:50.815" v="821" actId="478"/>
          <ac:spMkLst>
            <pc:docMk/>
            <pc:sldMk cId="3205100391" sldId="285"/>
            <ac:spMk id="25" creationId="{F26C7A7A-8282-4013-8264-2112BA75689E}"/>
          </ac:spMkLst>
        </pc:spChg>
        <pc:spChg chg="mod">
          <ac:chgData name="Xuanbo" userId="52a29cb4-095e-4b88-8e5b-abe65ecae15b" providerId="ADAL" clId="{65123C54-3A2B-497A-B4DF-AA9B011C3E82}" dt="2023-02-25T04:47:56.470" v="1481" actId="20577"/>
          <ac:spMkLst>
            <pc:docMk/>
            <pc:sldMk cId="3205100391" sldId="285"/>
            <ac:spMk id="26" creationId="{B63555BD-091A-418A-B8C9-C4B5FCBBC2DF}"/>
          </ac:spMkLst>
        </pc:spChg>
        <pc:spChg chg="del">
          <ac:chgData name="Xuanbo" userId="52a29cb4-095e-4b88-8e5b-abe65ecae15b" providerId="ADAL" clId="{65123C54-3A2B-497A-B4DF-AA9B011C3E82}" dt="2023-02-25T05:20:16.563" v="2157" actId="478"/>
          <ac:spMkLst>
            <pc:docMk/>
            <pc:sldMk cId="3205100391" sldId="285"/>
            <ac:spMk id="27" creationId="{271118DB-4173-44AE-A843-B48C60D553B2}"/>
          </ac:spMkLst>
        </pc:spChg>
        <pc:spChg chg="add del">
          <ac:chgData name="Xuanbo" userId="52a29cb4-095e-4b88-8e5b-abe65ecae15b" providerId="ADAL" clId="{65123C54-3A2B-497A-B4DF-AA9B011C3E82}" dt="2023-02-25T03:43:51.949" v="823" actId="22"/>
          <ac:spMkLst>
            <pc:docMk/>
            <pc:sldMk cId="3205100391" sldId="285"/>
            <ac:spMk id="28" creationId="{2CF7C38A-A67A-4389-9BA6-382D11929C5C}"/>
          </ac:spMkLst>
        </pc:spChg>
        <pc:spChg chg="add del mod">
          <ac:chgData name="Xuanbo" userId="52a29cb4-095e-4b88-8e5b-abe65ecae15b" providerId="ADAL" clId="{65123C54-3A2B-497A-B4DF-AA9B011C3E82}" dt="2023-02-25T04:47:53.782" v="1479" actId="478"/>
          <ac:spMkLst>
            <pc:docMk/>
            <pc:sldMk cId="3205100391" sldId="285"/>
            <ac:spMk id="29" creationId="{46B83020-FD8D-40EB-A05C-EE069246E6A8}"/>
          </ac:spMkLst>
        </pc:spChg>
        <pc:spChg chg="add mod">
          <ac:chgData name="Xuanbo" userId="52a29cb4-095e-4b88-8e5b-abe65ecae15b" providerId="ADAL" clId="{65123C54-3A2B-497A-B4DF-AA9B011C3E82}" dt="2023-02-25T04:47:54.016" v="1480"/>
          <ac:spMkLst>
            <pc:docMk/>
            <pc:sldMk cId="3205100391" sldId="285"/>
            <ac:spMk id="30" creationId="{273F6101-899E-4431-BC0E-115BA228A63D}"/>
          </ac:spMkLst>
        </pc:spChg>
        <pc:spChg chg="add mod">
          <ac:chgData name="Xuanbo" userId="52a29cb4-095e-4b88-8e5b-abe65ecae15b" providerId="ADAL" clId="{65123C54-3A2B-497A-B4DF-AA9B011C3E82}" dt="2023-02-25T05:20:20.925" v="2159" actId="1076"/>
          <ac:spMkLst>
            <pc:docMk/>
            <pc:sldMk cId="3205100391" sldId="285"/>
            <ac:spMk id="31" creationId="{18D79A9F-6147-47E1-8464-8D4A66F678B1}"/>
          </ac:spMkLst>
        </pc:spChg>
        <pc:spChg chg="add mod">
          <ac:chgData name="Xuanbo" userId="52a29cb4-095e-4b88-8e5b-abe65ecae15b" providerId="ADAL" clId="{65123C54-3A2B-497A-B4DF-AA9B011C3E82}" dt="2023-02-25T05:20:20.925" v="2159" actId="1076"/>
          <ac:spMkLst>
            <pc:docMk/>
            <pc:sldMk cId="3205100391" sldId="285"/>
            <ac:spMk id="32" creationId="{2D771828-CF16-4CAF-B8A8-0DCF0AAC8615}"/>
          </ac:spMkLst>
        </pc:spChg>
        <pc:picChg chg="mod">
          <ac:chgData name="Xuanbo" userId="52a29cb4-095e-4b88-8e5b-abe65ecae15b" providerId="ADAL" clId="{65123C54-3A2B-497A-B4DF-AA9B011C3E82}" dt="2023-02-25T04:02:17.803" v="855" actId="1076"/>
          <ac:picMkLst>
            <pc:docMk/>
            <pc:sldMk cId="3205100391" sldId="285"/>
            <ac:picMk id="17" creationId="{294785BF-AFE7-48D6-B9FB-896ECD3F1A9C}"/>
          </ac:picMkLst>
        </pc:picChg>
        <pc:picChg chg="mod">
          <ac:chgData name="Xuanbo" userId="52a29cb4-095e-4b88-8e5b-abe65ecae15b" providerId="ADAL" clId="{65123C54-3A2B-497A-B4DF-AA9B011C3E82}" dt="2023-02-25T04:02:17.803" v="855" actId="1076"/>
          <ac:picMkLst>
            <pc:docMk/>
            <pc:sldMk cId="3205100391" sldId="285"/>
            <ac:picMk id="19" creationId="{3223B9AD-DB61-4384-86A5-ED3C524E419C}"/>
          </ac:picMkLst>
        </pc:picChg>
        <pc:picChg chg="mod">
          <ac:chgData name="Xuanbo" userId="52a29cb4-095e-4b88-8e5b-abe65ecae15b" providerId="ADAL" clId="{65123C54-3A2B-497A-B4DF-AA9B011C3E82}" dt="2023-02-25T04:02:17.803" v="855" actId="1076"/>
          <ac:picMkLst>
            <pc:docMk/>
            <pc:sldMk cId="3205100391" sldId="285"/>
            <ac:picMk id="21" creationId="{5E6D28A9-7837-451C-8E87-649B0BBE8A80}"/>
          </ac:picMkLst>
        </pc:picChg>
        <pc:picChg chg="mod">
          <ac:chgData name="Xuanbo" userId="52a29cb4-095e-4b88-8e5b-abe65ecae15b" providerId="ADAL" clId="{65123C54-3A2B-497A-B4DF-AA9B011C3E82}" dt="2023-02-25T04:02:17.803" v="855" actId="1076"/>
          <ac:picMkLst>
            <pc:docMk/>
            <pc:sldMk cId="3205100391" sldId="285"/>
            <ac:picMk id="44" creationId="{1192E6D1-80B4-4DD7-BB81-2F993D251573}"/>
          </ac:picMkLst>
        </pc:picChg>
        <pc:picChg chg="mod">
          <ac:chgData name="Xuanbo" userId="52a29cb4-095e-4b88-8e5b-abe65ecae15b" providerId="ADAL" clId="{65123C54-3A2B-497A-B4DF-AA9B011C3E82}" dt="2023-02-25T04:02:17.803" v="855" actId="1076"/>
          <ac:picMkLst>
            <pc:docMk/>
            <pc:sldMk cId="3205100391" sldId="285"/>
            <ac:picMk id="45" creationId="{FF026D34-95DA-4F64-AFDE-870779514DA3}"/>
          </ac:picMkLst>
        </pc:picChg>
        <pc:picChg chg="mod">
          <ac:chgData name="Xuanbo" userId="52a29cb4-095e-4b88-8e5b-abe65ecae15b" providerId="ADAL" clId="{65123C54-3A2B-497A-B4DF-AA9B011C3E82}" dt="2023-02-25T04:02:17.803" v="855" actId="1076"/>
          <ac:picMkLst>
            <pc:docMk/>
            <pc:sldMk cId="3205100391" sldId="285"/>
            <ac:picMk id="46" creationId="{262A764D-F388-4837-B1C1-930723D12C2C}"/>
          </ac:picMkLst>
        </pc:picChg>
      </pc:sldChg>
      <pc:sldChg chg="addSp delSp modSp add mod">
        <pc:chgData name="Xuanbo" userId="52a29cb4-095e-4b88-8e5b-abe65ecae15b" providerId="ADAL" clId="{65123C54-3A2B-497A-B4DF-AA9B011C3E82}" dt="2023-02-25T05:20:09.176" v="2154"/>
        <pc:sldMkLst>
          <pc:docMk/>
          <pc:sldMk cId="3659128109" sldId="286"/>
        </pc:sldMkLst>
        <pc:spChg chg="del">
          <ac:chgData name="Xuanbo" userId="52a29cb4-095e-4b88-8e5b-abe65ecae15b" providerId="ADAL" clId="{65123C54-3A2B-497A-B4DF-AA9B011C3E82}" dt="2023-02-25T05:20:08.864" v="2153" actId="478"/>
          <ac:spMkLst>
            <pc:docMk/>
            <pc:sldMk cId="3659128109" sldId="286"/>
            <ac:spMk id="20" creationId="{BEDCF0EB-E319-4B3D-B5AE-F1D16BA4F322}"/>
          </ac:spMkLst>
        </pc:spChg>
        <pc:spChg chg="del mod">
          <ac:chgData name="Xuanbo" userId="52a29cb4-095e-4b88-8e5b-abe65ecae15b" providerId="ADAL" clId="{65123C54-3A2B-497A-B4DF-AA9B011C3E82}" dt="2023-02-25T04:47:07.754" v="1455" actId="478"/>
          <ac:spMkLst>
            <pc:docMk/>
            <pc:sldMk cId="3659128109" sldId="286"/>
            <ac:spMk id="25" creationId="{F26C7A7A-8282-4013-8264-2112BA75689E}"/>
          </ac:spMkLst>
        </pc:spChg>
        <pc:spChg chg="mod">
          <ac:chgData name="Xuanbo" userId="52a29cb4-095e-4b88-8e5b-abe65ecae15b" providerId="ADAL" clId="{65123C54-3A2B-497A-B4DF-AA9B011C3E82}" dt="2023-02-25T04:47:15.052" v="1458" actId="20577"/>
          <ac:spMkLst>
            <pc:docMk/>
            <pc:sldMk cId="3659128109" sldId="286"/>
            <ac:spMk id="26" creationId="{B63555BD-091A-418A-B8C9-C4B5FCBBC2DF}"/>
          </ac:spMkLst>
        </pc:spChg>
        <pc:spChg chg="del">
          <ac:chgData name="Xuanbo" userId="52a29cb4-095e-4b88-8e5b-abe65ecae15b" providerId="ADAL" clId="{65123C54-3A2B-497A-B4DF-AA9B011C3E82}" dt="2023-02-25T05:20:08.864" v="2153" actId="478"/>
          <ac:spMkLst>
            <pc:docMk/>
            <pc:sldMk cId="3659128109" sldId="286"/>
            <ac:spMk id="27" creationId="{271118DB-4173-44AE-A843-B48C60D553B2}"/>
          </ac:spMkLst>
        </pc:spChg>
        <pc:spChg chg="add mod">
          <ac:chgData name="Xuanbo" userId="52a29cb4-095e-4b88-8e5b-abe65ecae15b" providerId="ADAL" clId="{65123C54-3A2B-497A-B4DF-AA9B011C3E82}" dt="2023-02-25T04:47:07.988" v="1456"/>
          <ac:spMkLst>
            <pc:docMk/>
            <pc:sldMk cId="3659128109" sldId="286"/>
            <ac:spMk id="28" creationId="{922DBBC8-1109-4217-9231-55AF0CF83D36}"/>
          </ac:spMkLst>
        </pc:spChg>
        <pc:spChg chg="add mod">
          <ac:chgData name="Xuanbo" userId="52a29cb4-095e-4b88-8e5b-abe65ecae15b" providerId="ADAL" clId="{65123C54-3A2B-497A-B4DF-AA9B011C3E82}" dt="2023-02-25T05:20:09.176" v="2154"/>
          <ac:spMkLst>
            <pc:docMk/>
            <pc:sldMk cId="3659128109" sldId="286"/>
            <ac:spMk id="29" creationId="{A01AC972-3FC7-47B5-9008-8FF72D985804}"/>
          </ac:spMkLst>
        </pc:spChg>
        <pc:spChg chg="add mod">
          <ac:chgData name="Xuanbo" userId="52a29cb4-095e-4b88-8e5b-abe65ecae15b" providerId="ADAL" clId="{65123C54-3A2B-497A-B4DF-AA9B011C3E82}" dt="2023-02-25T05:20:09.176" v="2154"/>
          <ac:spMkLst>
            <pc:docMk/>
            <pc:sldMk cId="3659128109" sldId="286"/>
            <ac:spMk id="30" creationId="{688CAD43-2E7D-4103-9483-0D7A3DDF9551}"/>
          </ac:spMkLst>
        </pc:spChg>
      </pc:sldChg>
      <pc:sldChg chg="addSp delSp modSp add mod">
        <pc:chgData name="Xuanbo" userId="52a29cb4-095e-4b88-8e5b-abe65ecae15b" providerId="ADAL" clId="{65123C54-3A2B-497A-B4DF-AA9B011C3E82}" dt="2023-02-25T05:20:12.782" v="2156"/>
        <pc:sldMkLst>
          <pc:docMk/>
          <pc:sldMk cId="1638628009" sldId="287"/>
        </pc:sldMkLst>
        <pc:spChg chg="del">
          <ac:chgData name="Xuanbo" userId="52a29cb4-095e-4b88-8e5b-abe65ecae15b" providerId="ADAL" clId="{65123C54-3A2B-497A-B4DF-AA9B011C3E82}" dt="2023-02-25T05:20:12.563" v="2155" actId="478"/>
          <ac:spMkLst>
            <pc:docMk/>
            <pc:sldMk cId="1638628009" sldId="287"/>
            <ac:spMk id="20" creationId="{BEDCF0EB-E319-4B3D-B5AE-F1D16BA4F322}"/>
          </ac:spMkLst>
        </pc:spChg>
        <pc:spChg chg="add mod">
          <ac:chgData name="Xuanbo" userId="52a29cb4-095e-4b88-8e5b-abe65ecae15b" providerId="ADAL" clId="{65123C54-3A2B-497A-B4DF-AA9B011C3E82}" dt="2023-02-25T04:47:25.224" v="1460"/>
          <ac:spMkLst>
            <pc:docMk/>
            <pc:sldMk cId="1638628009" sldId="287"/>
            <ac:spMk id="25" creationId="{92D08940-3B0A-4EB5-A522-062ECB13C248}"/>
          </ac:spMkLst>
        </pc:spChg>
        <pc:spChg chg="mod">
          <ac:chgData name="Xuanbo" userId="52a29cb4-095e-4b88-8e5b-abe65ecae15b" providerId="ADAL" clId="{65123C54-3A2B-497A-B4DF-AA9B011C3E82}" dt="2023-02-25T04:47:29.616" v="1461" actId="20577"/>
          <ac:spMkLst>
            <pc:docMk/>
            <pc:sldMk cId="1638628009" sldId="287"/>
            <ac:spMk id="26" creationId="{B63555BD-091A-418A-B8C9-C4B5FCBBC2DF}"/>
          </ac:spMkLst>
        </pc:spChg>
        <pc:spChg chg="del">
          <ac:chgData name="Xuanbo" userId="52a29cb4-095e-4b88-8e5b-abe65ecae15b" providerId="ADAL" clId="{65123C54-3A2B-497A-B4DF-AA9B011C3E82}" dt="2023-02-25T05:20:12.563" v="2155" actId="478"/>
          <ac:spMkLst>
            <pc:docMk/>
            <pc:sldMk cId="1638628009" sldId="287"/>
            <ac:spMk id="27" creationId="{271118DB-4173-44AE-A843-B48C60D553B2}"/>
          </ac:spMkLst>
        </pc:spChg>
        <pc:spChg chg="add mod">
          <ac:chgData name="Xuanbo" userId="52a29cb4-095e-4b88-8e5b-abe65ecae15b" providerId="ADAL" clId="{65123C54-3A2B-497A-B4DF-AA9B011C3E82}" dt="2023-02-25T05:20:12.782" v="2156"/>
          <ac:spMkLst>
            <pc:docMk/>
            <pc:sldMk cId="1638628009" sldId="287"/>
            <ac:spMk id="28" creationId="{F4A3976F-ADEA-46AA-85CA-DB9CF9489364}"/>
          </ac:spMkLst>
        </pc:spChg>
        <pc:spChg chg="del mod">
          <ac:chgData name="Xuanbo" userId="52a29cb4-095e-4b88-8e5b-abe65ecae15b" providerId="ADAL" clId="{65123C54-3A2B-497A-B4DF-AA9B011C3E82}" dt="2023-02-25T04:47:24.959" v="1459" actId="478"/>
          <ac:spMkLst>
            <pc:docMk/>
            <pc:sldMk cId="1638628009" sldId="287"/>
            <ac:spMk id="29" creationId="{46B83020-FD8D-40EB-A05C-EE069246E6A8}"/>
          </ac:spMkLst>
        </pc:spChg>
        <pc:spChg chg="add mod">
          <ac:chgData name="Xuanbo" userId="52a29cb4-095e-4b88-8e5b-abe65ecae15b" providerId="ADAL" clId="{65123C54-3A2B-497A-B4DF-AA9B011C3E82}" dt="2023-02-25T05:20:12.782" v="2156"/>
          <ac:spMkLst>
            <pc:docMk/>
            <pc:sldMk cId="1638628009" sldId="287"/>
            <ac:spMk id="30" creationId="{51820BCE-465E-4A3F-AE2A-C2F24E87ED35}"/>
          </ac:spMkLst>
        </pc:spChg>
      </pc:sldChg>
      <pc:sldChg chg="addSp delSp modSp add mod">
        <pc:chgData name="Xuanbo" userId="52a29cb4-095e-4b88-8e5b-abe65ecae15b" providerId="ADAL" clId="{65123C54-3A2B-497A-B4DF-AA9B011C3E82}" dt="2023-02-25T04:47:38.181" v="1465" actId="20577"/>
        <pc:sldMkLst>
          <pc:docMk/>
          <pc:sldMk cId="40255601" sldId="288"/>
        </pc:sldMkLst>
        <pc:spChg chg="add mod">
          <ac:chgData name="Xuanbo" userId="52a29cb4-095e-4b88-8e5b-abe65ecae15b" providerId="ADAL" clId="{65123C54-3A2B-497A-B4DF-AA9B011C3E82}" dt="2023-02-25T04:47:32.650" v="1463"/>
          <ac:spMkLst>
            <pc:docMk/>
            <pc:sldMk cId="40255601" sldId="288"/>
            <ac:spMk id="14" creationId="{EFD17720-0333-4680-B718-9988089C44F5}"/>
          </ac:spMkLst>
        </pc:spChg>
        <pc:spChg chg="mod">
          <ac:chgData name="Xuanbo" userId="52a29cb4-095e-4b88-8e5b-abe65ecae15b" providerId="ADAL" clId="{65123C54-3A2B-497A-B4DF-AA9B011C3E82}" dt="2023-02-25T04:47:35.759" v="1464" actId="20577"/>
          <ac:spMkLst>
            <pc:docMk/>
            <pc:sldMk cId="40255601" sldId="288"/>
            <ac:spMk id="79" creationId="{96B7A4B9-2C8C-47BF-8174-75A4D6ED865D}"/>
          </ac:spMkLst>
        </pc:spChg>
        <pc:spChg chg="mod">
          <ac:chgData name="Xuanbo" userId="52a29cb4-095e-4b88-8e5b-abe65ecae15b" providerId="ADAL" clId="{65123C54-3A2B-497A-B4DF-AA9B011C3E82}" dt="2023-02-25T04:47:38.181" v="1465" actId="20577"/>
          <ac:spMkLst>
            <pc:docMk/>
            <pc:sldMk cId="40255601" sldId="288"/>
            <ac:spMk id="83" creationId="{27824A7A-2499-49C3-B95C-B35B274075FE}"/>
          </ac:spMkLst>
        </pc:spChg>
        <pc:spChg chg="del mod">
          <ac:chgData name="Xuanbo" userId="52a29cb4-095e-4b88-8e5b-abe65ecae15b" providerId="ADAL" clId="{65123C54-3A2B-497A-B4DF-AA9B011C3E82}" dt="2023-02-25T04:47:32.447" v="1462" actId="478"/>
          <ac:spMkLst>
            <pc:docMk/>
            <pc:sldMk cId="40255601" sldId="288"/>
            <ac:spMk id="84" creationId="{F01B2B1F-D344-4FFE-BD9C-3FEA5DDA5538}"/>
          </ac:spMkLst>
        </pc:spChg>
        <pc:picChg chg="add del mod">
          <ac:chgData name="Xuanbo" userId="52a29cb4-095e-4b88-8e5b-abe65ecae15b" providerId="ADAL" clId="{65123C54-3A2B-497A-B4DF-AA9B011C3E82}" dt="2023-02-25T04:10:59.967" v="944" actId="21"/>
          <ac:picMkLst>
            <pc:docMk/>
            <pc:sldMk cId="40255601" sldId="288"/>
            <ac:picMk id="2" creationId="{A2B4B2D4-3150-4736-8C1C-6F56C6B15B3C}"/>
          </ac:picMkLst>
        </pc:picChg>
        <pc:picChg chg="add del">
          <ac:chgData name="Xuanbo" userId="52a29cb4-095e-4b88-8e5b-abe65ecae15b" providerId="ADAL" clId="{65123C54-3A2B-497A-B4DF-AA9B011C3E82}" dt="2023-02-25T04:11:12.543" v="948"/>
          <ac:picMkLst>
            <pc:docMk/>
            <pc:sldMk cId="40255601" sldId="288"/>
            <ac:picMk id="3" creationId="{33EF95BD-50B8-426A-AD9B-1B3D4A55AD13}"/>
          </ac:picMkLst>
        </pc:picChg>
        <pc:picChg chg="add del mod">
          <ac:chgData name="Xuanbo" userId="52a29cb4-095e-4b88-8e5b-abe65ecae15b" providerId="ADAL" clId="{65123C54-3A2B-497A-B4DF-AA9B011C3E82}" dt="2023-02-25T04:11:20.811" v="952" actId="21"/>
          <ac:picMkLst>
            <pc:docMk/>
            <pc:sldMk cId="40255601" sldId="288"/>
            <ac:picMk id="4" creationId="{65C51E8F-8969-4002-A893-8F41827C0030}"/>
          </ac:picMkLst>
        </pc:picChg>
        <pc:picChg chg="add del mod">
          <ac:chgData name="Xuanbo" userId="52a29cb4-095e-4b88-8e5b-abe65ecae15b" providerId="ADAL" clId="{65123C54-3A2B-497A-B4DF-AA9B011C3E82}" dt="2023-02-25T04:11:21.796" v="953" actId="478"/>
          <ac:picMkLst>
            <pc:docMk/>
            <pc:sldMk cId="40255601" sldId="288"/>
            <ac:picMk id="10" creationId="{1AAC7919-A422-4B68-9980-5F5112D2AD01}"/>
          </ac:picMkLst>
        </pc:picChg>
        <pc:picChg chg="add mod">
          <ac:chgData name="Xuanbo" userId="52a29cb4-095e-4b88-8e5b-abe65ecae15b" providerId="ADAL" clId="{65123C54-3A2B-497A-B4DF-AA9B011C3E82}" dt="2023-02-25T04:11:22.045" v="954"/>
          <ac:picMkLst>
            <pc:docMk/>
            <pc:sldMk cId="40255601" sldId="288"/>
            <ac:picMk id="13" creationId="{FD53ED91-CCAA-4674-9F04-3DDB49C7E1B5}"/>
          </ac:picMkLst>
        </pc:picChg>
        <pc:picChg chg="del">
          <ac:chgData name="Xuanbo" userId="52a29cb4-095e-4b88-8e5b-abe65ecae15b" providerId="ADAL" clId="{65123C54-3A2B-497A-B4DF-AA9B011C3E82}" dt="2023-02-25T04:11:00.951" v="945" actId="478"/>
          <ac:picMkLst>
            <pc:docMk/>
            <pc:sldMk cId="40255601" sldId="288"/>
            <ac:picMk id="81" creationId="{970C4074-4F90-4152-95ED-106F0F5097C8}"/>
          </ac:picMkLst>
        </pc:picChg>
        <pc:picChg chg="mod">
          <ac:chgData name="Xuanbo" userId="52a29cb4-095e-4b88-8e5b-abe65ecae15b" providerId="ADAL" clId="{65123C54-3A2B-497A-B4DF-AA9B011C3E82}" dt="2023-02-25T04:10:57.326" v="942" actId="1076"/>
          <ac:picMkLst>
            <pc:docMk/>
            <pc:sldMk cId="40255601" sldId="288"/>
            <ac:picMk id="82" creationId="{8FB036D2-A396-4830-B74E-7B087AEAF545}"/>
          </ac:picMkLst>
        </pc:picChg>
      </pc:sldChg>
      <pc:sldChg chg="addSp delSp modSp add mod">
        <pc:chgData name="Xuanbo" userId="52a29cb4-095e-4b88-8e5b-abe65ecae15b" providerId="ADAL" clId="{65123C54-3A2B-497A-B4DF-AA9B011C3E82}" dt="2023-02-25T05:20:27.956" v="2161"/>
        <pc:sldMkLst>
          <pc:docMk/>
          <pc:sldMk cId="1977343308" sldId="289"/>
        </pc:sldMkLst>
        <pc:spChg chg="del">
          <ac:chgData name="Xuanbo" userId="52a29cb4-095e-4b88-8e5b-abe65ecae15b" providerId="ADAL" clId="{65123C54-3A2B-497A-B4DF-AA9B011C3E82}" dt="2023-02-25T05:20:27.706" v="2160" actId="478"/>
          <ac:spMkLst>
            <pc:docMk/>
            <pc:sldMk cId="1977343308" sldId="289"/>
            <ac:spMk id="20" creationId="{BEDCF0EB-E319-4B3D-B5AE-F1D16BA4F322}"/>
          </ac:spMkLst>
        </pc:spChg>
        <pc:spChg chg="add mod">
          <ac:chgData name="Xuanbo" userId="52a29cb4-095e-4b88-8e5b-abe65ecae15b" providerId="ADAL" clId="{65123C54-3A2B-497A-B4DF-AA9B011C3E82}" dt="2023-02-25T04:48:00.141" v="1483"/>
          <ac:spMkLst>
            <pc:docMk/>
            <pc:sldMk cId="1977343308" sldId="289"/>
            <ac:spMk id="25" creationId="{713931C5-2635-4DEF-9BD2-97A962FEEB27}"/>
          </ac:spMkLst>
        </pc:spChg>
        <pc:spChg chg="mod">
          <ac:chgData name="Xuanbo" userId="52a29cb4-095e-4b88-8e5b-abe65ecae15b" providerId="ADAL" clId="{65123C54-3A2B-497A-B4DF-AA9B011C3E82}" dt="2023-02-25T04:48:03.095" v="1484" actId="20577"/>
          <ac:spMkLst>
            <pc:docMk/>
            <pc:sldMk cId="1977343308" sldId="289"/>
            <ac:spMk id="26" creationId="{B63555BD-091A-418A-B8C9-C4B5FCBBC2DF}"/>
          </ac:spMkLst>
        </pc:spChg>
        <pc:spChg chg="del">
          <ac:chgData name="Xuanbo" userId="52a29cb4-095e-4b88-8e5b-abe65ecae15b" providerId="ADAL" clId="{65123C54-3A2B-497A-B4DF-AA9B011C3E82}" dt="2023-02-25T05:20:27.706" v="2160" actId="478"/>
          <ac:spMkLst>
            <pc:docMk/>
            <pc:sldMk cId="1977343308" sldId="289"/>
            <ac:spMk id="27" creationId="{271118DB-4173-44AE-A843-B48C60D553B2}"/>
          </ac:spMkLst>
        </pc:spChg>
        <pc:spChg chg="add mod">
          <ac:chgData name="Xuanbo" userId="52a29cb4-095e-4b88-8e5b-abe65ecae15b" providerId="ADAL" clId="{65123C54-3A2B-497A-B4DF-AA9B011C3E82}" dt="2023-02-25T05:20:27.956" v="2161"/>
          <ac:spMkLst>
            <pc:docMk/>
            <pc:sldMk cId="1977343308" sldId="289"/>
            <ac:spMk id="28" creationId="{B3409C14-EB70-4071-BAA7-2895B2199F17}"/>
          </ac:spMkLst>
        </pc:spChg>
        <pc:spChg chg="del mod">
          <ac:chgData name="Xuanbo" userId="52a29cb4-095e-4b88-8e5b-abe65ecae15b" providerId="ADAL" clId="{65123C54-3A2B-497A-B4DF-AA9B011C3E82}" dt="2023-02-25T04:47:59.923" v="1482" actId="478"/>
          <ac:spMkLst>
            <pc:docMk/>
            <pc:sldMk cId="1977343308" sldId="289"/>
            <ac:spMk id="29" creationId="{46B83020-FD8D-40EB-A05C-EE069246E6A8}"/>
          </ac:spMkLst>
        </pc:spChg>
        <pc:spChg chg="add mod">
          <ac:chgData name="Xuanbo" userId="52a29cb4-095e-4b88-8e5b-abe65ecae15b" providerId="ADAL" clId="{65123C54-3A2B-497A-B4DF-AA9B011C3E82}" dt="2023-02-25T05:20:27.956" v="2161"/>
          <ac:spMkLst>
            <pc:docMk/>
            <pc:sldMk cId="1977343308" sldId="289"/>
            <ac:spMk id="30" creationId="{67C97333-E816-4513-8E12-E0BFC30EF1B9}"/>
          </ac:spMkLst>
        </pc:spChg>
        <pc:picChg chg="mod">
          <ac:chgData name="Xuanbo" userId="52a29cb4-095e-4b88-8e5b-abe65ecae15b" providerId="ADAL" clId="{65123C54-3A2B-497A-B4DF-AA9B011C3E82}" dt="2023-02-25T04:03:11.383" v="870" actId="14826"/>
          <ac:picMkLst>
            <pc:docMk/>
            <pc:sldMk cId="1977343308" sldId="289"/>
            <ac:picMk id="17" creationId="{294785BF-AFE7-48D6-B9FB-896ECD3F1A9C}"/>
          </ac:picMkLst>
        </pc:picChg>
        <pc:picChg chg="mod">
          <ac:chgData name="Xuanbo" userId="52a29cb4-095e-4b88-8e5b-abe65ecae15b" providerId="ADAL" clId="{65123C54-3A2B-497A-B4DF-AA9B011C3E82}" dt="2023-02-25T04:03:16.762" v="871" actId="14826"/>
          <ac:picMkLst>
            <pc:docMk/>
            <pc:sldMk cId="1977343308" sldId="289"/>
            <ac:picMk id="19" creationId="{3223B9AD-DB61-4384-86A5-ED3C524E419C}"/>
          </ac:picMkLst>
        </pc:picChg>
        <pc:picChg chg="mod">
          <ac:chgData name="Xuanbo" userId="52a29cb4-095e-4b88-8e5b-abe65ecae15b" providerId="ADAL" clId="{65123C54-3A2B-497A-B4DF-AA9B011C3E82}" dt="2023-02-25T04:03:22.308" v="872" actId="14826"/>
          <ac:picMkLst>
            <pc:docMk/>
            <pc:sldMk cId="1977343308" sldId="289"/>
            <ac:picMk id="21" creationId="{5E6D28A9-7837-451C-8E87-649B0BBE8A80}"/>
          </ac:picMkLst>
        </pc:picChg>
        <pc:picChg chg="mod">
          <ac:chgData name="Xuanbo" userId="52a29cb4-095e-4b88-8e5b-abe65ecae15b" providerId="ADAL" clId="{65123C54-3A2B-497A-B4DF-AA9B011C3E82}" dt="2023-02-25T04:03:26.458" v="873" actId="14826"/>
          <ac:picMkLst>
            <pc:docMk/>
            <pc:sldMk cId="1977343308" sldId="289"/>
            <ac:picMk id="44" creationId="{1192E6D1-80B4-4DD7-BB81-2F993D251573}"/>
          </ac:picMkLst>
        </pc:picChg>
        <pc:picChg chg="mod">
          <ac:chgData name="Xuanbo" userId="52a29cb4-095e-4b88-8e5b-abe65ecae15b" providerId="ADAL" clId="{65123C54-3A2B-497A-B4DF-AA9B011C3E82}" dt="2023-02-25T04:03:29.770" v="874" actId="14826"/>
          <ac:picMkLst>
            <pc:docMk/>
            <pc:sldMk cId="1977343308" sldId="289"/>
            <ac:picMk id="45" creationId="{FF026D34-95DA-4F64-AFDE-870779514DA3}"/>
          </ac:picMkLst>
        </pc:picChg>
        <pc:picChg chg="mod">
          <ac:chgData name="Xuanbo" userId="52a29cb4-095e-4b88-8e5b-abe65ecae15b" providerId="ADAL" clId="{65123C54-3A2B-497A-B4DF-AA9B011C3E82}" dt="2023-02-25T04:03:33.993" v="875" actId="14826"/>
          <ac:picMkLst>
            <pc:docMk/>
            <pc:sldMk cId="1977343308" sldId="289"/>
            <ac:picMk id="46" creationId="{262A764D-F388-4837-B1C1-930723D12C2C}"/>
          </ac:picMkLst>
        </pc:picChg>
      </pc:sldChg>
      <pc:sldChg chg="addSp delSp modSp add mod">
        <pc:chgData name="Xuanbo" userId="52a29cb4-095e-4b88-8e5b-abe65ecae15b" providerId="ADAL" clId="{65123C54-3A2B-497A-B4DF-AA9B011C3E82}" dt="2023-02-25T04:47:50.032" v="1478" actId="20577"/>
        <pc:sldMkLst>
          <pc:docMk/>
          <pc:sldMk cId="533808150" sldId="290"/>
        </pc:sldMkLst>
        <pc:spChg chg="add mod">
          <ac:chgData name="Xuanbo" userId="52a29cb4-095e-4b88-8e5b-abe65ecae15b" providerId="ADAL" clId="{65123C54-3A2B-497A-B4DF-AA9B011C3E82}" dt="2023-02-25T04:47:50.032" v="1478" actId="20577"/>
          <ac:spMkLst>
            <pc:docMk/>
            <pc:sldMk cId="533808150" sldId="290"/>
            <ac:spMk id="11" creationId="{92D00160-59CC-4C4D-A61E-9569724DD102}"/>
          </ac:spMkLst>
        </pc:spChg>
        <pc:spChg chg="del mod">
          <ac:chgData name="Xuanbo" userId="52a29cb4-095e-4b88-8e5b-abe65ecae15b" providerId="ADAL" clId="{65123C54-3A2B-497A-B4DF-AA9B011C3E82}" dt="2023-02-25T04:47:41.464" v="1466" actId="478"/>
          <ac:spMkLst>
            <pc:docMk/>
            <pc:sldMk cId="533808150" sldId="290"/>
            <ac:spMk id="35" creationId="{13B8C6FD-BB8E-4DFA-A967-E7DDF6EC3321}"/>
          </ac:spMkLst>
        </pc:spChg>
        <pc:picChg chg="add del mod">
          <ac:chgData name="Xuanbo" userId="52a29cb4-095e-4b88-8e5b-abe65ecae15b" providerId="ADAL" clId="{65123C54-3A2B-497A-B4DF-AA9B011C3E82}" dt="2023-02-25T04:09:18.915" v="934" actId="21"/>
          <ac:picMkLst>
            <pc:docMk/>
            <pc:sldMk cId="533808150" sldId="290"/>
            <ac:picMk id="3" creationId="{92B0DF36-BD98-476B-82E2-3FB78F64B3EA}"/>
          </ac:picMkLst>
        </pc:picChg>
        <pc:picChg chg="del">
          <ac:chgData name="Xuanbo" userId="52a29cb4-095e-4b88-8e5b-abe65ecae15b" providerId="ADAL" clId="{65123C54-3A2B-497A-B4DF-AA9B011C3E82}" dt="2023-02-25T04:09:19.900" v="935" actId="478"/>
          <ac:picMkLst>
            <pc:docMk/>
            <pc:sldMk cId="533808150" sldId="290"/>
            <ac:picMk id="4" creationId="{3D0DDB47-9CA0-4C64-B2A0-E3857027C779}"/>
          </ac:picMkLst>
        </pc:picChg>
        <pc:picChg chg="add del mod">
          <ac:chgData name="Xuanbo" userId="52a29cb4-095e-4b88-8e5b-abe65ecae15b" providerId="ADAL" clId="{65123C54-3A2B-497A-B4DF-AA9B011C3E82}" dt="2023-02-25T04:09:36.734" v="937" actId="478"/>
          <ac:picMkLst>
            <pc:docMk/>
            <pc:sldMk cId="533808150" sldId="290"/>
            <ac:picMk id="6" creationId="{7B179EA6-4D47-4C05-87D9-61F19A0220E9}"/>
          </ac:picMkLst>
        </pc:picChg>
        <pc:picChg chg="add del">
          <ac:chgData name="Xuanbo" userId="52a29cb4-095e-4b88-8e5b-abe65ecae15b" providerId="ADAL" clId="{65123C54-3A2B-497A-B4DF-AA9B011C3E82}" dt="2023-02-25T04:15:54.701" v="980" actId="21"/>
          <ac:picMkLst>
            <pc:docMk/>
            <pc:sldMk cId="533808150" sldId="290"/>
            <ac:picMk id="7" creationId="{1B0EFFDA-7DB9-4BD6-903B-38A50ED15140}"/>
          </ac:picMkLst>
        </pc:picChg>
        <pc:picChg chg="add">
          <ac:chgData name="Xuanbo" userId="52a29cb4-095e-4b88-8e5b-abe65ecae15b" providerId="ADAL" clId="{65123C54-3A2B-497A-B4DF-AA9B011C3E82}" dt="2023-02-25T04:16:34.289" v="986" actId="22"/>
          <ac:picMkLst>
            <pc:docMk/>
            <pc:sldMk cId="533808150" sldId="290"/>
            <ac:picMk id="9" creationId="{904F1D35-83B5-47CF-875C-9CD14E8BCD42}"/>
          </ac:picMkLst>
        </pc:picChg>
      </pc:sldChg>
      <pc:sldChg chg="add del">
        <pc:chgData name="Xuanbo" userId="52a29cb4-095e-4b88-8e5b-abe65ecae15b" providerId="ADAL" clId="{65123C54-3A2B-497A-B4DF-AA9B011C3E82}" dt="2023-02-25T04:08:25.134" v="927"/>
        <pc:sldMkLst>
          <pc:docMk/>
          <pc:sldMk cId="1005263631" sldId="290"/>
        </pc:sldMkLst>
      </pc:sldChg>
      <pc:sldChg chg="new del">
        <pc:chgData name="Xuanbo" userId="52a29cb4-095e-4b88-8e5b-abe65ecae15b" providerId="ADAL" clId="{65123C54-3A2B-497A-B4DF-AA9B011C3E82}" dt="2023-02-25T04:23:49.171" v="1077" actId="47"/>
        <pc:sldMkLst>
          <pc:docMk/>
          <pc:sldMk cId="1698533550" sldId="291"/>
        </pc:sldMkLst>
      </pc:sldChg>
      <pc:sldChg chg="addSp delSp modSp add mod">
        <pc:chgData name="Xuanbo" userId="52a29cb4-095e-4b88-8e5b-abe65ecae15b" providerId="ADAL" clId="{65123C54-3A2B-497A-B4DF-AA9B011C3E82}" dt="2023-02-25T04:46:21.671" v="1430" actId="20577"/>
        <pc:sldMkLst>
          <pc:docMk/>
          <pc:sldMk cId="1666293371" sldId="292"/>
        </pc:sldMkLst>
        <pc:spChg chg="add del mod">
          <ac:chgData name="Xuanbo" userId="52a29cb4-095e-4b88-8e5b-abe65ecae15b" providerId="ADAL" clId="{65123C54-3A2B-497A-B4DF-AA9B011C3E82}" dt="2023-02-25T04:46:08.224" v="1418" actId="21"/>
          <ac:spMkLst>
            <pc:docMk/>
            <pc:sldMk cId="1666293371" sldId="292"/>
            <ac:spMk id="6" creationId="{C277F89B-83A9-4C04-B5F7-51DDF95F1D65}"/>
          </ac:spMkLst>
        </pc:spChg>
        <pc:spChg chg="add mod">
          <ac:chgData name="Xuanbo" userId="52a29cb4-095e-4b88-8e5b-abe65ecae15b" providerId="ADAL" clId="{65123C54-3A2B-497A-B4DF-AA9B011C3E82}" dt="2023-02-25T04:46:21.671" v="1430" actId="20577"/>
          <ac:spMkLst>
            <pc:docMk/>
            <pc:sldMk cId="1666293371" sldId="292"/>
            <ac:spMk id="7" creationId="{7D6C4428-B079-4976-BC75-D390EBA39177}"/>
          </ac:spMkLst>
        </pc:spChg>
        <pc:spChg chg="del mod">
          <ac:chgData name="Xuanbo" userId="52a29cb4-095e-4b88-8e5b-abe65ecae15b" providerId="ADAL" clId="{65123C54-3A2B-497A-B4DF-AA9B011C3E82}" dt="2023-02-25T04:46:09.193" v="1419" actId="478"/>
          <ac:spMkLst>
            <pc:docMk/>
            <pc:sldMk cId="1666293371" sldId="292"/>
            <ac:spMk id="35" creationId="{13B8C6FD-BB8E-4DFA-A967-E7DDF6EC3321}"/>
          </ac:spMkLst>
        </pc:spChg>
        <pc:picChg chg="add">
          <ac:chgData name="Xuanbo" userId="52a29cb4-095e-4b88-8e5b-abe65ecae15b" providerId="ADAL" clId="{65123C54-3A2B-497A-B4DF-AA9B011C3E82}" dt="2023-02-25T04:14:53.053" v="959" actId="22"/>
          <ac:picMkLst>
            <pc:docMk/>
            <pc:sldMk cId="1666293371" sldId="292"/>
            <ac:picMk id="3" creationId="{45221502-6D49-4207-94E1-3996F73B76E6}"/>
          </ac:picMkLst>
        </pc:picChg>
        <pc:picChg chg="del">
          <ac:chgData name="Xuanbo" userId="52a29cb4-095e-4b88-8e5b-abe65ecae15b" providerId="ADAL" clId="{65123C54-3A2B-497A-B4DF-AA9B011C3E82}" dt="2023-02-25T04:14:52.756" v="958" actId="478"/>
          <ac:picMkLst>
            <pc:docMk/>
            <pc:sldMk cId="1666293371" sldId="292"/>
            <ac:picMk id="4" creationId="{3D0DDB47-9CA0-4C64-B2A0-E3857027C779}"/>
          </ac:picMkLst>
        </pc:picChg>
      </pc:sldChg>
      <pc:sldChg chg="addSp delSp modSp add del mod">
        <pc:chgData name="Xuanbo" userId="52a29cb4-095e-4b88-8e5b-abe65ecae15b" providerId="ADAL" clId="{65123C54-3A2B-497A-B4DF-AA9B011C3E82}" dt="2023-02-25T04:45:26.429" v="1399" actId="2696"/>
        <pc:sldMkLst>
          <pc:docMk/>
          <pc:sldMk cId="2249379403" sldId="293"/>
        </pc:sldMkLst>
        <pc:spChg chg="del">
          <ac:chgData name="Xuanbo" userId="52a29cb4-095e-4b88-8e5b-abe65ecae15b" providerId="ADAL" clId="{65123C54-3A2B-497A-B4DF-AA9B011C3E82}" dt="2023-02-25T04:44:26.352" v="1370" actId="21"/>
          <ac:spMkLst>
            <pc:docMk/>
            <pc:sldMk cId="2249379403" sldId="293"/>
            <ac:spMk id="22" creationId="{D0463110-1BE6-4AD2-B61E-D66E7AD5D652}"/>
          </ac:spMkLst>
        </pc:spChg>
        <pc:spChg chg="del">
          <ac:chgData name="Xuanbo" userId="52a29cb4-095e-4b88-8e5b-abe65ecae15b" providerId="ADAL" clId="{65123C54-3A2B-497A-B4DF-AA9B011C3E82}" dt="2023-02-25T04:44:26.352" v="1370" actId="21"/>
          <ac:spMkLst>
            <pc:docMk/>
            <pc:sldMk cId="2249379403" sldId="293"/>
            <ac:spMk id="23" creationId="{8B91EA4E-AC2E-4FAC-9557-ED0F59628B4D}"/>
          </ac:spMkLst>
        </pc:spChg>
        <pc:spChg chg="del">
          <ac:chgData name="Xuanbo" userId="52a29cb4-095e-4b88-8e5b-abe65ecae15b" providerId="ADAL" clId="{65123C54-3A2B-497A-B4DF-AA9B011C3E82}" dt="2023-02-25T04:44:26.352" v="1370" actId="21"/>
          <ac:spMkLst>
            <pc:docMk/>
            <pc:sldMk cId="2249379403" sldId="293"/>
            <ac:spMk id="24" creationId="{C933FE7B-AC5C-4BE0-847B-B2F9CAB35683}"/>
          </ac:spMkLst>
        </pc:spChg>
        <pc:spChg chg="mod">
          <ac:chgData name="Xuanbo" userId="52a29cb4-095e-4b88-8e5b-abe65ecae15b" providerId="ADAL" clId="{65123C54-3A2B-497A-B4DF-AA9B011C3E82}" dt="2023-02-25T04:25:11.250" v="1117" actId="313"/>
          <ac:spMkLst>
            <pc:docMk/>
            <pc:sldMk cId="2249379403" sldId="293"/>
            <ac:spMk id="25" creationId="{F26C7A7A-8282-4013-8264-2112BA75689E}"/>
          </ac:spMkLst>
        </pc:spChg>
        <pc:spChg chg="del mod">
          <ac:chgData name="Xuanbo" userId="52a29cb4-095e-4b88-8e5b-abe65ecae15b" providerId="ADAL" clId="{65123C54-3A2B-497A-B4DF-AA9B011C3E82}" dt="2023-02-25T04:17:03.461" v="999" actId="478"/>
          <ac:spMkLst>
            <pc:docMk/>
            <pc:sldMk cId="2249379403" sldId="293"/>
            <ac:spMk id="26" creationId="{B63555BD-091A-418A-B8C9-C4B5FCBBC2DF}"/>
          </ac:spMkLst>
        </pc:spChg>
        <pc:spChg chg="add mod">
          <ac:chgData name="Xuanbo" userId="52a29cb4-095e-4b88-8e5b-abe65ecae15b" providerId="ADAL" clId="{65123C54-3A2B-497A-B4DF-AA9B011C3E82}" dt="2023-02-25T04:17:10.446" v="1002" actId="20577"/>
          <ac:spMkLst>
            <pc:docMk/>
            <pc:sldMk cId="2249379403" sldId="293"/>
            <ac:spMk id="28" creationId="{2204C10A-A4E7-45B7-B1D0-8E18028C008C}"/>
          </ac:spMkLst>
        </pc:spChg>
        <pc:spChg chg="del">
          <ac:chgData name="Xuanbo" userId="52a29cb4-095e-4b88-8e5b-abe65ecae15b" providerId="ADAL" clId="{65123C54-3A2B-497A-B4DF-AA9B011C3E82}" dt="2023-02-25T04:44:26.352" v="1370" actId="21"/>
          <ac:spMkLst>
            <pc:docMk/>
            <pc:sldMk cId="2249379403" sldId="293"/>
            <ac:spMk id="47" creationId="{E40705AB-0984-4629-B5CB-44E7ABE2FAC9}"/>
          </ac:spMkLst>
        </pc:spChg>
        <pc:spChg chg="del">
          <ac:chgData name="Xuanbo" userId="52a29cb4-095e-4b88-8e5b-abe65ecae15b" providerId="ADAL" clId="{65123C54-3A2B-497A-B4DF-AA9B011C3E82}" dt="2023-02-25T04:44:26.352" v="1370" actId="21"/>
          <ac:spMkLst>
            <pc:docMk/>
            <pc:sldMk cId="2249379403" sldId="293"/>
            <ac:spMk id="48" creationId="{0308F88C-6913-43F6-BBE2-9515A4EE16B4}"/>
          </ac:spMkLst>
        </pc:spChg>
        <pc:spChg chg="del">
          <ac:chgData name="Xuanbo" userId="52a29cb4-095e-4b88-8e5b-abe65ecae15b" providerId="ADAL" clId="{65123C54-3A2B-497A-B4DF-AA9B011C3E82}" dt="2023-02-25T04:44:26.352" v="1370" actId="21"/>
          <ac:spMkLst>
            <pc:docMk/>
            <pc:sldMk cId="2249379403" sldId="293"/>
            <ac:spMk id="49" creationId="{D240B8A0-78D2-4696-B3DC-51B2A5035DF9}"/>
          </ac:spMkLst>
        </pc:spChg>
        <pc:spChg chg="del">
          <ac:chgData name="Xuanbo" userId="52a29cb4-095e-4b88-8e5b-abe65ecae15b" providerId="ADAL" clId="{65123C54-3A2B-497A-B4DF-AA9B011C3E82}" dt="2023-02-25T04:44:28.118" v="1371" actId="21"/>
          <ac:spMkLst>
            <pc:docMk/>
            <pc:sldMk cId="2249379403" sldId="293"/>
            <ac:spMk id="50" creationId="{70DA898E-00B1-47CC-A4B0-646E58989B17}"/>
          </ac:spMkLst>
        </pc:spChg>
        <pc:spChg chg="del">
          <ac:chgData name="Xuanbo" userId="52a29cb4-095e-4b88-8e5b-abe65ecae15b" providerId="ADAL" clId="{65123C54-3A2B-497A-B4DF-AA9B011C3E82}" dt="2023-02-25T04:44:28.118" v="1371" actId="21"/>
          <ac:spMkLst>
            <pc:docMk/>
            <pc:sldMk cId="2249379403" sldId="293"/>
            <ac:spMk id="52" creationId="{CBF52781-1FE9-4E22-B6A1-974222AEFC20}"/>
          </ac:spMkLst>
        </pc:spChg>
        <pc:picChg chg="add mod">
          <ac:chgData name="Xuanbo" userId="52a29cb4-095e-4b88-8e5b-abe65ecae15b" providerId="ADAL" clId="{65123C54-3A2B-497A-B4DF-AA9B011C3E82}" dt="2023-02-25T04:45:25.367" v="1398" actId="1076"/>
          <ac:picMkLst>
            <pc:docMk/>
            <pc:sldMk cId="2249379403" sldId="293"/>
            <ac:picMk id="3" creationId="{87282838-D172-439B-BFAC-6AAFBD14A3CC}"/>
          </ac:picMkLst>
        </pc:picChg>
        <pc:picChg chg="add mod">
          <ac:chgData name="Xuanbo" userId="52a29cb4-095e-4b88-8e5b-abe65ecae15b" providerId="ADAL" clId="{65123C54-3A2B-497A-B4DF-AA9B011C3E82}" dt="2023-02-25T04:45:25.164" v="1397" actId="1076"/>
          <ac:picMkLst>
            <pc:docMk/>
            <pc:sldMk cId="2249379403" sldId="293"/>
            <ac:picMk id="5" creationId="{51C6266D-BD2F-4EA4-A2D3-E4005A991D65}"/>
          </ac:picMkLst>
        </pc:picChg>
        <pc:picChg chg="del mod">
          <ac:chgData name="Xuanbo" userId="52a29cb4-095e-4b88-8e5b-abe65ecae15b" providerId="ADAL" clId="{65123C54-3A2B-497A-B4DF-AA9B011C3E82}" dt="2023-02-25T04:44:26.352" v="1370" actId="21"/>
          <ac:picMkLst>
            <pc:docMk/>
            <pc:sldMk cId="2249379403" sldId="293"/>
            <ac:picMk id="17" creationId="{294785BF-AFE7-48D6-B9FB-896ECD3F1A9C}"/>
          </ac:picMkLst>
        </pc:picChg>
        <pc:picChg chg="del mod">
          <ac:chgData name="Xuanbo" userId="52a29cb4-095e-4b88-8e5b-abe65ecae15b" providerId="ADAL" clId="{65123C54-3A2B-497A-B4DF-AA9B011C3E82}" dt="2023-02-25T04:44:26.352" v="1370" actId="21"/>
          <ac:picMkLst>
            <pc:docMk/>
            <pc:sldMk cId="2249379403" sldId="293"/>
            <ac:picMk id="19" creationId="{3223B9AD-DB61-4384-86A5-ED3C524E419C}"/>
          </ac:picMkLst>
        </pc:picChg>
        <pc:picChg chg="del mod">
          <ac:chgData name="Xuanbo" userId="52a29cb4-095e-4b88-8e5b-abe65ecae15b" providerId="ADAL" clId="{65123C54-3A2B-497A-B4DF-AA9B011C3E82}" dt="2023-02-25T04:44:26.352" v="1370" actId="21"/>
          <ac:picMkLst>
            <pc:docMk/>
            <pc:sldMk cId="2249379403" sldId="293"/>
            <ac:picMk id="21" creationId="{5E6D28A9-7837-451C-8E87-649B0BBE8A80}"/>
          </ac:picMkLst>
        </pc:picChg>
        <pc:picChg chg="del mod">
          <ac:chgData name="Xuanbo" userId="52a29cb4-095e-4b88-8e5b-abe65ecae15b" providerId="ADAL" clId="{65123C54-3A2B-497A-B4DF-AA9B011C3E82}" dt="2023-02-25T04:44:26.352" v="1370" actId="21"/>
          <ac:picMkLst>
            <pc:docMk/>
            <pc:sldMk cId="2249379403" sldId="293"/>
            <ac:picMk id="44" creationId="{1192E6D1-80B4-4DD7-BB81-2F993D251573}"/>
          </ac:picMkLst>
        </pc:picChg>
        <pc:picChg chg="del mod">
          <ac:chgData name="Xuanbo" userId="52a29cb4-095e-4b88-8e5b-abe65ecae15b" providerId="ADAL" clId="{65123C54-3A2B-497A-B4DF-AA9B011C3E82}" dt="2023-02-25T04:44:26.352" v="1370" actId="21"/>
          <ac:picMkLst>
            <pc:docMk/>
            <pc:sldMk cId="2249379403" sldId="293"/>
            <ac:picMk id="45" creationId="{FF026D34-95DA-4F64-AFDE-870779514DA3}"/>
          </ac:picMkLst>
        </pc:picChg>
        <pc:picChg chg="del mod">
          <ac:chgData name="Xuanbo" userId="52a29cb4-095e-4b88-8e5b-abe65ecae15b" providerId="ADAL" clId="{65123C54-3A2B-497A-B4DF-AA9B011C3E82}" dt="2023-02-25T04:44:26.352" v="1370" actId="21"/>
          <ac:picMkLst>
            <pc:docMk/>
            <pc:sldMk cId="2249379403" sldId="293"/>
            <ac:picMk id="46" creationId="{262A764D-F388-4837-B1C1-930723D12C2C}"/>
          </ac:picMkLst>
        </pc:picChg>
      </pc:sldChg>
      <pc:sldChg chg="addSp delSp modSp add mod">
        <pc:chgData name="Xuanbo" userId="52a29cb4-095e-4b88-8e5b-abe65ecae15b" providerId="ADAL" clId="{65123C54-3A2B-497A-B4DF-AA9B011C3E82}" dt="2023-02-25T05:20:02.411" v="2152"/>
        <pc:sldMkLst>
          <pc:docMk/>
          <pc:sldMk cId="1107692870" sldId="294"/>
        </pc:sldMkLst>
        <pc:spChg chg="del">
          <ac:chgData name="Xuanbo" userId="52a29cb4-095e-4b88-8e5b-abe65ecae15b" providerId="ADAL" clId="{65123C54-3A2B-497A-B4DF-AA9B011C3E82}" dt="2023-02-25T05:20:02.052" v="2151" actId="478"/>
          <ac:spMkLst>
            <pc:docMk/>
            <pc:sldMk cId="1107692870" sldId="294"/>
            <ac:spMk id="20" creationId="{BEDCF0EB-E319-4B3D-B5AE-F1D16BA4F322}"/>
          </ac:spMkLst>
        </pc:spChg>
        <pc:spChg chg="add del mod">
          <ac:chgData name="Xuanbo" userId="52a29cb4-095e-4b88-8e5b-abe65ecae15b" providerId="ADAL" clId="{65123C54-3A2B-497A-B4DF-AA9B011C3E82}" dt="2023-02-25T04:17:13.806" v="1005"/>
          <ac:spMkLst>
            <pc:docMk/>
            <pc:sldMk cId="1107692870" sldId="294"/>
            <ac:spMk id="25" creationId="{35A08367-5F8F-4F6B-8472-031DF232162A}"/>
          </ac:spMkLst>
        </pc:spChg>
        <pc:spChg chg="del mod">
          <ac:chgData name="Xuanbo" userId="52a29cb4-095e-4b88-8e5b-abe65ecae15b" providerId="ADAL" clId="{65123C54-3A2B-497A-B4DF-AA9B011C3E82}" dt="2023-02-25T04:17:15.353" v="1006" actId="478"/>
          <ac:spMkLst>
            <pc:docMk/>
            <pc:sldMk cId="1107692870" sldId="294"/>
            <ac:spMk id="26" creationId="{B63555BD-091A-418A-B8C9-C4B5FCBBC2DF}"/>
          </ac:spMkLst>
        </pc:spChg>
        <pc:spChg chg="del">
          <ac:chgData name="Xuanbo" userId="52a29cb4-095e-4b88-8e5b-abe65ecae15b" providerId="ADAL" clId="{65123C54-3A2B-497A-B4DF-AA9B011C3E82}" dt="2023-02-25T05:20:02.052" v="2151" actId="478"/>
          <ac:spMkLst>
            <pc:docMk/>
            <pc:sldMk cId="1107692870" sldId="294"/>
            <ac:spMk id="27" creationId="{271118DB-4173-44AE-A843-B48C60D553B2}"/>
          </ac:spMkLst>
        </pc:spChg>
        <pc:spChg chg="add mod">
          <ac:chgData name="Xuanbo" userId="52a29cb4-095e-4b88-8e5b-abe65ecae15b" providerId="ADAL" clId="{65123C54-3A2B-497A-B4DF-AA9B011C3E82}" dt="2023-02-25T04:46:35.592" v="1436" actId="20577"/>
          <ac:spMkLst>
            <pc:docMk/>
            <pc:sldMk cId="1107692870" sldId="294"/>
            <ac:spMk id="28" creationId="{AE25AA38-28FD-4557-84A2-B6135E31269B}"/>
          </ac:spMkLst>
        </pc:spChg>
        <pc:spChg chg="del mod">
          <ac:chgData name="Xuanbo" userId="52a29cb4-095e-4b88-8e5b-abe65ecae15b" providerId="ADAL" clId="{65123C54-3A2B-497A-B4DF-AA9B011C3E82}" dt="2023-02-25T04:46:32.811" v="1434" actId="478"/>
          <ac:spMkLst>
            <pc:docMk/>
            <pc:sldMk cId="1107692870" sldId="294"/>
            <ac:spMk id="29" creationId="{46B83020-FD8D-40EB-A05C-EE069246E6A8}"/>
          </ac:spMkLst>
        </pc:spChg>
        <pc:spChg chg="add mod">
          <ac:chgData name="Xuanbo" userId="52a29cb4-095e-4b88-8e5b-abe65ecae15b" providerId="ADAL" clId="{65123C54-3A2B-497A-B4DF-AA9B011C3E82}" dt="2023-02-25T04:46:33.015" v="1435"/>
          <ac:spMkLst>
            <pc:docMk/>
            <pc:sldMk cId="1107692870" sldId="294"/>
            <ac:spMk id="30" creationId="{4A6F8910-377B-4E42-B7FE-BD58D03D51AF}"/>
          </ac:spMkLst>
        </pc:spChg>
        <pc:spChg chg="add mod">
          <ac:chgData name="Xuanbo" userId="52a29cb4-095e-4b88-8e5b-abe65ecae15b" providerId="ADAL" clId="{65123C54-3A2B-497A-B4DF-AA9B011C3E82}" dt="2023-02-25T05:20:02.411" v="2152"/>
          <ac:spMkLst>
            <pc:docMk/>
            <pc:sldMk cId="1107692870" sldId="294"/>
            <ac:spMk id="31" creationId="{BC032A75-9BC2-49AB-9F4B-6FD7012C81DF}"/>
          </ac:spMkLst>
        </pc:spChg>
        <pc:spChg chg="add mod">
          <ac:chgData name="Xuanbo" userId="52a29cb4-095e-4b88-8e5b-abe65ecae15b" providerId="ADAL" clId="{65123C54-3A2B-497A-B4DF-AA9B011C3E82}" dt="2023-02-25T05:20:02.411" v="2152"/>
          <ac:spMkLst>
            <pc:docMk/>
            <pc:sldMk cId="1107692870" sldId="294"/>
            <ac:spMk id="32" creationId="{2D9BCE53-032D-4CFE-BDB1-EDB37EA88A69}"/>
          </ac:spMkLst>
        </pc:spChg>
        <pc:picChg chg="mod">
          <ac:chgData name="Xuanbo" userId="52a29cb4-095e-4b88-8e5b-abe65ecae15b" providerId="ADAL" clId="{65123C54-3A2B-497A-B4DF-AA9B011C3E82}" dt="2023-02-25T04:18:18.996" v="1020" actId="14826"/>
          <ac:picMkLst>
            <pc:docMk/>
            <pc:sldMk cId="1107692870" sldId="294"/>
            <ac:picMk id="17" creationId="{294785BF-AFE7-48D6-B9FB-896ECD3F1A9C}"/>
          </ac:picMkLst>
        </pc:picChg>
        <pc:picChg chg="mod">
          <ac:chgData name="Xuanbo" userId="52a29cb4-095e-4b88-8e5b-abe65ecae15b" providerId="ADAL" clId="{65123C54-3A2B-497A-B4DF-AA9B011C3E82}" dt="2023-02-25T04:18:23.230" v="1021" actId="14826"/>
          <ac:picMkLst>
            <pc:docMk/>
            <pc:sldMk cId="1107692870" sldId="294"/>
            <ac:picMk id="19" creationId="{3223B9AD-DB61-4384-86A5-ED3C524E419C}"/>
          </ac:picMkLst>
        </pc:picChg>
        <pc:picChg chg="mod">
          <ac:chgData name="Xuanbo" userId="52a29cb4-095e-4b88-8e5b-abe65ecae15b" providerId="ADAL" clId="{65123C54-3A2B-497A-B4DF-AA9B011C3E82}" dt="2023-02-25T04:18:28.871" v="1022" actId="14826"/>
          <ac:picMkLst>
            <pc:docMk/>
            <pc:sldMk cId="1107692870" sldId="294"/>
            <ac:picMk id="21" creationId="{5E6D28A9-7837-451C-8E87-649B0BBE8A80}"/>
          </ac:picMkLst>
        </pc:picChg>
        <pc:picChg chg="mod">
          <ac:chgData name="Xuanbo" userId="52a29cb4-095e-4b88-8e5b-abe65ecae15b" providerId="ADAL" clId="{65123C54-3A2B-497A-B4DF-AA9B011C3E82}" dt="2023-02-25T04:18:34.936" v="1023" actId="14826"/>
          <ac:picMkLst>
            <pc:docMk/>
            <pc:sldMk cId="1107692870" sldId="294"/>
            <ac:picMk id="44" creationId="{1192E6D1-80B4-4DD7-BB81-2F993D251573}"/>
          </ac:picMkLst>
        </pc:picChg>
        <pc:picChg chg="mod">
          <ac:chgData name="Xuanbo" userId="52a29cb4-095e-4b88-8e5b-abe65ecae15b" providerId="ADAL" clId="{65123C54-3A2B-497A-B4DF-AA9B011C3E82}" dt="2023-02-25T04:18:38.251" v="1024" actId="14826"/>
          <ac:picMkLst>
            <pc:docMk/>
            <pc:sldMk cId="1107692870" sldId="294"/>
            <ac:picMk id="45" creationId="{FF026D34-95DA-4F64-AFDE-870779514DA3}"/>
          </ac:picMkLst>
        </pc:picChg>
        <pc:picChg chg="mod">
          <ac:chgData name="Xuanbo" userId="52a29cb4-095e-4b88-8e5b-abe65ecae15b" providerId="ADAL" clId="{65123C54-3A2B-497A-B4DF-AA9B011C3E82}" dt="2023-02-25T04:18:41.342" v="1025" actId="14826"/>
          <ac:picMkLst>
            <pc:docMk/>
            <pc:sldMk cId="1107692870" sldId="294"/>
            <ac:picMk id="46" creationId="{262A764D-F388-4837-B1C1-930723D12C2C}"/>
          </ac:picMkLst>
        </pc:picChg>
      </pc:sldChg>
      <pc:sldChg chg="addSp delSp modSp add mod">
        <pc:chgData name="Xuanbo" userId="52a29cb4-095e-4b88-8e5b-abe65ecae15b" providerId="ADAL" clId="{65123C54-3A2B-497A-B4DF-AA9B011C3E82}" dt="2023-02-25T04:46:45.797" v="1440" actId="20577"/>
        <pc:sldMkLst>
          <pc:docMk/>
          <pc:sldMk cId="1081454568" sldId="295"/>
        </pc:sldMkLst>
        <pc:spChg chg="add mod">
          <ac:chgData name="Xuanbo" userId="52a29cb4-095e-4b88-8e5b-abe65ecae15b" providerId="ADAL" clId="{65123C54-3A2B-497A-B4DF-AA9B011C3E82}" dt="2023-02-25T04:46:43.624" v="1439" actId="20577"/>
          <ac:spMkLst>
            <pc:docMk/>
            <pc:sldMk cId="1081454568" sldId="295"/>
            <ac:spMk id="11" creationId="{189506A2-E8A2-43DE-9C9E-5D838C8ACFBF}"/>
          </ac:spMkLst>
        </pc:spChg>
        <pc:spChg chg="add mod">
          <ac:chgData name="Xuanbo" userId="52a29cb4-095e-4b88-8e5b-abe65ecae15b" providerId="ADAL" clId="{65123C54-3A2B-497A-B4DF-AA9B011C3E82}" dt="2023-02-25T04:46:45.797" v="1440" actId="20577"/>
          <ac:spMkLst>
            <pc:docMk/>
            <pc:sldMk cId="1081454568" sldId="295"/>
            <ac:spMk id="15" creationId="{244CFD49-DCE2-405A-9283-B7DB720E91A0}"/>
          </ac:spMkLst>
        </pc:spChg>
        <pc:spChg chg="add del">
          <ac:chgData name="Xuanbo" userId="52a29cb4-095e-4b88-8e5b-abe65ecae15b" providerId="ADAL" clId="{65123C54-3A2B-497A-B4DF-AA9B011C3E82}" dt="2023-02-25T04:20:51.407" v="1052" actId="22"/>
          <ac:spMkLst>
            <pc:docMk/>
            <pc:sldMk cId="1081454568" sldId="295"/>
            <ac:spMk id="18" creationId="{A053D2E9-159C-45FC-8669-99C5319AA24A}"/>
          </ac:spMkLst>
        </pc:spChg>
        <pc:spChg chg="add mod">
          <ac:chgData name="Xuanbo" userId="52a29cb4-095e-4b88-8e5b-abe65ecae15b" providerId="ADAL" clId="{65123C54-3A2B-497A-B4DF-AA9B011C3E82}" dt="2023-02-25T04:46:41.092" v="1438"/>
          <ac:spMkLst>
            <pc:docMk/>
            <pc:sldMk cId="1081454568" sldId="295"/>
            <ac:spMk id="28" creationId="{31930D5F-ECB0-4319-99BF-703F968E1F8F}"/>
          </ac:spMkLst>
        </pc:spChg>
        <pc:spChg chg="del">
          <ac:chgData name="Xuanbo" userId="52a29cb4-095e-4b88-8e5b-abe65ecae15b" providerId="ADAL" clId="{65123C54-3A2B-497A-B4DF-AA9B011C3E82}" dt="2023-02-25T04:19:26.063" v="1037" actId="21"/>
          <ac:spMkLst>
            <pc:docMk/>
            <pc:sldMk cId="1081454568" sldId="295"/>
            <ac:spMk id="79" creationId="{96B7A4B9-2C8C-47BF-8174-75A4D6ED865D}"/>
          </ac:spMkLst>
        </pc:spChg>
        <pc:spChg chg="del">
          <ac:chgData name="Xuanbo" userId="52a29cb4-095e-4b88-8e5b-abe65ecae15b" providerId="ADAL" clId="{65123C54-3A2B-497A-B4DF-AA9B011C3E82}" dt="2023-02-25T04:19:17.407" v="1034" actId="21"/>
          <ac:spMkLst>
            <pc:docMk/>
            <pc:sldMk cId="1081454568" sldId="295"/>
            <ac:spMk id="83" creationId="{27824A7A-2499-49C3-B95C-B35B274075FE}"/>
          </ac:spMkLst>
        </pc:spChg>
        <pc:spChg chg="del mod">
          <ac:chgData name="Xuanbo" userId="52a29cb4-095e-4b88-8e5b-abe65ecae15b" providerId="ADAL" clId="{65123C54-3A2B-497A-B4DF-AA9B011C3E82}" dt="2023-02-25T04:46:40.827" v="1437" actId="478"/>
          <ac:spMkLst>
            <pc:docMk/>
            <pc:sldMk cId="1081454568" sldId="295"/>
            <ac:spMk id="84" creationId="{F01B2B1F-D344-4FFE-BD9C-3FEA5DDA5538}"/>
          </ac:spMkLst>
        </pc:spChg>
        <pc:picChg chg="add del mod">
          <ac:chgData name="Xuanbo" userId="52a29cb4-095e-4b88-8e5b-abe65ecae15b" providerId="ADAL" clId="{65123C54-3A2B-497A-B4DF-AA9B011C3E82}" dt="2023-02-25T04:19:08.794" v="1029" actId="21"/>
          <ac:picMkLst>
            <pc:docMk/>
            <pc:sldMk cId="1081454568" sldId="295"/>
            <ac:picMk id="2" creationId="{7AE67D8E-47F0-4C19-A1B7-0EB7A7F8D240}"/>
          </ac:picMkLst>
        </pc:picChg>
        <pc:picChg chg="add del mod">
          <ac:chgData name="Xuanbo" userId="52a29cb4-095e-4b88-8e5b-abe65ecae15b" providerId="ADAL" clId="{65123C54-3A2B-497A-B4DF-AA9B011C3E82}" dt="2023-02-25T04:19:56.567" v="1046" actId="21"/>
          <ac:picMkLst>
            <pc:docMk/>
            <pc:sldMk cId="1081454568" sldId="295"/>
            <ac:picMk id="3" creationId="{19F00528-0586-4A7D-A008-E4331BA0FA17}"/>
          </ac:picMkLst>
        </pc:picChg>
        <pc:picChg chg="add del mod">
          <ac:chgData name="Xuanbo" userId="52a29cb4-095e-4b88-8e5b-abe65ecae15b" providerId="ADAL" clId="{65123C54-3A2B-497A-B4DF-AA9B011C3E82}" dt="2023-02-25T04:20:58.190" v="1055" actId="21"/>
          <ac:picMkLst>
            <pc:docMk/>
            <pc:sldMk cId="1081454568" sldId="295"/>
            <ac:picMk id="5" creationId="{27166768-1E95-45D4-95F8-3039B7903F19}"/>
          </ac:picMkLst>
        </pc:picChg>
        <pc:picChg chg="add del mod">
          <ac:chgData name="Xuanbo" userId="52a29cb4-095e-4b88-8e5b-abe65ecae15b" providerId="ADAL" clId="{65123C54-3A2B-497A-B4DF-AA9B011C3E82}" dt="2023-02-25T04:21:31.869" v="1060" actId="21"/>
          <ac:picMkLst>
            <pc:docMk/>
            <pc:sldMk cId="1081454568" sldId="295"/>
            <ac:picMk id="6" creationId="{F08F6C81-C5F5-401F-AEBD-EB2B39387990}"/>
          </ac:picMkLst>
        </pc:picChg>
        <pc:picChg chg="add del">
          <ac:chgData name="Xuanbo" userId="52a29cb4-095e-4b88-8e5b-abe65ecae15b" providerId="ADAL" clId="{65123C54-3A2B-497A-B4DF-AA9B011C3E82}" dt="2023-02-25T04:22:54.519" v="1065"/>
          <ac:picMkLst>
            <pc:docMk/>
            <pc:sldMk cId="1081454568" sldId="295"/>
            <ac:picMk id="7" creationId="{9C2EB3B8-8DB5-4AAB-A7C9-143EA2F07ED0}"/>
          </ac:picMkLst>
        </pc:picChg>
        <pc:picChg chg="add del mod">
          <ac:chgData name="Xuanbo" userId="52a29cb4-095e-4b88-8e5b-abe65ecae15b" providerId="ADAL" clId="{65123C54-3A2B-497A-B4DF-AA9B011C3E82}" dt="2023-02-25T04:23:03.445" v="1069" actId="21"/>
          <ac:picMkLst>
            <pc:docMk/>
            <pc:sldMk cId="1081454568" sldId="295"/>
            <ac:picMk id="8" creationId="{089676DA-EC5B-4800-BB14-1280EBBC8621}"/>
          </ac:picMkLst>
        </pc:picChg>
        <pc:picChg chg="add del mod">
          <ac:chgData name="Xuanbo" userId="52a29cb4-095e-4b88-8e5b-abe65ecae15b" providerId="ADAL" clId="{65123C54-3A2B-497A-B4DF-AA9B011C3E82}" dt="2023-02-25T04:23:43.951" v="1074" actId="21"/>
          <ac:picMkLst>
            <pc:docMk/>
            <pc:sldMk cId="1081454568" sldId="295"/>
            <ac:picMk id="9" creationId="{38438CE5-E537-4E66-BD38-EBC16768F602}"/>
          </ac:picMkLst>
        </pc:picChg>
        <pc:picChg chg="add mod">
          <ac:chgData name="Xuanbo" userId="52a29cb4-095e-4b88-8e5b-abe65ecae15b" providerId="ADAL" clId="{65123C54-3A2B-497A-B4DF-AA9B011C3E82}" dt="2023-02-25T04:19:38.734" v="1041" actId="1076"/>
          <ac:picMkLst>
            <pc:docMk/>
            <pc:sldMk cId="1081454568" sldId="295"/>
            <ac:picMk id="10" creationId="{7D15FCEA-5344-4138-8B49-14B35F1A1DF9}"/>
          </ac:picMkLst>
        </pc:picChg>
        <pc:picChg chg="add del mod">
          <ac:chgData name="Xuanbo" userId="52a29cb4-095e-4b88-8e5b-abe65ecae15b" providerId="ADAL" clId="{65123C54-3A2B-497A-B4DF-AA9B011C3E82}" dt="2023-02-25T04:21:32.900" v="1061" actId="478"/>
          <ac:picMkLst>
            <pc:docMk/>
            <pc:sldMk cId="1081454568" sldId="295"/>
            <ac:picMk id="12" creationId="{91595F1A-738B-491D-B9AE-B527BDBDB835}"/>
          </ac:picMkLst>
        </pc:picChg>
        <pc:picChg chg="del">
          <ac:chgData name="Xuanbo" userId="52a29cb4-095e-4b88-8e5b-abe65ecae15b" providerId="ADAL" clId="{65123C54-3A2B-497A-B4DF-AA9B011C3E82}" dt="2023-02-25T04:19:17.407" v="1034" actId="21"/>
          <ac:picMkLst>
            <pc:docMk/>
            <pc:sldMk cId="1081454568" sldId="295"/>
            <ac:picMk id="13" creationId="{FD53ED91-CCAA-4674-9F04-3DDB49C7E1B5}"/>
          </ac:picMkLst>
        </pc:picChg>
        <pc:picChg chg="add del mod">
          <ac:chgData name="Xuanbo" userId="52a29cb4-095e-4b88-8e5b-abe65ecae15b" providerId="ADAL" clId="{65123C54-3A2B-497A-B4DF-AA9B011C3E82}" dt="2023-02-25T04:19:57.630" v="1047" actId="478"/>
          <ac:picMkLst>
            <pc:docMk/>
            <pc:sldMk cId="1081454568" sldId="295"/>
            <ac:picMk id="14" creationId="{7FA82F1B-710F-45D2-8EBD-DD2E064F53FC}"/>
          </ac:picMkLst>
        </pc:picChg>
        <pc:picChg chg="add mod">
          <ac:chgData name="Xuanbo" userId="52a29cb4-095e-4b88-8e5b-abe65ecae15b" providerId="ADAL" clId="{65123C54-3A2B-497A-B4DF-AA9B011C3E82}" dt="2023-02-25T04:19:57.927" v="1048"/>
          <ac:picMkLst>
            <pc:docMk/>
            <pc:sldMk cId="1081454568" sldId="295"/>
            <ac:picMk id="16" creationId="{0EE7CE35-1197-4C39-8651-CDBC656820AB}"/>
          </ac:picMkLst>
        </pc:picChg>
        <pc:picChg chg="add del mod">
          <ac:chgData name="Xuanbo" userId="52a29cb4-095e-4b88-8e5b-abe65ecae15b" providerId="ADAL" clId="{65123C54-3A2B-497A-B4DF-AA9B011C3E82}" dt="2023-02-25T04:23:44.984" v="1075" actId="478"/>
          <ac:picMkLst>
            <pc:docMk/>
            <pc:sldMk cId="1081454568" sldId="295"/>
            <ac:picMk id="20" creationId="{FE842760-578A-4B4A-A33A-999ADFF60AD8}"/>
          </ac:picMkLst>
        </pc:picChg>
        <pc:picChg chg="add del mod">
          <ac:chgData name="Xuanbo" userId="52a29cb4-095e-4b88-8e5b-abe65ecae15b" providerId="ADAL" clId="{65123C54-3A2B-497A-B4DF-AA9B011C3E82}" dt="2023-02-25T04:23:04.429" v="1070" actId="478"/>
          <ac:picMkLst>
            <pc:docMk/>
            <pc:sldMk cId="1081454568" sldId="295"/>
            <ac:picMk id="22" creationId="{61384CE6-D1FE-43B4-8F2C-36A5D94B00E2}"/>
          </ac:picMkLst>
        </pc:picChg>
        <pc:picChg chg="add mod">
          <ac:chgData name="Xuanbo" userId="52a29cb4-095e-4b88-8e5b-abe65ecae15b" providerId="ADAL" clId="{65123C54-3A2B-497A-B4DF-AA9B011C3E82}" dt="2023-02-25T04:23:04.601" v="1071"/>
          <ac:picMkLst>
            <pc:docMk/>
            <pc:sldMk cId="1081454568" sldId="295"/>
            <ac:picMk id="25" creationId="{9CB0E3FE-010A-409E-AD0F-A6932D4AA38A}"/>
          </ac:picMkLst>
        </pc:picChg>
        <pc:picChg chg="add mod">
          <ac:chgData name="Xuanbo" userId="52a29cb4-095e-4b88-8e5b-abe65ecae15b" providerId="ADAL" clId="{65123C54-3A2B-497A-B4DF-AA9B011C3E82}" dt="2023-02-25T04:23:45.234" v="1076"/>
          <ac:picMkLst>
            <pc:docMk/>
            <pc:sldMk cId="1081454568" sldId="295"/>
            <ac:picMk id="27" creationId="{4E61EC5F-40D7-4004-83C9-DA155D74D400}"/>
          </ac:picMkLst>
        </pc:picChg>
        <pc:picChg chg="del mod">
          <ac:chgData name="Xuanbo" userId="52a29cb4-095e-4b88-8e5b-abe65ecae15b" providerId="ADAL" clId="{65123C54-3A2B-497A-B4DF-AA9B011C3E82}" dt="2023-02-25T04:20:59.144" v="1056" actId="478"/>
          <ac:picMkLst>
            <pc:docMk/>
            <pc:sldMk cId="1081454568" sldId="295"/>
            <ac:picMk id="78" creationId="{634D25C3-DE1A-4D28-B302-32E26D9C41AE}"/>
          </ac:picMkLst>
        </pc:picChg>
        <pc:picChg chg="del">
          <ac:chgData name="Xuanbo" userId="52a29cb4-095e-4b88-8e5b-abe65ecae15b" providerId="ADAL" clId="{65123C54-3A2B-497A-B4DF-AA9B011C3E82}" dt="2023-02-25T04:19:09.701" v="1030" actId="478"/>
          <ac:picMkLst>
            <pc:docMk/>
            <pc:sldMk cId="1081454568" sldId="295"/>
            <ac:picMk id="80" creationId="{0E27201A-A0D9-4021-8294-F6903866D22D}"/>
          </ac:picMkLst>
        </pc:picChg>
        <pc:picChg chg="del">
          <ac:chgData name="Xuanbo" userId="52a29cb4-095e-4b88-8e5b-abe65ecae15b" providerId="ADAL" clId="{65123C54-3A2B-497A-B4DF-AA9B011C3E82}" dt="2023-02-25T04:19:15.139" v="1033" actId="21"/>
          <ac:picMkLst>
            <pc:docMk/>
            <pc:sldMk cId="1081454568" sldId="295"/>
            <ac:picMk id="82" creationId="{8FB036D2-A396-4830-B74E-7B087AEAF545}"/>
          </ac:picMkLst>
        </pc:picChg>
      </pc:sldChg>
      <pc:sldChg chg="addSp delSp modSp add mod">
        <pc:chgData name="Xuanbo" userId="52a29cb4-095e-4b88-8e5b-abe65ecae15b" providerId="ADAL" clId="{65123C54-3A2B-497A-B4DF-AA9B011C3E82}" dt="2023-02-25T04:33:25.533" v="1217" actId="20577"/>
        <pc:sldMkLst>
          <pc:docMk/>
          <pc:sldMk cId="2862118254" sldId="296"/>
        </pc:sldMkLst>
        <pc:spChg chg="mod">
          <ac:chgData name="Xuanbo" userId="52a29cb4-095e-4b88-8e5b-abe65ecae15b" providerId="ADAL" clId="{65123C54-3A2B-497A-B4DF-AA9B011C3E82}" dt="2023-02-25T04:32:53.198" v="1199" actId="14100"/>
          <ac:spMkLst>
            <pc:docMk/>
            <pc:sldMk cId="2862118254" sldId="296"/>
            <ac:spMk id="13" creationId="{89B6C010-4C63-434D-BC34-4B281E4C7CD5}"/>
          </ac:spMkLst>
        </pc:spChg>
        <pc:spChg chg="add del">
          <ac:chgData name="Xuanbo" userId="52a29cb4-095e-4b88-8e5b-abe65ecae15b" providerId="ADAL" clId="{65123C54-3A2B-497A-B4DF-AA9B011C3E82}" dt="2023-02-25T04:25:32.321" v="1131" actId="21"/>
          <ac:spMkLst>
            <pc:docMk/>
            <pc:sldMk cId="2862118254" sldId="296"/>
            <ac:spMk id="14" creationId="{6BFFE0F9-4EBB-44A5-B312-E536E8241663}"/>
          </ac:spMkLst>
        </pc:spChg>
        <pc:spChg chg="add del">
          <ac:chgData name="Xuanbo" userId="52a29cb4-095e-4b88-8e5b-abe65ecae15b" providerId="ADAL" clId="{65123C54-3A2B-497A-B4DF-AA9B011C3E82}" dt="2023-02-25T04:26:02.515" v="1136" actId="21"/>
          <ac:spMkLst>
            <pc:docMk/>
            <pc:sldMk cId="2862118254" sldId="296"/>
            <ac:spMk id="19" creationId="{B5E49AF6-05EF-4AF4-A296-7079AC8BA2B1}"/>
          </ac:spMkLst>
        </pc:spChg>
        <pc:spChg chg="add del">
          <ac:chgData name="Xuanbo" userId="52a29cb4-095e-4b88-8e5b-abe65ecae15b" providerId="ADAL" clId="{65123C54-3A2B-497A-B4DF-AA9B011C3E82}" dt="2023-02-25T04:26:02.515" v="1136" actId="21"/>
          <ac:spMkLst>
            <pc:docMk/>
            <pc:sldMk cId="2862118254" sldId="296"/>
            <ac:spMk id="20" creationId="{B4035857-B694-4F1F-83C8-CEDA74D0E417}"/>
          </ac:spMkLst>
        </pc:spChg>
        <pc:spChg chg="add mod">
          <ac:chgData name="Xuanbo" userId="52a29cb4-095e-4b88-8e5b-abe65ecae15b" providerId="ADAL" clId="{65123C54-3A2B-497A-B4DF-AA9B011C3E82}" dt="2023-02-25T04:30:56.623" v="1173" actId="1076"/>
          <ac:spMkLst>
            <pc:docMk/>
            <pc:sldMk cId="2862118254" sldId="296"/>
            <ac:spMk id="21" creationId="{F37A23D2-85CC-4170-84BF-749BE0A2524A}"/>
          </ac:spMkLst>
        </pc:spChg>
        <pc:spChg chg="add mod">
          <ac:chgData name="Xuanbo" userId="52a29cb4-095e-4b88-8e5b-abe65ecae15b" providerId="ADAL" clId="{65123C54-3A2B-497A-B4DF-AA9B011C3E82}" dt="2023-02-25T04:31:03.265" v="1174" actId="14100"/>
          <ac:spMkLst>
            <pc:docMk/>
            <pc:sldMk cId="2862118254" sldId="296"/>
            <ac:spMk id="22" creationId="{7BA63EB0-35B6-4BAA-9BA5-0B77039E7093}"/>
          </ac:spMkLst>
        </pc:spChg>
        <pc:spChg chg="add mod">
          <ac:chgData name="Xuanbo" userId="52a29cb4-095e-4b88-8e5b-abe65ecae15b" providerId="ADAL" clId="{65123C54-3A2B-497A-B4DF-AA9B011C3E82}" dt="2023-02-25T04:31:28.782" v="1184" actId="1076"/>
          <ac:spMkLst>
            <pc:docMk/>
            <pc:sldMk cId="2862118254" sldId="296"/>
            <ac:spMk id="23" creationId="{EE729414-BE0F-4D1B-86A7-10CF9D6E10CF}"/>
          </ac:spMkLst>
        </pc:spChg>
        <pc:spChg chg="add mod">
          <ac:chgData name="Xuanbo" userId="52a29cb4-095e-4b88-8e5b-abe65ecae15b" providerId="ADAL" clId="{65123C54-3A2B-497A-B4DF-AA9B011C3E82}" dt="2023-02-25T04:32:42.507" v="1192"/>
          <ac:spMkLst>
            <pc:docMk/>
            <pc:sldMk cId="2862118254" sldId="296"/>
            <ac:spMk id="24" creationId="{4756E75C-3F7D-4E86-A5CD-44E11F064289}"/>
          </ac:spMkLst>
        </pc:spChg>
        <pc:spChg chg="add mod">
          <ac:chgData name="Xuanbo" userId="52a29cb4-095e-4b88-8e5b-abe65ecae15b" providerId="ADAL" clId="{65123C54-3A2B-497A-B4DF-AA9B011C3E82}" dt="2023-02-25T04:33:25.533" v="1217" actId="20577"/>
          <ac:spMkLst>
            <pc:docMk/>
            <pc:sldMk cId="2862118254" sldId="296"/>
            <ac:spMk id="26" creationId="{98DE90F8-9536-4DCF-BECB-C93AF0F58C0B}"/>
          </ac:spMkLst>
        </pc:spChg>
        <pc:picChg chg="add mod">
          <ac:chgData name="Xuanbo" userId="52a29cb4-095e-4b88-8e5b-abe65ecae15b" providerId="ADAL" clId="{65123C54-3A2B-497A-B4DF-AA9B011C3E82}" dt="2023-02-25T04:30:34.495" v="1167" actId="14100"/>
          <ac:picMkLst>
            <pc:docMk/>
            <pc:sldMk cId="2862118254" sldId="296"/>
            <ac:picMk id="3" creationId="{A1DE8A40-1335-4986-96C2-273200FA1E31}"/>
          </ac:picMkLst>
        </pc:picChg>
        <pc:picChg chg="add del">
          <ac:chgData name="Xuanbo" userId="52a29cb4-095e-4b88-8e5b-abe65ecae15b" providerId="ADAL" clId="{65123C54-3A2B-497A-B4DF-AA9B011C3E82}" dt="2023-02-25T04:25:30.152" v="1130" actId="21"/>
          <ac:picMkLst>
            <pc:docMk/>
            <pc:sldMk cId="2862118254" sldId="296"/>
            <ac:picMk id="4" creationId="{12EF8411-073A-49F0-847E-4616508BA855}"/>
          </ac:picMkLst>
        </pc:picChg>
        <pc:picChg chg="add mod">
          <ac:chgData name="Xuanbo" userId="52a29cb4-095e-4b88-8e5b-abe65ecae15b" providerId="ADAL" clId="{65123C54-3A2B-497A-B4DF-AA9B011C3E82}" dt="2023-02-25T04:30:34.495" v="1167" actId="14100"/>
          <ac:picMkLst>
            <pc:docMk/>
            <pc:sldMk cId="2862118254" sldId="296"/>
            <ac:picMk id="6" creationId="{E759D94C-AC87-463F-95DE-5895A542E7E6}"/>
          </ac:picMkLst>
        </pc:picChg>
        <pc:picChg chg="add del">
          <ac:chgData name="Xuanbo" userId="52a29cb4-095e-4b88-8e5b-abe65ecae15b" providerId="ADAL" clId="{65123C54-3A2B-497A-B4DF-AA9B011C3E82}" dt="2023-02-25T04:25:30.152" v="1130" actId="21"/>
          <ac:picMkLst>
            <pc:docMk/>
            <pc:sldMk cId="2862118254" sldId="296"/>
            <ac:picMk id="7" creationId="{04066FF0-4C74-4E27-ACFC-2FE7CB320000}"/>
          </ac:picMkLst>
        </pc:picChg>
        <pc:picChg chg="add mod">
          <ac:chgData name="Xuanbo" userId="52a29cb4-095e-4b88-8e5b-abe65ecae15b" providerId="ADAL" clId="{65123C54-3A2B-497A-B4DF-AA9B011C3E82}" dt="2023-02-25T04:31:07.789" v="1176" actId="1076"/>
          <ac:picMkLst>
            <pc:docMk/>
            <pc:sldMk cId="2862118254" sldId="296"/>
            <ac:picMk id="9" creationId="{ED4EC988-BDF3-4B01-B35D-F13B1D99BEE7}"/>
          </ac:picMkLst>
        </pc:picChg>
        <pc:picChg chg="add mod">
          <ac:chgData name="Xuanbo" userId="52a29cb4-095e-4b88-8e5b-abe65ecae15b" providerId="ADAL" clId="{65123C54-3A2B-497A-B4DF-AA9B011C3E82}" dt="2023-02-25T04:31:07.789" v="1176" actId="1076"/>
          <ac:picMkLst>
            <pc:docMk/>
            <pc:sldMk cId="2862118254" sldId="296"/>
            <ac:picMk id="11" creationId="{183BCE98-8C48-47D3-983C-F3E5F05B48A0}"/>
          </ac:picMkLst>
        </pc:picChg>
        <pc:picChg chg="add mod">
          <ac:chgData name="Xuanbo" userId="52a29cb4-095e-4b88-8e5b-abe65ecae15b" providerId="ADAL" clId="{65123C54-3A2B-497A-B4DF-AA9B011C3E82}" dt="2023-02-25T04:30:34.495" v="1167" actId="14100"/>
          <ac:picMkLst>
            <pc:docMk/>
            <pc:sldMk cId="2862118254" sldId="296"/>
            <ac:picMk id="15" creationId="{D289B522-6C74-4B68-90F7-FAAE7613ABE1}"/>
          </ac:picMkLst>
        </pc:picChg>
      </pc:sldChg>
      <pc:sldChg chg="addSp delSp modSp new mod">
        <pc:chgData name="Xuanbo" userId="52a29cb4-095e-4b88-8e5b-abe65ecae15b" providerId="ADAL" clId="{65123C54-3A2B-497A-B4DF-AA9B011C3E82}" dt="2023-02-25T04:38:23.932" v="1279" actId="21"/>
        <pc:sldMkLst>
          <pc:docMk/>
          <pc:sldMk cId="1106058793" sldId="297"/>
        </pc:sldMkLst>
        <pc:spChg chg="del">
          <ac:chgData name="Xuanbo" userId="52a29cb4-095e-4b88-8e5b-abe65ecae15b" providerId="ADAL" clId="{65123C54-3A2B-497A-B4DF-AA9B011C3E82}" dt="2023-02-25T04:35:48.531" v="1222" actId="21"/>
          <ac:spMkLst>
            <pc:docMk/>
            <pc:sldMk cId="1106058793" sldId="297"/>
            <ac:spMk id="2" creationId="{4F946436-01D1-4ADB-A154-6ADC03D8B1D2}"/>
          </ac:spMkLst>
        </pc:spChg>
        <pc:spChg chg="del">
          <ac:chgData name="Xuanbo" userId="52a29cb4-095e-4b88-8e5b-abe65ecae15b" providerId="ADAL" clId="{65123C54-3A2B-497A-B4DF-AA9B011C3E82}" dt="2023-02-25T04:35:48.531" v="1222" actId="21"/>
          <ac:spMkLst>
            <pc:docMk/>
            <pc:sldMk cId="1106058793" sldId="297"/>
            <ac:spMk id="3" creationId="{71948CE8-B773-4B7B-A1AF-A90B85C3D9A3}"/>
          </ac:spMkLst>
        </pc:spChg>
        <pc:spChg chg="add mod">
          <ac:chgData name="Xuanbo" userId="52a29cb4-095e-4b88-8e5b-abe65ecae15b" providerId="ADAL" clId="{65123C54-3A2B-497A-B4DF-AA9B011C3E82}" dt="2023-02-25T04:36:03.167" v="1239" actId="21"/>
          <ac:spMkLst>
            <pc:docMk/>
            <pc:sldMk cId="1106058793" sldId="297"/>
            <ac:spMk id="8" creationId="{D0BDE7D5-95A2-4EB2-AE5B-A491BEFE5C1F}"/>
          </ac:spMkLst>
        </pc:spChg>
        <pc:spChg chg="add mod">
          <ac:chgData name="Xuanbo" userId="52a29cb4-095e-4b88-8e5b-abe65ecae15b" providerId="ADAL" clId="{65123C54-3A2B-497A-B4DF-AA9B011C3E82}" dt="2023-02-25T04:38:23.932" v="1279" actId="21"/>
          <ac:spMkLst>
            <pc:docMk/>
            <pc:sldMk cId="1106058793" sldId="297"/>
            <ac:spMk id="11" creationId="{2D62B4E5-7F6C-4698-9AC4-5CEC9E5B999F}"/>
          </ac:spMkLst>
        </pc:spChg>
        <pc:picChg chg="add del">
          <ac:chgData name="Xuanbo" userId="52a29cb4-095e-4b88-8e5b-abe65ecae15b" providerId="ADAL" clId="{65123C54-3A2B-497A-B4DF-AA9B011C3E82}" dt="2023-02-25T04:35:43.609" v="1220" actId="22"/>
          <ac:picMkLst>
            <pc:docMk/>
            <pc:sldMk cId="1106058793" sldId="297"/>
            <ac:picMk id="5" creationId="{F0D8A0CB-4B3E-4DB5-8A61-9BEDC61DD4BA}"/>
          </ac:picMkLst>
        </pc:picChg>
        <pc:picChg chg="add mod">
          <ac:chgData name="Xuanbo" userId="52a29cb4-095e-4b88-8e5b-abe65ecae15b" providerId="ADAL" clId="{65123C54-3A2B-497A-B4DF-AA9B011C3E82}" dt="2023-02-25T04:37:18.075" v="1243" actId="1076"/>
          <ac:picMkLst>
            <pc:docMk/>
            <pc:sldMk cId="1106058793" sldId="297"/>
            <ac:picMk id="7" creationId="{9B398B61-B7BF-4534-BF56-F3C7DB0F2C37}"/>
          </ac:picMkLst>
        </pc:picChg>
        <pc:picChg chg="add mod">
          <ac:chgData name="Xuanbo" userId="52a29cb4-095e-4b88-8e5b-abe65ecae15b" providerId="ADAL" clId="{65123C54-3A2B-497A-B4DF-AA9B011C3E82}" dt="2023-02-25T04:38:00.229" v="1248" actId="1076"/>
          <ac:picMkLst>
            <pc:docMk/>
            <pc:sldMk cId="1106058793" sldId="297"/>
            <ac:picMk id="10" creationId="{18D6A8AA-8DDB-470A-ABC5-DAF7D63A3F76}"/>
          </ac:picMkLst>
        </pc:picChg>
      </pc:sldChg>
      <pc:sldChg chg="addSp delSp modSp new del">
        <pc:chgData name="Xuanbo" userId="52a29cb4-095e-4b88-8e5b-abe65ecae15b" providerId="ADAL" clId="{65123C54-3A2B-497A-B4DF-AA9B011C3E82}" dt="2023-02-25T04:44:21.726" v="1369" actId="2696"/>
        <pc:sldMkLst>
          <pc:docMk/>
          <pc:sldMk cId="4237585773" sldId="298"/>
        </pc:sldMkLst>
        <pc:spChg chg="add del mod">
          <ac:chgData name="Xuanbo" userId="52a29cb4-095e-4b88-8e5b-abe65ecae15b" providerId="ADAL" clId="{65123C54-3A2B-497A-B4DF-AA9B011C3E82}" dt="2023-02-25T04:44:17.726" v="1367"/>
          <ac:spMkLst>
            <pc:docMk/>
            <pc:sldMk cId="4237585773" sldId="298"/>
            <ac:spMk id="4" creationId="{7FC547B7-2A6B-469F-9718-B9E7CBC9E427}"/>
          </ac:spMkLst>
        </pc:spChg>
      </pc:sldChg>
      <pc:sldChg chg="addSp delSp modSp add mod">
        <pc:chgData name="Xuanbo" userId="52a29cb4-095e-4b88-8e5b-abe65ecae15b" providerId="ADAL" clId="{65123C54-3A2B-497A-B4DF-AA9B011C3E82}" dt="2023-02-25T05:19:56.426" v="2150"/>
        <pc:sldMkLst>
          <pc:docMk/>
          <pc:sldMk cId="3869227129" sldId="299"/>
        </pc:sldMkLst>
        <pc:spChg chg="mod">
          <ac:chgData name="Xuanbo" userId="52a29cb4-095e-4b88-8e5b-abe65ecae15b" providerId="ADAL" clId="{65123C54-3A2B-497A-B4DF-AA9B011C3E82}" dt="2023-02-25T05:19:22.468" v="2129" actId="114"/>
          <ac:spMkLst>
            <pc:docMk/>
            <pc:sldMk cId="3869227129" sldId="299"/>
            <ac:spMk id="20" creationId="{BEDCF0EB-E319-4B3D-B5AE-F1D16BA4F322}"/>
          </ac:spMkLst>
        </pc:spChg>
        <pc:spChg chg="del mod">
          <ac:chgData name="Xuanbo" userId="52a29cb4-095e-4b88-8e5b-abe65ecae15b" providerId="ADAL" clId="{65123C54-3A2B-497A-B4DF-AA9B011C3E82}" dt="2023-02-25T04:46:25.686" v="1431" actId="478"/>
          <ac:spMkLst>
            <pc:docMk/>
            <pc:sldMk cId="3869227129" sldId="299"/>
            <ac:spMk id="25" creationId="{F26C7A7A-8282-4013-8264-2112BA75689E}"/>
          </ac:spMkLst>
        </pc:spChg>
        <pc:spChg chg="add mod">
          <ac:chgData name="Xuanbo" userId="52a29cb4-095e-4b88-8e5b-abe65ecae15b" providerId="ADAL" clId="{65123C54-3A2B-497A-B4DF-AA9B011C3E82}" dt="2023-02-25T04:46:25.983" v="1432"/>
          <ac:spMkLst>
            <pc:docMk/>
            <pc:sldMk cId="3869227129" sldId="299"/>
            <ac:spMk id="26" creationId="{7D461739-8036-4163-AA27-046AE937F0BC}"/>
          </ac:spMkLst>
        </pc:spChg>
        <pc:spChg chg="del">
          <ac:chgData name="Xuanbo" userId="52a29cb4-095e-4b88-8e5b-abe65ecae15b" providerId="ADAL" clId="{65123C54-3A2B-497A-B4DF-AA9B011C3E82}" dt="2023-02-25T05:19:26.015" v="2130" actId="21"/>
          <ac:spMkLst>
            <pc:docMk/>
            <pc:sldMk cId="3869227129" sldId="299"/>
            <ac:spMk id="27" creationId="{271118DB-4173-44AE-A843-B48C60D553B2}"/>
          </ac:spMkLst>
        </pc:spChg>
        <pc:spChg chg="mod">
          <ac:chgData name="Xuanbo" userId="52a29cb4-095e-4b88-8e5b-abe65ecae15b" providerId="ADAL" clId="{65123C54-3A2B-497A-B4DF-AA9B011C3E82}" dt="2023-02-25T04:46:29.546" v="1433" actId="20577"/>
          <ac:spMkLst>
            <pc:docMk/>
            <pc:sldMk cId="3869227129" sldId="299"/>
            <ac:spMk id="28" creationId="{2204C10A-A4E7-45B7-B1D0-8E18028C008C}"/>
          </ac:spMkLst>
        </pc:spChg>
        <pc:spChg chg="add mod">
          <ac:chgData name="Xuanbo" userId="52a29cb4-095e-4b88-8e5b-abe65ecae15b" providerId="ADAL" clId="{65123C54-3A2B-497A-B4DF-AA9B011C3E82}" dt="2023-02-25T05:19:56.426" v="2150"/>
          <ac:spMkLst>
            <pc:docMk/>
            <pc:sldMk cId="3869227129" sldId="299"/>
            <ac:spMk id="29" creationId="{9D608222-7640-4B40-A159-99BAEA504474}"/>
          </ac:spMkLst>
        </pc:spChg>
      </pc:sldChg>
      <pc:sldChg chg="addSp delSp modSp add del mod">
        <pc:chgData name="Xuanbo" userId="52a29cb4-095e-4b88-8e5b-abe65ecae15b" providerId="ADAL" clId="{65123C54-3A2B-497A-B4DF-AA9B011C3E82}" dt="2023-02-25T04:57:04.947" v="1570" actId="47"/>
        <pc:sldMkLst>
          <pc:docMk/>
          <pc:sldMk cId="4046456404" sldId="300"/>
        </pc:sldMkLst>
        <pc:spChg chg="mod">
          <ac:chgData name="Xuanbo" userId="52a29cb4-095e-4b88-8e5b-abe65ecae15b" providerId="ADAL" clId="{65123C54-3A2B-497A-B4DF-AA9B011C3E82}" dt="2023-02-25T04:48:34.326" v="1491"/>
          <ac:spMkLst>
            <pc:docMk/>
            <pc:sldMk cId="4046456404" sldId="300"/>
            <ac:spMk id="7" creationId="{7D6C4428-B079-4976-BC75-D390EBA39177}"/>
          </ac:spMkLst>
        </pc:spChg>
        <pc:spChg chg="add mod">
          <ac:chgData name="Xuanbo" userId="52a29cb4-095e-4b88-8e5b-abe65ecae15b" providerId="ADAL" clId="{65123C54-3A2B-497A-B4DF-AA9B011C3E82}" dt="2023-02-25T04:52:16.451" v="1511" actId="21"/>
          <ac:spMkLst>
            <pc:docMk/>
            <pc:sldMk cId="4046456404" sldId="300"/>
            <ac:spMk id="8" creationId="{D410A7A3-3199-4419-B0FF-72408280C1F4}"/>
          </ac:spMkLst>
        </pc:spChg>
        <pc:spChg chg="add mod">
          <ac:chgData name="Xuanbo" userId="52a29cb4-095e-4b88-8e5b-abe65ecae15b" providerId="ADAL" clId="{65123C54-3A2B-497A-B4DF-AA9B011C3E82}" dt="2023-02-25T04:53:37.299" v="1530" actId="1076"/>
          <ac:spMkLst>
            <pc:docMk/>
            <pc:sldMk cId="4046456404" sldId="300"/>
            <ac:spMk id="9" creationId="{1EE14B33-DD0D-49A9-B765-35C60DD4D997}"/>
          </ac:spMkLst>
        </pc:spChg>
        <pc:spChg chg="add mod">
          <ac:chgData name="Xuanbo" userId="52a29cb4-095e-4b88-8e5b-abe65ecae15b" providerId="ADAL" clId="{65123C54-3A2B-497A-B4DF-AA9B011C3E82}" dt="2023-02-25T04:53:37.299" v="1530" actId="1076"/>
          <ac:spMkLst>
            <pc:docMk/>
            <pc:sldMk cId="4046456404" sldId="300"/>
            <ac:spMk id="10" creationId="{387660EF-B3E0-4459-8CB5-D6165BB6370E}"/>
          </ac:spMkLst>
        </pc:spChg>
        <pc:picChg chg="del">
          <ac:chgData name="Xuanbo" userId="52a29cb4-095e-4b88-8e5b-abe65ecae15b" providerId="ADAL" clId="{65123C54-3A2B-497A-B4DF-AA9B011C3E82}" dt="2023-02-25T04:48:39.504" v="1492" actId="21"/>
          <ac:picMkLst>
            <pc:docMk/>
            <pc:sldMk cId="4046456404" sldId="300"/>
            <ac:picMk id="3" creationId="{45221502-6D49-4207-94E1-3996F73B76E6}"/>
          </ac:picMkLst>
        </pc:picChg>
        <pc:picChg chg="add mod">
          <ac:chgData name="Xuanbo" userId="52a29cb4-095e-4b88-8e5b-abe65ecae15b" providerId="ADAL" clId="{65123C54-3A2B-497A-B4DF-AA9B011C3E82}" dt="2023-02-25T04:53:37.299" v="1530" actId="1076"/>
          <ac:picMkLst>
            <pc:docMk/>
            <pc:sldMk cId="4046456404" sldId="300"/>
            <ac:picMk id="4" creationId="{A807ACEB-CFF3-4933-84C3-614C12A703D3}"/>
          </ac:picMkLst>
        </pc:picChg>
        <pc:picChg chg="add mod">
          <ac:chgData name="Xuanbo" userId="52a29cb4-095e-4b88-8e5b-abe65ecae15b" providerId="ADAL" clId="{65123C54-3A2B-497A-B4DF-AA9B011C3E82}" dt="2023-02-25T04:53:37.299" v="1530" actId="1076"/>
          <ac:picMkLst>
            <pc:docMk/>
            <pc:sldMk cId="4046456404" sldId="300"/>
            <ac:picMk id="6" creationId="{8FD44866-D878-40EE-BD91-1C843087EA77}"/>
          </ac:picMkLst>
        </pc:picChg>
        <pc:picChg chg="add del mod">
          <ac:chgData name="Xuanbo" userId="52a29cb4-095e-4b88-8e5b-abe65ecae15b" providerId="ADAL" clId="{65123C54-3A2B-497A-B4DF-AA9B011C3E82}" dt="2023-02-25T04:53:46.733" v="1534"/>
          <ac:picMkLst>
            <pc:docMk/>
            <pc:sldMk cId="4046456404" sldId="300"/>
            <ac:picMk id="12" creationId="{619FD571-73DE-4CD3-927A-6D515738E71D}"/>
          </ac:picMkLst>
        </pc:picChg>
        <pc:picChg chg="add del mod">
          <ac:chgData name="Xuanbo" userId="52a29cb4-095e-4b88-8e5b-abe65ecae15b" providerId="ADAL" clId="{65123C54-3A2B-497A-B4DF-AA9B011C3E82}" dt="2023-02-25T04:53:46.733" v="1534"/>
          <ac:picMkLst>
            <pc:docMk/>
            <pc:sldMk cId="4046456404" sldId="300"/>
            <ac:picMk id="14" creationId="{7E1AAB8E-1E06-4403-A03C-F43268B7BCB2}"/>
          </ac:picMkLst>
        </pc:picChg>
        <pc:picChg chg="add mod">
          <ac:chgData name="Xuanbo" userId="52a29cb4-095e-4b88-8e5b-abe65ecae15b" providerId="ADAL" clId="{65123C54-3A2B-497A-B4DF-AA9B011C3E82}" dt="2023-02-25T04:54:46.561" v="1558" actId="1076"/>
          <ac:picMkLst>
            <pc:docMk/>
            <pc:sldMk cId="4046456404" sldId="300"/>
            <ac:picMk id="16" creationId="{DA71229E-F94D-407E-BE0D-C9E3DB91A13B}"/>
          </ac:picMkLst>
        </pc:picChg>
        <pc:picChg chg="add del mod">
          <ac:chgData name="Xuanbo" userId="52a29cb4-095e-4b88-8e5b-abe65ecae15b" providerId="ADAL" clId="{65123C54-3A2B-497A-B4DF-AA9B011C3E82}" dt="2023-02-25T04:54:49.358" v="1559" actId="1076"/>
          <ac:picMkLst>
            <pc:docMk/>
            <pc:sldMk cId="4046456404" sldId="300"/>
            <ac:picMk id="18" creationId="{548A7CA0-F2C1-482C-B3D0-20339669EEB3}"/>
          </ac:picMkLst>
        </pc:picChg>
        <pc:picChg chg="add del mod">
          <ac:chgData name="Xuanbo" userId="52a29cb4-095e-4b88-8e5b-abe65ecae15b" providerId="ADAL" clId="{65123C54-3A2B-497A-B4DF-AA9B011C3E82}" dt="2023-02-25T04:54:27.184" v="1547" actId="21"/>
          <ac:picMkLst>
            <pc:docMk/>
            <pc:sldMk cId="4046456404" sldId="300"/>
            <ac:picMk id="20" creationId="{EE2D4D55-52C6-4F9E-9F40-BD4CD5B55CF1}"/>
          </ac:picMkLst>
        </pc:picChg>
      </pc:sldChg>
      <pc:sldChg chg="addSp delSp modSp add del mod">
        <pc:chgData name="Xuanbo" userId="52a29cb4-095e-4b88-8e5b-abe65ecae15b" providerId="ADAL" clId="{65123C54-3A2B-497A-B4DF-AA9B011C3E82}" dt="2023-02-25T05:32:08.609" v="2327" actId="2696"/>
        <pc:sldMkLst>
          <pc:docMk/>
          <pc:sldMk cId="2825314848" sldId="301"/>
        </pc:sldMkLst>
        <pc:spChg chg="mod">
          <ac:chgData name="Xuanbo" userId="52a29cb4-095e-4b88-8e5b-abe65ecae15b" providerId="ADAL" clId="{65123C54-3A2B-497A-B4DF-AA9B011C3E82}" dt="2023-02-25T04:57:10.510" v="1572" actId="1076"/>
          <ac:spMkLst>
            <pc:docMk/>
            <pc:sldMk cId="2825314848" sldId="301"/>
            <ac:spMk id="8" creationId="{D410A7A3-3199-4419-B0FF-72408280C1F4}"/>
          </ac:spMkLst>
        </pc:spChg>
        <pc:spChg chg="mod">
          <ac:chgData name="Xuanbo" userId="52a29cb4-095e-4b88-8e5b-abe65ecae15b" providerId="ADAL" clId="{65123C54-3A2B-497A-B4DF-AA9B011C3E82}" dt="2023-02-25T04:58:25.731" v="1590" actId="164"/>
          <ac:spMkLst>
            <pc:docMk/>
            <pc:sldMk cId="2825314848" sldId="301"/>
            <ac:spMk id="9" creationId="{1EE14B33-DD0D-49A9-B765-35C60DD4D997}"/>
          </ac:spMkLst>
        </pc:spChg>
        <pc:spChg chg="mod">
          <ac:chgData name="Xuanbo" userId="52a29cb4-095e-4b88-8e5b-abe65ecae15b" providerId="ADAL" clId="{65123C54-3A2B-497A-B4DF-AA9B011C3E82}" dt="2023-02-25T04:58:25.731" v="1590" actId="164"/>
          <ac:spMkLst>
            <pc:docMk/>
            <pc:sldMk cId="2825314848" sldId="301"/>
            <ac:spMk id="10" creationId="{387660EF-B3E0-4459-8CB5-D6165BB6370E}"/>
          </ac:spMkLst>
        </pc:spChg>
        <pc:grpChg chg="add mod">
          <ac:chgData name="Xuanbo" userId="52a29cb4-095e-4b88-8e5b-abe65ecae15b" providerId="ADAL" clId="{65123C54-3A2B-497A-B4DF-AA9B011C3E82}" dt="2023-02-25T04:58:29.043" v="1592" actId="1076"/>
          <ac:grpSpMkLst>
            <pc:docMk/>
            <pc:sldMk cId="2825314848" sldId="301"/>
            <ac:grpSpMk id="2" creationId="{78A1AA11-68D9-4DB3-910D-084A6A345DFF}"/>
          </ac:grpSpMkLst>
        </pc:grpChg>
        <pc:picChg chg="mod">
          <ac:chgData name="Xuanbo" userId="52a29cb4-095e-4b88-8e5b-abe65ecae15b" providerId="ADAL" clId="{65123C54-3A2B-497A-B4DF-AA9B011C3E82}" dt="2023-02-25T04:58:25.731" v="1590" actId="164"/>
          <ac:picMkLst>
            <pc:docMk/>
            <pc:sldMk cId="2825314848" sldId="301"/>
            <ac:picMk id="4" creationId="{A807ACEB-CFF3-4933-84C3-614C12A703D3}"/>
          </ac:picMkLst>
        </pc:picChg>
        <pc:picChg chg="mod">
          <ac:chgData name="Xuanbo" userId="52a29cb4-095e-4b88-8e5b-abe65ecae15b" providerId="ADAL" clId="{65123C54-3A2B-497A-B4DF-AA9B011C3E82}" dt="2023-02-25T04:58:25.731" v="1590" actId="164"/>
          <ac:picMkLst>
            <pc:docMk/>
            <pc:sldMk cId="2825314848" sldId="301"/>
            <ac:picMk id="6" creationId="{8FD44866-D878-40EE-BD91-1C843087EA77}"/>
          </ac:picMkLst>
        </pc:picChg>
        <pc:picChg chg="add del">
          <ac:chgData name="Xuanbo" userId="52a29cb4-095e-4b88-8e5b-abe65ecae15b" providerId="ADAL" clId="{65123C54-3A2B-497A-B4DF-AA9B011C3E82}" dt="2023-02-25T04:58:01.725" v="1581" actId="21"/>
          <ac:picMkLst>
            <pc:docMk/>
            <pc:sldMk cId="2825314848" sldId="301"/>
            <ac:picMk id="16" creationId="{DA71229E-F94D-407E-BE0D-C9E3DB91A13B}"/>
          </ac:picMkLst>
        </pc:picChg>
        <pc:picChg chg="add del mod">
          <ac:chgData name="Xuanbo" userId="52a29cb4-095e-4b88-8e5b-abe65ecae15b" providerId="ADAL" clId="{65123C54-3A2B-497A-B4DF-AA9B011C3E82}" dt="2023-02-25T04:58:01.225" v="1580" actId="21"/>
          <ac:picMkLst>
            <pc:docMk/>
            <pc:sldMk cId="2825314848" sldId="301"/>
            <ac:picMk id="18" creationId="{548A7CA0-F2C1-482C-B3D0-20339669EEB3}"/>
          </ac:picMkLst>
        </pc:picChg>
      </pc:sldChg>
      <pc:sldChg chg="addSp delSp modSp add mod">
        <pc:chgData name="Xuanbo" userId="52a29cb4-095e-4b88-8e5b-abe65ecae15b" providerId="ADAL" clId="{65123C54-3A2B-497A-B4DF-AA9B011C3E82}" dt="2023-02-25T05:32:33.534" v="2348" actId="20577"/>
        <pc:sldMkLst>
          <pc:docMk/>
          <pc:sldMk cId="1652304468" sldId="302"/>
        </pc:sldMkLst>
        <pc:spChg chg="mod">
          <ac:chgData name="Xuanbo" userId="52a29cb4-095e-4b88-8e5b-abe65ecae15b" providerId="ADAL" clId="{65123C54-3A2B-497A-B4DF-AA9B011C3E82}" dt="2023-02-25T05:32:33.534" v="2348" actId="20577"/>
          <ac:spMkLst>
            <pc:docMk/>
            <pc:sldMk cId="1652304468" sldId="302"/>
            <ac:spMk id="7" creationId="{7D6C4428-B079-4976-BC75-D390EBA39177}"/>
          </ac:spMkLst>
        </pc:spChg>
        <pc:spChg chg="mod">
          <ac:chgData name="Xuanbo" userId="52a29cb4-095e-4b88-8e5b-abe65ecae15b" providerId="ADAL" clId="{65123C54-3A2B-497A-B4DF-AA9B011C3E82}" dt="2023-02-25T05:31:12.671" v="2319" actId="21"/>
          <ac:spMkLst>
            <pc:docMk/>
            <pc:sldMk cId="1652304468" sldId="302"/>
            <ac:spMk id="8" creationId="{D410A7A3-3199-4419-B0FF-72408280C1F4}"/>
          </ac:spMkLst>
        </pc:spChg>
        <pc:spChg chg="mod topLvl">
          <ac:chgData name="Xuanbo" userId="52a29cb4-095e-4b88-8e5b-abe65ecae15b" providerId="ADAL" clId="{65123C54-3A2B-497A-B4DF-AA9B011C3E82}" dt="2023-02-25T05:27:37.332" v="2277" actId="1035"/>
          <ac:spMkLst>
            <pc:docMk/>
            <pc:sldMk cId="1652304468" sldId="302"/>
            <ac:spMk id="9" creationId="{1EE14B33-DD0D-49A9-B765-35C60DD4D997}"/>
          </ac:spMkLst>
        </pc:spChg>
        <pc:spChg chg="mod topLvl">
          <ac:chgData name="Xuanbo" userId="52a29cb4-095e-4b88-8e5b-abe65ecae15b" providerId="ADAL" clId="{65123C54-3A2B-497A-B4DF-AA9B011C3E82}" dt="2023-02-25T05:27:51.894" v="2288" actId="1035"/>
          <ac:spMkLst>
            <pc:docMk/>
            <pc:sldMk cId="1652304468" sldId="302"/>
            <ac:spMk id="10" creationId="{387660EF-B3E0-4459-8CB5-D6165BB6370E}"/>
          </ac:spMkLst>
        </pc:spChg>
        <pc:spChg chg="add mod">
          <ac:chgData name="Xuanbo" userId="52a29cb4-095e-4b88-8e5b-abe65ecae15b" providerId="ADAL" clId="{65123C54-3A2B-497A-B4DF-AA9B011C3E82}" dt="2023-02-25T05:26:22.520" v="2262" actId="164"/>
          <ac:spMkLst>
            <pc:docMk/>
            <pc:sldMk cId="1652304468" sldId="302"/>
            <ac:spMk id="15" creationId="{E845C7BB-42E1-42F5-A626-7C2C8A385F14}"/>
          </ac:spMkLst>
        </pc:spChg>
        <pc:spChg chg="add mod">
          <ac:chgData name="Xuanbo" userId="52a29cb4-095e-4b88-8e5b-abe65ecae15b" providerId="ADAL" clId="{65123C54-3A2B-497A-B4DF-AA9B011C3E82}" dt="2023-02-25T05:26:22.520" v="2262" actId="164"/>
          <ac:spMkLst>
            <pc:docMk/>
            <pc:sldMk cId="1652304468" sldId="302"/>
            <ac:spMk id="16" creationId="{23E3D580-9066-44CD-861E-2344E6A4B18D}"/>
          </ac:spMkLst>
        </pc:spChg>
        <pc:spChg chg="add mod">
          <ac:chgData name="Xuanbo" userId="52a29cb4-095e-4b88-8e5b-abe65ecae15b" providerId="ADAL" clId="{65123C54-3A2B-497A-B4DF-AA9B011C3E82}" dt="2023-02-25T05:26:22.520" v="2262" actId="164"/>
          <ac:spMkLst>
            <pc:docMk/>
            <pc:sldMk cId="1652304468" sldId="302"/>
            <ac:spMk id="17" creationId="{078C1AFB-4F54-4FD8-9A10-AE411D388787}"/>
          </ac:spMkLst>
        </pc:spChg>
        <pc:spChg chg="add mod">
          <ac:chgData name="Xuanbo" userId="52a29cb4-095e-4b88-8e5b-abe65ecae15b" providerId="ADAL" clId="{65123C54-3A2B-497A-B4DF-AA9B011C3E82}" dt="2023-02-25T05:25:37.309" v="2251" actId="571"/>
          <ac:spMkLst>
            <pc:docMk/>
            <pc:sldMk cId="1652304468" sldId="302"/>
            <ac:spMk id="20" creationId="{B8C15A01-AD7D-4EF3-A204-A0394ECBF97D}"/>
          </ac:spMkLst>
        </pc:spChg>
        <pc:spChg chg="add mod">
          <ac:chgData name="Xuanbo" userId="52a29cb4-095e-4b88-8e5b-abe65ecae15b" providerId="ADAL" clId="{65123C54-3A2B-497A-B4DF-AA9B011C3E82}" dt="2023-02-25T05:25:37.309" v="2251" actId="571"/>
          <ac:spMkLst>
            <pc:docMk/>
            <pc:sldMk cId="1652304468" sldId="302"/>
            <ac:spMk id="21" creationId="{5E8EA6E8-D0E5-4C97-A6F0-CFAF5CE38289}"/>
          </ac:spMkLst>
        </pc:spChg>
        <pc:spChg chg="add mod">
          <ac:chgData name="Xuanbo" userId="52a29cb4-095e-4b88-8e5b-abe65ecae15b" providerId="ADAL" clId="{65123C54-3A2B-497A-B4DF-AA9B011C3E82}" dt="2023-02-25T05:25:37.309" v="2251" actId="571"/>
          <ac:spMkLst>
            <pc:docMk/>
            <pc:sldMk cId="1652304468" sldId="302"/>
            <ac:spMk id="22" creationId="{EC2B2BA7-591F-415E-860F-16B4F1758581}"/>
          </ac:spMkLst>
        </pc:spChg>
        <pc:spChg chg="add mod">
          <ac:chgData name="Xuanbo" userId="52a29cb4-095e-4b88-8e5b-abe65ecae15b" providerId="ADAL" clId="{65123C54-3A2B-497A-B4DF-AA9B011C3E82}" dt="2023-02-25T05:25:40.400" v="2253" actId="571"/>
          <ac:spMkLst>
            <pc:docMk/>
            <pc:sldMk cId="1652304468" sldId="302"/>
            <ac:spMk id="24" creationId="{BD003F89-79DD-4A6F-96EB-3BB19075380E}"/>
          </ac:spMkLst>
        </pc:spChg>
        <pc:spChg chg="add mod">
          <ac:chgData name="Xuanbo" userId="52a29cb4-095e-4b88-8e5b-abe65ecae15b" providerId="ADAL" clId="{65123C54-3A2B-497A-B4DF-AA9B011C3E82}" dt="2023-02-25T05:25:40.400" v="2253" actId="571"/>
          <ac:spMkLst>
            <pc:docMk/>
            <pc:sldMk cId="1652304468" sldId="302"/>
            <ac:spMk id="25" creationId="{3F2795AA-FB36-411B-A1A7-4F69EA9FBB1C}"/>
          </ac:spMkLst>
        </pc:spChg>
        <pc:spChg chg="add mod">
          <ac:chgData name="Xuanbo" userId="52a29cb4-095e-4b88-8e5b-abe65ecae15b" providerId="ADAL" clId="{65123C54-3A2B-497A-B4DF-AA9B011C3E82}" dt="2023-02-25T05:25:40.400" v="2253" actId="571"/>
          <ac:spMkLst>
            <pc:docMk/>
            <pc:sldMk cId="1652304468" sldId="302"/>
            <ac:spMk id="26" creationId="{33CF2F53-C94A-42F0-BCD2-E0BB7E33B2C2}"/>
          </ac:spMkLst>
        </pc:spChg>
        <pc:spChg chg="add mod">
          <ac:chgData name="Xuanbo" userId="52a29cb4-095e-4b88-8e5b-abe65ecae15b" providerId="ADAL" clId="{65123C54-3A2B-497A-B4DF-AA9B011C3E82}" dt="2023-02-25T05:25:45.874" v="2254" actId="571"/>
          <ac:spMkLst>
            <pc:docMk/>
            <pc:sldMk cId="1652304468" sldId="302"/>
            <ac:spMk id="27" creationId="{12256F4D-90E9-4296-8E86-AC1A53A6498E}"/>
          </ac:spMkLst>
        </pc:spChg>
        <pc:spChg chg="add mod">
          <ac:chgData name="Xuanbo" userId="52a29cb4-095e-4b88-8e5b-abe65ecae15b" providerId="ADAL" clId="{65123C54-3A2B-497A-B4DF-AA9B011C3E82}" dt="2023-02-25T05:25:52.579" v="2255" actId="1076"/>
          <ac:spMkLst>
            <pc:docMk/>
            <pc:sldMk cId="1652304468" sldId="302"/>
            <ac:spMk id="28" creationId="{06C2399A-171F-44FA-AB3B-B294C7BA936A}"/>
          </ac:spMkLst>
        </pc:spChg>
        <pc:spChg chg="add mod">
          <ac:chgData name="Xuanbo" userId="52a29cb4-095e-4b88-8e5b-abe65ecae15b" providerId="ADAL" clId="{65123C54-3A2B-497A-B4DF-AA9B011C3E82}" dt="2023-02-25T05:25:59.001" v="2258" actId="1076"/>
          <ac:spMkLst>
            <pc:docMk/>
            <pc:sldMk cId="1652304468" sldId="302"/>
            <ac:spMk id="29" creationId="{1111BD50-B5CA-4E08-859A-60749DA6171E}"/>
          </ac:spMkLst>
        </pc:spChg>
        <pc:spChg chg="add mod">
          <ac:chgData name="Xuanbo" userId="52a29cb4-095e-4b88-8e5b-abe65ecae15b" providerId="ADAL" clId="{65123C54-3A2B-497A-B4DF-AA9B011C3E82}" dt="2023-02-25T05:27:57.317" v="2292" actId="1035"/>
          <ac:spMkLst>
            <pc:docMk/>
            <pc:sldMk cId="1652304468" sldId="302"/>
            <ac:spMk id="31" creationId="{F093E637-19D8-47F1-BDAE-8FD07DE8B01C}"/>
          </ac:spMkLst>
        </pc:spChg>
        <pc:spChg chg="add mod">
          <ac:chgData name="Xuanbo" userId="52a29cb4-095e-4b88-8e5b-abe65ecae15b" providerId="ADAL" clId="{65123C54-3A2B-497A-B4DF-AA9B011C3E82}" dt="2023-02-25T05:27:42.252" v="2282" actId="1036"/>
          <ac:spMkLst>
            <pc:docMk/>
            <pc:sldMk cId="1652304468" sldId="302"/>
            <ac:spMk id="32" creationId="{DAED7F69-5E08-44BB-8618-C79D7C8B7964}"/>
          </ac:spMkLst>
        </pc:spChg>
        <pc:grpChg chg="del">
          <ac:chgData name="Xuanbo" userId="52a29cb4-095e-4b88-8e5b-abe65ecae15b" providerId="ADAL" clId="{65123C54-3A2B-497A-B4DF-AA9B011C3E82}" dt="2023-02-25T04:59:25.682" v="1594" actId="165"/>
          <ac:grpSpMkLst>
            <pc:docMk/>
            <pc:sldMk cId="1652304468" sldId="302"/>
            <ac:grpSpMk id="2" creationId="{78A1AA11-68D9-4DB3-910D-084A6A345DFF}"/>
          </ac:grpSpMkLst>
        </pc:grpChg>
        <pc:grpChg chg="add mod">
          <ac:chgData name="Xuanbo" userId="52a29cb4-095e-4b88-8e5b-abe65ecae15b" providerId="ADAL" clId="{65123C54-3A2B-497A-B4DF-AA9B011C3E82}" dt="2023-02-25T05:26:22.520" v="2262" actId="164"/>
          <ac:grpSpMkLst>
            <pc:docMk/>
            <pc:sldMk cId="1652304468" sldId="302"/>
            <ac:grpSpMk id="30" creationId="{3AB8D913-1AF8-4C0C-B2A9-A6894E666079}"/>
          </ac:grpSpMkLst>
        </pc:grpChg>
        <pc:picChg chg="mod topLvl modCrop">
          <ac:chgData name="Xuanbo" userId="52a29cb4-095e-4b88-8e5b-abe65ecae15b" providerId="ADAL" clId="{65123C54-3A2B-497A-B4DF-AA9B011C3E82}" dt="2023-02-25T05:23:49.148" v="2212" actId="1076"/>
          <ac:picMkLst>
            <pc:docMk/>
            <pc:sldMk cId="1652304468" sldId="302"/>
            <ac:picMk id="4" creationId="{A807ACEB-CFF3-4933-84C3-614C12A703D3}"/>
          </ac:picMkLst>
        </pc:picChg>
        <pc:picChg chg="add mod modCrop">
          <ac:chgData name="Xuanbo" userId="52a29cb4-095e-4b88-8e5b-abe65ecae15b" providerId="ADAL" clId="{65123C54-3A2B-497A-B4DF-AA9B011C3E82}" dt="2023-02-25T05:25:59.001" v="2258" actId="1076"/>
          <ac:picMkLst>
            <pc:docMk/>
            <pc:sldMk cId="1652304468" sldId="302"/>
            <ac:picMk id="5" creationId="{7839C405-8D69-4A8A-BD40-931692A131FF}"/>
          </ac:picMkLst>
        </pc:picChg>
        <pc:picChg chg="mod topLvl modCrop">
          <ac:chgData name="Xuanbo" userId="52a29cb4-095e-4b88-8e5b-abe65ecae15b" providerId="ADAL" clId="{65123C54-3A2B-497A-B4DF-AA9B011C3E82}" dt="2023-02-25T05:26:22.520" v="2262" actId="164"/>
          <ac:picMkLst>
            <pc:docMk/>
            <pc:sldMk cId="1652304468" sldId="302"/>
            <ac:picMk id="6" creationId="{8FD44866-D878-40EE-BD91-1C843087EA77}"/>
          </ac:picMkLst>
        </pc:picChg>
        <pc:picChg chg="add mod modCrop">
          <ac:chgData name="Xuanbo" userId="52a29cb4-095e-4b88-8e5b-abe65ecae15b" providerId="ADAL" clId="{65123C54-3A2B-497A-B4DF-AA9B011C3E82}" dt="2023-02-25T05:26:22.520" v="2262" actId="164"/>
          <ac:picMkLst>
            <pc:docMk/>
            <pc:sldMk cId="1652304468" sldId="302"/>
            <ac:picMk id="12" creationId="{06F3C4E5-217D-4040-A9BF-DE24573332A7}"/>
          </ac:picMkLst>
        </pc:picChg>
        <pc:picChg chg="add mod modCrop">
          <ac:chgData name="Xuanbo" userId="52a29cb4-095e-4b88-8e5b-abe65ecae15b" providerId="ADAL" clId="{65123C54-3A2B-497A-B4DF-AA9B011C3E82}" dt="2023-02-25T05:25:52.579" v="2255" actId="1076"/>
          <ac:picMkLst>
            <pc:docMk/>
            <pc:sldMk cId="1652304468" sldId="302"/>
            <ac:picMk id="13" creationId="{705F3F42-AD25-4A0E-BF25-0A98432D66F5}"/>
          </ac:picMkLst>
        </pc:picChg>
        <pc:picChg chg="add mod modCrop">
          <ac:chgData name="Xuanbo" userId="52a29cb4-095e-4b88-8e5b-abe65ecae15b" providerId="ADAL" clId="{65123C54-3A2B-497A-B4DF-AA9B011C3E82}" dt="2023-02-25T05:26:22.520" v="2262" actId="164"/>
          <ac:picMkLst>
            <pc:docMk/>
            <pc:sldMk cId="1652304468" sldId="302"/>
            <ac:picMk id="14" creationId="{D0D43AA7-0E84-4F9C-8D1E-6BD45CF345C1}"/>
          </ac:picMkLst>
        </pc:picChg>
        <pc:picChg chg="add mod">
          <ac:chgData name="Xuanbo" userId="52a29cb4-095e-4b88-8e5b-abe65ecae15b" providerId="ADAL" clId="{65123C54-3A2B-497A-B4DF-AA9B011C3E82}" dt="2023-02-25T05:25:37.309" v="2251" actId="571"/>
          <ac:picMkLst>
            <pc:docMk/>
            <pc:sldMk cId="1652304468" sldId="302"/>
            <ac:picMk id="18" creationId="{79DCF2F6-C560-4756-B87B-3208FD911BC8}"/>
          </ac:picMkLst>
        </pc:picChg>
        <pc:picChg chg="add mod">
          <ac:chgData name="Xuanbo" userId="52a29cb4-095e-4b88-8e5b-abe65ecae15b" providerId="ADAL" clId="{65123C54-3A2B-497A-B4DF-AA9B011C3E82}" dt="2023-02-25T05:25:37.309" v="2251" actId="571"/>
          <ac:picMkLst>
            <pc:docMk/>
            <pc:sldMk cId="1652304468" sldId="302"/>
            <ac:picMk id="19" creationId="{3E3FED12-C9DC-46FA-85B6-F302432556E6}"/>
          </ac:picMkLst>
        </pc:picChg>
        <pc:picChg chg="add mod">
          <ac:chgData name="Xuanbo" userId="52a29cb4-095e-4b88-8e5b-abe65ecae15b" providerId="ADAL" clId="{65123C54-3A2B-497A-B4DF-AA9B011C3E82}" dt="2023-02-25T05:25:40.400" v="2253" actId="571"/>
          <ac:picMkLst>
            <pc:docMk/>
            <pc:sldMk cId="1652304468" sldId="302"/>
            <ac:picMk id="23" creationId="{AD0EA133-022C-4D05-B554-2CF17EF82735}"/>
          </ac:picMkLst>
        </pc:picChg>
      </pc:sldChg>
      <pc:sldChg chg="new del">
        <pc:chgData name="Xuanbo" userId="52a29cb4-095e-4b88-8e5b-abe65ecae15b" providerId="ADAL" clId="{65123C54-3A2B-497A-B4DF-AA9B011C3E82}" dt="2023-02-25T04:58:19.072" v="1587" actId="680"/>
        <pc:sldMkLst>
          <pc:docMk/>
          <pc:sldMk cId="1687513627" sldId="302"/>
        </pc:sldMkLst>
      </pc:sldChg>
      <pc:sldChg chg="addSp delSp modSp new mod">
        <pc:chgData name="Xuanbo" userId="52a29cb4-095e-4b88-8e5b-abe65ecae15b" providerId="ADAL" clId="{65123C54-3A2B-497A-B4DF-AA9B011C3E82}" dt="2023-02-25T05:33:40.699" v="2374" actId="20577"/>
        <pc:sldMkLst>
          <pc:docMk/>
          <pc:sldMk cId="1491354878" sldId="303"/>
        </pc:sldMkLst>
        <pc:spChg chg="del">
          <ac:chgData name="Xuanbo" userId="52a29cb4-095e-4b88-8e5b-abe65ecae15b" providerId="ADAL" clId="{65123C54-3A2B-497A-B4DF-AA9B011C3E82}" dt="2023-02-25T05:00:52.893" v="1611" actId="21"/>
          <ac:spMkLst>
            <pc:docMk/>
            <pc:sldMk cId="1491354878" sldId="303"/>
            <ac:spMk id="2" creationId="{E6D02CF8-1F1C-489F-98E5-28A053EAB3FA}"/>
          </ac:spMkLst>
        </pc:spChg>
        <pc:spChg chg="del">
          <ac:chgData name="Xuanbo" userId="52a29cb4-095e-4b88-8e5b-abe65ecae15b" providerId="ADAL" clId="{65123C54-3A2B-497A-B4DF-AA9B011C3E82}" dt="2023-02-25T05:00:52.893" v="1611" actId="21"/>
          <ac:spMkLst>
            <pc:docMk/>
            <pc:sldMk cId="1491354878" sldId="303"/>
            <ac:spMk id="3" creationId="{67DA53E7-A55C-4007-8660-ECF94DA48355}"/>
          </ac:spMkLst>
        </pc:spChg>
        <pc:spChg chg="add mod">
          <ac:chgData name="Xuanbo" userId="52a29cb4-095e-4b88-8e5b-abe65ecae15b" providerId="ADAL" clId="{65123C54-3A2B-497A-B4DF-AA9B011C3E82}" dt="2023-02-25T05:33:15.833" v="2356" actId="404"/>
          <ac:spMkLst>
            <pc:docMk/>
            <pc:sldMk cId="1491354878" sldId="303"/>
            <ac:spMk id="5" creationId="{253E5099-AB31-422C-BC34-F71429DC2FF5}"/>
          </ac:spMkLst>
        </pc:spChg>
        <pc:spChg chg="add mod">
          <ac:chgData name="Xuanbo" userId="52a29cb4-095e-4b88-8e5b-abe65ecae15b" providerId="ADAL" clId="{65123C54-3A2B-497A-B4DF-AA9B011C3E82}" dt="2023-02-25T05:33:40.699" v="2374" actId="20577"/>
          <ac:spMkLst>
            <pc:docMk/>
            <pc:sldMk cId="1491354878" sldId="303"/>
            <ac:spMk id="6" creationId="{908FF01E-7D5F-4F30-A24C-8E4451A42D66}"/>
          </ac:spMkLst>
        </pc:spChg>
        <pc:spChg chg="add mod">
          <ac:chgData name="Xuanbo" userId="52a29cb4-095e-4b88-8e5b-abe65ecae15b" providerId="ADAL" clId="{65123C54-3A2B-497A-B4DF-AA9B011C3E82}" dt="2023-02-25T05:04:54.733" v="1709" actId="1076"/>
          <ac:spMkLst>
            <pc:docMk/>
            <pc:sldMk cId="1491354878" sldId="303"/>
            <ac:spMk id="7" creationId="{733AAFB0-1B5E-4FFE-ACCE-DB81DB463785}"/>
          </ac:spMkLst>
        </pc:spChg>
        <pc:spChg chg="add del mod">
          <ac:chgData name="Xuanbo" userId="52a29cb4-095e-4b88-8e5b-abe65ecae15b" providerId="ADAL" clId="{65123C54-3A2B-497A-B4DF-AA9B011C3E82}" dt="2023-02-25T05:33:17.443" v="2358"/>
          <ac:spMkLst>
            <pc:docMk/>
            <pc:sldMk cId="1491354878" sldId="303"/>
            <ac:spMk id="16" creationId="{04F10709-E3EA-4963-92F4-8301A4F77656}"/>
          </ac:spMkLst>
        </pc:spChg>
        <pc:spChg chg="add del mod">
          <ac:chgData name="Xuanbo" userId="52a29cb4-095e-4b88-8e5b-abe65ecae15b" providerId="ADAL" clId="{65123C54-3A2B-497A-B4DF-AA9B011C3E82}" dt="2023-02-25T05:06:17.118" v="1748" actId="21"/>
          <ac:spMkLst>
            <pc:docMk/>
            <pc:sldMk cId="1491354878" sldId="303"/>
            <ac:spMk id="18" creationId="{F284BD05-DEBB-4BB1-BF97-14E2A407187F}"/>
          </ac:spMkLst>
        </pc:spChg>
        <pc:spChg chg="add del mod">
          <ac:chgData name="Xuanbo" userId="52a29cb4-095e-4b88-8e5b-abe65ecae15b" providerId="ADAL" clId="{65123C54-3A2B-497A-B4DF-AA9B011C3E82}" dt="2023-02-25T05:06:17.118" v="1748" actId="21"/>
          <ac:spMkLst>
            <pc:docMk/>
            <pc:sldMk cId="1491354878" sldId="303"/>
            <ac:spMk id="19" creationId="{FDF46184-C033-47EE-A68E-AC53B9006514}"/>
          </ac:spMkLst>
        </pc:spChg>
        <pc:spChg chg="add mod">
          <ac:chgData name="Xuanbo" userId="52a29cb4-095e-4b88-8e5b-abe65ecae15b" providerId="ADAL" clId="{65123C54-3A2B-497A-B4DF-AA9B011C3E82}" dt="2023-02-25T05:07:12.046" v="1774" actId="20577"/>
          <ac:spMkLst>
            <pc:docMk/>
            <pc:sldMk cId="1491354878" sldId="303"/>
            <ac:spMk id="20" creationId="{0A64B479-7E7F-4D8F-9083-5550DFBBFD19}"/>
          </ac:spMkLst>
        </pc:spChg>
        <pc:spChg chg="add mod">
          <ac:chgData name="Xuanbo" userId="52a29cb4-095e-4b88-8e5b-abe65ecae15b" providerId="ADAL" clId="{65123C54-3A2B-497A-B4DF-AA9B011C3E82}" dt="2023-02-25T05:07:16.843" v="1780" actId="20577"/>
          <ac:spMkLst>
            <pc:docMk/>
            <pc:sldMk cId="1491354878" sldId="303"/>
            <ac:spMk id="21" creationId="{70A13387-6F18-4AEC-B02B-733947FF2341}"/>
          </ac:spMkLst>
        </pc:spChg>
        <pc:spChg chg="add mod">
          <ac:chgData name="Xuanbo" userId="52a29cb4-095e-4b88-8e5b-abe65ecae15b" providerId="ADAL" clId="{65123C54-3A2B-497A-B4DF-AA9B011C3E82}" dt="2023-02-25T05:07:13.624" v="1776" actId="20577"/>
          <ac:spMkLst>
            <pc:docMk/>
            <pc:sldMk cId="1491354878" sldId="303"/>
            <ac:spMk id="22" creationId="{1908F7D6-3C81-43C2-9383-D97C1A8D663B}"/>
          </ac:spMkLst>
        </pc:spChg>
        <pc:spChg chg="add mod">
          <ac:chgData name="Xuanbo" userId="52a29cb4-095e-4b88-8e5b-abe65ecae15b" providerId="ADAL" clId="{65123C54-3A2B-497A-B4DF-AA9B011C3E82}" dt="2023-02-25T05:07:15.124" v="1778" actId="20577"/>
          <ac:spMkLst>
            <pc:docMk/>
            <pc:sldMk cId="1491354878" sldId="303"/>
            <ac:spMk id="23" creationId="{7C5ACA61-BB26-4E76-A31B-6E915E6E7112}"/>
          </ac:spMkLst>
        </pc:spChg>
        <pc:picChg chg="add mod">
          <ac:chgData name="Xuanbo" userId="52a29cb4-095e-4b88-8e5b-abe65ecae15b" providerId="ADAL" clId="{65123C54-3A2B-497A-B4DF-AA9B011C3E82}" dt="2023-02-25T05:04:50.216" v="1708" actId="14100"/>
          <ac:picMkLst>
            <pc:docMk/>
            <pc:sldMk cId="1491354878" sldId="303"/>
            <ac:picMk id="4" creationId="{C59E300E-B481-4997-A5C7-0812486C2011}"/>
          </ac:picMkLst>
        </pc:picChg>
        <pc:picChg chg="add mod">
          <ac:chgData name="Xuanbo" userId="52a29cb4-095e-4b88-8e5b-abe65ecae15b" providerId="ADAL" clId="{65123C54-3A2B-497A-B4DF-AA9B011C3E82}" dt="2023-02-25T05:05:03.398" v="1713" actId="1076"/>
          <ac:picMkLst>
            <pc:docMk/>
            <pc:sldMk cId="1491354878" sldId="303"/>
            <ac:picMk id="9" creationId="{B2A1698C-5E35-4909-8176-C97B4C26F4E7}"/>
          </ac:picMkLst>
        </pc:picChg>
        <pc:picChg chg="add mod">
          <ac:chgData name="Xuanbo" userId="52a29cb4-095e-4b88-8e5b-abe65ecae15b" providerId="ADAL" clId="{65123C54-3A2B-497A-B4DF-AA9B011C3E82}" dt="2023-02-25T05:05:03.398" v="1713" actId="1076"/>
          <ac:picMkLst>
            <pc:docMk/>
            <pc:sldMk cId="1491354878" sldId="303"/>
            <ac:picMk id="11" creationId="{CE0750E2-8039-4F09-B67F-B76B42839FE6}"/>
          </ac:picMkLst>
        </pc:picChg>
        <pc:picChg chg="add mod">
          <ac:chgData name="Xuanbo" userId="52a29cb4-095e-4b88-8e5b-abe65ecae15b" providerId="ADAL" clId="{65123C54-3A2B-497A-B4DF-AA9B011C3E82}" dt="2023-02-25T05:05:03.398" v="1713" actId="1076"/>
          <ac:picMkLst>
            <pc:docMk/>
            <pc:sldMk cId="1491354878" sldId="303"/>
            <ac:picMk id="13" creationId="{A130A98D-7994-4487-B9A0-87CBC140F389}"/>
          </ac:picMkLst>
        </pc:picChg>
        <pc:picChg chg="add mod">
          <ac:chgData name="Xuanbo" userId="52a29cb4-095e-4b88-8e5b-abe65ecae15b" providerId="ADAL" clId="{65123C54-3A2B-497A-B4DF-AA9B011C3E82}" dt="2023-02-25T05:05:03.398" v="1713" actId="1076"/>
          <ac:picMkLst>
            <pc:docMk/>
            <pc:sldMk cId="1491354878" sldId="303"/>
            <ac:picMk id="15" creationId="{CEFC8E52-96F4-4D11-8661-54948C858F43}"/>
          </ac:picMkLst>
        </pc:picChg>
      </pc:sldChg>
      <pc:sldChg chg="addSp delSp modSp add mod addCm delCm">
        <pc:chgData name="Xuanbo" userId="52a29cb4-095e-4b88-8e5b-abe65ecae15b" providerId="ADAL" clId="{65123C54-3A2B-497A-B4DF-AA9B011C3E82}" dt="2023-02-25T05:32:22.458" v="2337" actId="20577"/>
        <pc:sldMkLst>
          <pc:docMk/>
          <pc:sldMk cId="77921929" sldId="304"/>
        </pc:sldMkLst>
        <pc:spChg chg="mod">
          <ac:chgData name="Xuanbo" userId="52a29cb4-095e-4b88-8e5b-abe65ecae15b" providerId="ADAL" clId="{65123C54-3A2B-497A-B4DF-AA9B011C3E82}" dt="2023-02-25T05:32:22.458" v="2337" actId="20577"/>
          <ac:spMkLst>
            <pc:docMk/>
            <pc:sldMk cId="77921929" sldId="304"/>
            <ac:spMk id="7" creationId="{7D6C4428-B079-4976-BC75-D390EBA39177}"/>
          </ac:spMkLst>
        </pc:spChg>
        <pc:spChg chg="del">
          <ac:chgData name="Xuanbo" userId="52a29cb4-095e-4b88-8e5b-abe65ecae15b" providerId="ADAL" clId="{65123C54-3A2B-497A-B4DF-AA9B011C3E82}" dt="2023-02-25T05:28:39.238" v="2298" actId="478"/>
          <ac:spMkLst>
            <pc:docMk/>
            <pc:sldMk cId="77921929" sldId="304"/>
            <ac:spMk id="8" creationId="{D410A7A3-3199-4419-B0FF-72408280C1F4}"/>
          </ac:spMkLst>
        </pc:spChg>
        <pc:spChg chg="add mod">
          <ac:chgData name="Xuanbo" userId="52a29cb4-095e-4b88-8e5b-abe65ecae15b" providerId="ADAL" clId="{65123C54-3A2B-497A-B4DF-AA9B011C3E82}" dt="2023-02-25T05:31:16.625" v="2320" actId="21"/>
          <ac:spMkLst>
            <pc:docMk/>
            <pc:sldMk cId="77921929" sldId="304"/>
            <ac:spMk id="20" creationId="{F8B8850E-F761-457F-AAC1-6C0BB561880B}"/>
          </ac:spMkLst>
        </pc:spChg>
        <pc:picChg chg="add mod modCrop">
          <ac:chgData name="Xuanbo" userId="52a29cb4-095e-4b88-8e5b-abe65ecae15b" providerId="ADAL" clId="{65123C54-3A2B-497A-B4DF-AA9B011C3E82}" dt="2023-02-25T05:29:50.657" v="2307" actId="1076"/>
          <ac:picMkLst>
            <pc:docMk/>
            <pc:sldMk cId="77921929" sldId="304"/>
            <ac:picMk id="3" creationId="{2D439A1B-31DD-48F5-9DD9-4787B4525BB6}"/>
          </ac:picMkLst>
        </pc:picChg>
        <pc:picChg chg="del">
          <ac:chgData name="Xuanbo" userId="52a29cb4-095e-4b88-8e5b-abe65ecae15b" providerId="ADAL" clId="{65123C54-3A2B-497A-B4DF-AA9B011C3E82}" dt="2023-02-25T05:30:47.956" v="2317" actId="21"/>
          <ac:picMkLst>
            <pc:docMk/>
            <pc:sldMk cId="77921929" sldId="304"/>
            <ac:picMk id="4" creationId="{A807ACEB-CFF3-4933-84C3-614C12A703D3}"/>
          </ac:picMkLst>
        </pc:picChg>
        <pc:picChg chg="del">
          <ac:chgData name="Xuanbo" userId="52a29cb4-095e-4b88-8e5b-abe65ecae15b" providerId="ADAL" clId="{65123C54-3A2B-497A-B4DF-AA9B011C3E82}" dt="2023-02-25T05:30:47.956" v="2317" actId="21"/>
          <ac:picMkLst>
            <pc:docMk/>
            <pc:sldMk cId="77921929" sldId="304"/>
            <ac:picMk id="5" creationId="{7839C405-8D69-4A8A-BD40-931692A131FF}"/>
          </ac:picMkLst>
        </pc:picChg>
        <pc:picChg chg="del">
          <ac:chgData name="Xuanbo" userId="52a29cb4-095e-4b88-8e5b-abe65ecae15b" providerId="ADAL" clId="{65123C54-3A2B-497A-B4DF-AA9B011C3E82}" dt="2023-02-25T05:30:39.032" v="2315" actId="21"/>
          <ac:picMkLst>
            <pc:docMk/>
            <pc:sldMk cId="77921929" sldId="304"/>
            <ac:picMk id="6" creationId="{8FD44866-D878-40EE-BD91-1C843087EA77}"/>
          </ac:picMkLst>
        </pc:picChg>
        <pc:picChg chg="del">
          <ac:chgData name="Xuanbo" userId="52a29cb4-095e-4b88-8e5b-abe65ecae15b" providerId="ADAL" clId="{65123C54-3A2B-497A-B4DF-AA9B011C3E82}" dt="2023-02-25T05:30:39.032" v="2315" actId="21"/>
          <ac:picMkLst>
            <pc:docMk/>
            <pc:sldMk cId="77921929" sldId="304"/>
            <ac:picMk id="12" creationId="{06F3C4E5-217D-4040-A9BF-DE24573332A7}"/>
          </ac:picMkLst>
        </pc:picChg>
        <pc:picChg chg="del">
          <ac:chgData name="Xuanbo" userId="52a29cb4-095e-4b88-8e5b-abe65ecae15b" providerId="ADAL" clId="{65123C54-3A2B-497A-B4DF-AA9B011C3E82}" dt="2023-02-25T05:30:47.956" v="2317" actId="21"/>
          <ac:picMkLst>
            <pc:docMk/>
            <pc:sldMk cId="77921929" sldId="304"/>
            <ac:picMk id="13" creationId="{705F3F42-AD25-4A0E-BF25-0A98432D66F5}"/>
          </ac:picMkLst>
        </pc:picChg>
        <pc:picChg chg="del">
          <ac:chgData name="Xuanbo" userId="52a29cb4-095e-4b88-8e5b-abe65ecae15b" providerId="ADAL" clId="{65123C54-3A2B-497A-B4DF-AA9B011C3E82}" dt="2023-02-25T05:30:39.032" v="2315" actId="21"/>
          <ac:picMkLst>
            <pc:docMk/>
            <pc:sldMk cId="77921929" sldId="304"/>
            <ac:picMk id="14" creationId="{D0D43AA7-0E84-4F9C-8D1E-6BD45CF345C1}"/>
          </ac:picMkLst>
        </pc:picChg>
        <pc:picChg chg="add mod modCrop">
          <ac:chgData name="Xuanbo" userId="52a29cb4-095e-4b88-8e5b-abe65ecae15b" providerId="ADAL" clId="{65123C54-3A2B-497A-B4DF-AA9B011C3E82}" dt="2023-02-25T05:30:01.784" v="2310" actId="18131"/>
          <ac:picMkLst>
            <pc:docMk/>
            <pc:sldMk cId="77921929" sldId="304"/>
            <ac:picMk id="23" creationId="{6E96FA2A-816D-4B1A-84FA-F83B5DA21DFE}"/>
          </ac:picMkLst>
        </pc:picChg>
        <pc:picChg chg="add mod modCrop">
          <ac:chgData name="Xuanbo" userId="52a29cb4-095e-4b88-8e5b-abe65ecae15b" providerId="ADAL" clId="{65123C54-3A2B-497A-B4DF-AA9B011C3E82}" dt="2023-02-25T05:31:27.001" v="2322" actId="18131"/>
          <ac:picMkLst>
            <pc:docMk/>
            <pc:sldMk cId="77921929" sldId="304"/>
            <ac:picMk id="24" creationId="{17552ABE-86F7-433E-ADC2-E6563423E360}"/>
          </ac:picMkLst>
        </pc:picChg>
        <pc:picChg chg="add mod">
          <ac:chgData name="Xuanbo" userId="52a29cb4-095e-4b88-8e5b-abe65ecae15b" providerId="ADAL" clId="{65123C54-3A2B-497A-B4DF-AA9B011C3E82}" dt="2023-02-25T05:30:45.003" v="2316" actId="571"/>
          <ac:picMkLst>
            <pc:docMk/>
            <pc:sldMk cId="77921929" sldId="304"/>
            <ac:picMk id="25" creationId="{7EFB2200-CA16-44A5-A19C-C7B80E0C799B}"/>
          </ac:picMkLst>
        </pc:picChg>
        <pc:picChg chg="add mod modCrop">
          <ac:chgData name="Xuanbo" userId="52a29cb4-095e-4b88-8e5b-abe65ecae15b" providerId="ADAL" clId="{65123C54-3A2B-497A-B4DF-AA9B011C3E82}" dt="2023-02-25T05:31:49.064" v="2324" actId="18131"/>
          <ac:picMkLst>
            <pc:docMk/>
            <pc:sldMk cId="77921929" sldId="304"/>
            <ac:picMk id="26" creationId="{E12424CE-92F4-4B52-B7CD-A49B744F7B8E}"/>
          </ac:picMkLst>
        </pc:picChg>
        <pc:picChg chg="add mod modCrop">
          <ac:chgData name="Xuanbo" userId="52a29cb4-095e-4b88-8e5b-abe65ecae15b" providerId="ADAL" clId="{65123C54-3A2B-497A-B4DF-AA9B011C3E82}" dt="2023-02-25T05:31:59.174" v="2326" actId="18131"/>
          <ac:picMkLst>
            <pc:docMk/>
            <pc:sldMk cId="77921929" sldId="304"/>
            <ac:picMk id="30" creationId="{D1E9D11F-BB21-47EA-868A-F328E3C0FE85}"/>
          </ac:picMkLst>
        </pc:picChg>
      </pc:sldChg>
      <pc:sldChg chg="new del">
        <pc:chgData name="Xuanbo" userId="52a29cb4-095e-4b88-8e5b-abe65ecae15b" providerId="ADAL" clId="{65123C54-3A2B-497A-B4DF-AA9B011C3E82}" dt="2023-02-25T05:28:17.692" v="2296" actId="680"/>
        <pc:sldMkLst>
          <pc:docMk/>
          <pc:sldMk cId="4102326151" sldId="304"/>
        </pc:sldMkLst>
      </pc:sldChg>
      <pc:sldChg chg="add del">
        <pc:chgData name="Xuanbo" userId="52a29cb4-095e-4b88-8e5b-abe65ecae15b" providerId="ADAL" clId="{65123C54-3A2B-497A-B4DF-AA9B011C3E82}" dt="2023-02-25T05:28:16.973" v="2295"/>
        <pc:sldMkLst>
          <pc:docMk/>
          <pc:sldMk cId="2914115535" sldId="305"/>
        </pc:sldMkLst>
      </pc:sldChg>
    </pc:docChg>
  </pc:docChgLst>
  <pc:docChgLst>
    <pc:chgData name="Xuanbo" userId="52a29cb4-095e-4b88-8e5b-abe65ecae15b" providerId="ADAL" clId="{DC2DCE8F-63B9-4E30-AB9B-AA51221EABDB}"/>
    <pc:docChg chg="undo custSel addSld delSld modSld">
      <pc:chgData name="Xuanbo" userId="52a29cb4-095e-4b88-8e5b-abe65ecae15b" providerId="ADAL" clId="{DC2DCE8F-63B9-4E30-AB9B-AA51221EABDB}" dt="2023-04-04T04:52:59.682" v="257" actId="20577"/>
      <pc:docMkLst>
        <pc:docMk/>
      </pc:docMkLst>
      <pc:sldChg chg="addSp delSp modSp mod">
        <pc:chgData name="Xuanbo" userId="52a29cb4-095e-4b88-8e5b-abe65ecae15b" providerId="ADAL" clId="{DC2DCE8F-63B9-4E30-AB9B-AA51221EABDB}" dt="2023-04-04T04:45:49.627" v="256" actId="1076"/>
        <pc:sldMkLst>
          <pc:docMk/>
          <pc:sldMk cId="552668685" sldId="257"/>
        </pc:sldMkLst>
        <pc:spChg chg="mod">
          <ac:chgData name="Xuanbo" userId="52a29cb4-095e-4b88-8e5b-abe65ecae15b" providerId="ADAL" clId="{DC2DCE8F-63B9-4E30-AB9B-AA51221EABDB}" dt="2023-04-04T04:13:12.170" v="7" actId="404"/>
          <ac:spMkLst>
            <pc:docMk/>
            <pc:sldMk cId="552668685" sldId="257"/>
            <ac:spMk id="7" creationId="{8A8512DB-3D28-7985-AF73-D35B05BD1D43}"/>
          </ac:spMkLst>
        </pc:spChg>
        <pc:spChg chg="mod">
          <ac:chgData name="Xuanbo" userId="52a29cb4-095e-4b88-8e5b-abe65ecae15b" providerId="ADAL" clId="{DC2DCE8F-63B9-4E30-AB9B-AA51221EABDB}" dt="2023-04-04T04:13:12.170" v="7" actId="404"/>
          <ac:spMkLst>
            <pc:docMk/>
            <pc:sldMk cId="552668685" sldId="257"/>
            <ac:spMk id="9" creationId="{4536A1E2-19E5-85F2-60D0-8CF11F284471}"/>
          </ac:spMkLst>
        </pc:spChg>
        <pc:spChg chg="mod">
          <ac:chgData name="Xuanbo" userId="52a29cb4-095e-4b88-8e5b-abe65ecae15b" providerId="ADAL" clId="{DC2DCE8F-63B9-4E30-AB9B-AA51221EABDB}" dt="2023-04-04T04:13:12.170" v="7" actId="404"/>
          <ac:spMkLst>
            <pc:docMk/>
            <pc:sldMk cId="552668685" sldId="257"/>
            <ac:spMk id="11" creationId="{8870D315-40E3-0EC2-6D56-E03037F01BA6}"/>
          </ac:spMkLst>
        </pc:spChg>
        <pc:spChg chg="mod">
          <ac:chgData name="Xuanbo" userId="52a29cb4-095e-4b88-8e5b-abe65ecae15b" providerId="ADAL" clId="{DC2DCE8F-63B9-4E30-AB9B-AA51221EABDB}" dt="2023-04-04T04:27:23.067" v="8"/>
          <ac:spMkLst>
            <pc:docMk/>
            <pc:sldMk cId="552668685" sldId="257"/>
            <ac:spMk id="17" creationId="{A38F9D7A-3D85-442F-B4DE-D086862C6FF7}"/>
          </ac:spMkLst>
        </pc:spChg>
        <pc:spChg chg="mod">
          <ac:chgData name="Xuanbo" userId="52a29cb4-095e-4b88-8e5b-abe65ecae15b" providerId="ADAL" clId="{DC2DCE8F-63B9-4E30-AB9B-AA51221EABDB}" dt="2023-04-04T04:13:12.170" v="7" actId="404"/>
          <ac:spMkLst>
            <pc:docMk/>
            <pc:sldMk cId="552668685" sldId="257"/>
            <ac:spMk id="18" creationId="{1EAA9979-C218-4DFA-A67E-9A56C9789E18}"/>
          </ac:spMkLst>
        </pc:spChg>
        <pc:grpChg chg="mod">
          <ac:chgData name="Xuanbo" userId="52a29cb4-095e-4b88-8e5b-abe65ecae15b" providerId="ADAL" clId="{DC2DCE8F-63B9-4E30-AB9B-AA51221EABDB}" dt="2023-04-04T04:13:12.170" v="7" actId="404"/>
          <ac:grpSpMkLst>
            <pc:docMk/>
            <pc:sldMk cId="552668685" sldId="257"/>
            <ac:grpSpMk id="2" creationId="{89DA59E5-C499-C8AA-1580-49E9A24F5B35}"/>
          </ac:grpSpMkLst>
        </pc:grpChg>
        <pc:grpChg chg="mod">
          <ac:chgData name="Xuanbo" userId="52a29cb4-095e-4b88-8e5b-abe65ecae15b" providerId="ADAL" clId="{DC2DCE8F-63B9-4E30-AB9B-AA51221EABDB}" dt="2023-04-04T04:13:12.170" v="7" actId="404"/>
          <ac:grpSpMkLst>
            <pc:docMk/>
            <pc:sldMk cId="552668685" sldId="257"/>
            <ac:grpSpMk id="21" creationId="{CE3DF87E-9F1F-41BD-8ACE-5339990B0C12}"/>
          </ac:grpSpMkLst>
        </pc:grpChg>
        <pc:graphicFrameChg chg="add mod modGraphic">
          <ac:chgData name="Xuanbo" userId="52a29cb4-095e-4b88-8e5b-abe65ecae15b" providerId="ADAL" clId="{DC2DCE8F-63B9-4E30-AB9B-AA51221EABDB}" dt="2023-04-04T04:45:49.627" v="256" actId="1076"/>
          <ac:graphicFrameMkLst>
            <pc:docMk/>
            <pc:sldMk cId="552668685" sldId="257"/>
            <ac:graphicFrameMk id="4" creationId="{4C7CF96A-F7A9-4B88-AA90-F2B9CF59712C}"/>
          </ac:graphicFrameMkLst>
        </pc:graphicFrameChg>
        <pc:graphicFrameChg chg="add mod modGraphic">
          <ac:chgData name="Xuanbo" userId="52a29cb4-095e-4b88-8e5b-abe65ecae15b" providerId="ADAL" clId="{DC2DCE8F-63B9-4E30-AB9B-AA51221EABDB}" dt="2023-04-04T04:45:49.627" v="256" actId="1076"/>
          <ac:graphicFrameMkLst>
            <pc:docMk/>
            <pc:sldMk cId="552668685" sldId="257"/>
            <ac:graphicFrameMk id="6" creationId="{725E8B55-75EC-4BC6-A227-F4438631F8CF}"/>
          </ac:graphicFrameMkLst>
        </pc:graphicFrameChg>
        <pc:graphicFrameChg chg="del mod">
          <ac:chgData name="Xuanbo" userId="52a29cb4-095e-4b88-8e5b-abe65ecae15b" providerId="ADAL" clId="{DC2DCE8F-63B9-4E30-AB9B-AA51221EABDB}" dt="2023-04-04T04:27:26.770" v="10" actId="21"/>
          <ac:graphicFrameMkLst>
            <pc:docMk/>
            <pc:sldMk cId="552668685" sldId="257"/>
            <ac:graphicFrameMk id="8" creationId="{020F8CFB-75D6-4089-894B-43D633B6E0DC}"/>
          </ac:graphicFrameMkLst>
        </pc:graphicFrameChg>
        <pc:graphicFrameChg chg="del">
          <ac:chgData name="Xuanbo" userId="52a29cb4-095e-4b88-8e5b-abe65ecae15b" providerId="ADAL" clId="{DC2DCE8F-63B9-4E30-AB9B-AA51221EABDB}" dt="2023-04-04T04:27:26.770" v="10" actId="21"/>
          <ac:graphicFrameMkLst>
            <pc:docMk/>
            <pc:sldMk cId="552668685" sldId="257"/>
            <ac:graphicFrameMk id="12" creationId="{A7BD16EF-A3D1-4F8D-9F48-A854E5D99A64}"/>
          </ac:graphicFrameMkLst>
        </pc:graphicFrameChg>
        <pc:graphicFrameChg chg="add mod ord modGraphic">
          <ac:chgData name="Xuanbo" userId="52a29cb4-095e-4b88-8e5b-abe65ecae15b" providerId="ADAL" clId="{DC2DCE8F-63B9-4E30-AB9B-AA51221EABDB}" dt="2023-04-04T04:45:49.627" v="256" actId="1076"/>
          <ac:graphicFrameMkLst>
            <pc:docMk/>
            <pc:sldMk cId="552668685" sldId="257"/>
            <ac:graphicFrameMk id="13" creationId="{A3D172B9-5BF8-4E4F-9CBD-2428A02D62C4}"/>
          </ac:graphicFrameMkLst>
        </pc:graphicFrameChg>
        <pc:graphicFrameChg chg="del">
          <ac:chgData name="Xuanbo" userId="52a29cb4-095e-4b88-8e5b-abe65ecae15b" providerId="ADAL" clId="{DC2DCE8F-63B9-4E30-AB9B-AA51221EABDB}" dt="2023-04-04T04:27:26.770" v="10" actId="21"/>
          <ac:graphicFrameMkLst>
            <pc:docMk/>
            <pc:sldMk cId="552668685" sldId="257"/>
            <ac:graphicFrameMk id="14" creationId="{F63717F6-BB53-42CD-97EC-7D39B703993E}"/>
          </ac:graphicFrameMkLst>
        </pc:graphicFrameChg>
        <pc:graphicFrameChg chg="add mod modGraphic">
          <ac:chgData name="Xuanbo" userId="52a29cb4-095e-4b88-8e5b-abe65ecae15b" providerId="ADAL" clId="{DC2DCE8F-63B9-4E30-AB9B-AA51221EABDB}" dt="2023-04-04T04:45:49.627" v="256" actId="1076"/>
          <ac:graphicFrameMkLst>
            <pc:docMk/>
            <pc:sldMk cId="552668685" sldId="257"/>
            <ac:graphicFrameMk id="16" creationId="{E828BC50-5131-4C75-B77B-CB63C4D70B20}"/>
          </ac:graphicFrameMkLst>
        </pc:graphicFrameChg>
        <pc:graphicFrameChg chg="del">
          <ac:chgData name="Xuanbo" userId="52a29cb4-095e-4b88-8e5b-abe65ecae15b" providerId="ADAL" clId="{DC2DCE8F-63B9-4E30-AB9B-AA51221EABDB}" dt="2023-04-04T04:27:26.770" v="10" actId="21"/>
          <ac:graphicFrameMkLst>
            <pc:docMk/>
            <pc:sldMk cId="552668685" sldId="257"/>
            <ac:graphicFrameMk id="20" creationId="{38B055B2-DFA9-4131-B05B-C38A3F8FB024}"/>
          </ac:graphicFrameMkLst>
        </pc:graphicFrameChg>
        <pc:graphicFrameChg chg="add del mod">
          <ac:chgData name="Xuanbo" userId="52a29cb4-095e-4b88-8e5b-abe65ecae15b" providerId="ADAL" clId="{DC2DCE8F-63B9-4E30-AB9B-AA51221EABDB}" dt="2023-04-04T04:44:35.257" v="216"/>
          <ac:graphicFrameMkLst>
            <pc:docMk/>
            <pc:sldMk cId="552668685" sldId="257"/>
            <ac:graphicFrameMk id="23" creationId="{15A5EE35-0EFD-4879-9861-C1062C7E43EF}"/>
          </ac:graphicFrameMkLst>
        </pc:graphicFrameChg>
        <pc:graphicFrameChg chg="add del mod">
          <ac:chgData name="Xuanbo" userId="52a29cb4-095e-4b88-8e5b-abe65ecae15b" providerId="ADAL" clId="{DC2DCE8F-63B9-4E30-AB9B-AA51221EABDB}" dt="2023-04-04T04:44:35.257" v="216"/>
          <ac:graphicFrameMkLst>
            <pc:docMk/>
            <pc:sldMk cId="552668685" sldId="257"/>
            <ac:graphicFrameMk id="24" creationId="{3D1AC3A6-BAD0-43F8-A1B5-CDD0F1A7092F}"/>
          </ac:graphicFrameMkLst>
        </pc:graphicFrameChg>
        <pc:graphicFrameChg chg="add del mod">
          <ac:chgData name="Xuanbo" userId="52a29cb4-095e-4b88-8e5b-abe65ecae15b" providerId="ADAL" clId="{DC2DCE8F-63B9-4E30-AB9B-AA51221EABDB}" dt="2023-04-04T04:44:35.257" v="216"/>
          <ac:graphicFrameMkLst>
            <pc:docMk/>
            <pc:sldMk cId="552668685" sldId="257"/>
            <ac:graphicFrameMk id="25" creationId="{1769771F-EA47-4537-9B3F-A2278304D872}"/>
          </ac:graphicFrameMkLst>
        </pc:graphicFrameChg>
        <pc:graphicFrameChg chg="add del mod">
          <ac:chgData name="Xuanbo" userId="52a29cb4-095e-4b88-8e5b-abe65ecae15b" providerId="ADAL" clId="{DC2DCE8F-63B9-4E30-AB9B-AA51221EABDB}" dt="2023-04-04T04:44:35.257" v="216"/>
          <ac:graphicFrameMkLst>
            <pc:docMk/>
            <pc:sldMk cId="552668685" sldId="257"/>
            <ac:graphicFrameMk id="26" creationId="{5226E6CB-BE84-4813-9922-FFA7E087FB35}"/>
          </ac:graphicFrameMkLst>
        </pc:graphicFrameChg>
        <pc:picChg chg="add del mod">
          <ac:chgData name="Xuanbo" userId="52a29cb4-095e-4b88-8e5b-abe65ecae15b" providerId="ADAL" clId="{DC2DCE8F-63B9-4E30-AB9B-AA51221EABDB}" dt="2023-04-04T04:44:40.030" v="220"/>
          <ac:picMkLst>
            <pc:docMk/>
            <pc:sldMk cId="552668685" sldId="257"/>
            <ac:picMk id="19" creationId="{77CB74DD-B0C6-4AF3-9311-66A2DB0E215D}"/>
          </ac:picMkLst>
        </pc:picChg>
        <pc:cxnChg chg="mod">
          <ac:chgData name="Xuanbo" userId="52a29cb4-095e-4b88-8e5b-abe65ecae15b" providerId="ADAL" clId="{DC2DCE8F-63B9-4E30-AB9B-AA51221EABDB}" dt="2023-04-04T04:45:34.863" v="245" actId="1076"/>
          <ac:cxnSpMkLst>
            <pc:docMk/>
            <pc:sldMk cId="552668685" sldId="257"/>
            <ac:cxnSpMk id="22" creationId="{10641A20-2F44-4635-9055-AFB038B2D9AC}"/>
          </ac:cxnSpMkLst>
        </pc:cxnChg>
      </pc:sldChg>
      <pc:sldChg chg="delSp del mod">
        <pc:chgData name="Xuanbo" userId="52a29cb4-095e-4b88-8e5b-abe65ecae15b" providerId="ADAL" clId="{DC2DCE8F-63B9-4E30-AB9B-AA51221EABDB}" dt="2023-04-04T04:43:04.238" v="202" actId="47"/>
        <pc:sldMkLst>
          <pc:docMk/>
          <pc:sldMk cId="2579405120" sldId="278"/>
        </pc:sldMkLst>
        <pc:graphicFrameChg chg="del">
          <ac:chgData name="Xuanbo" userId="52a29cb4-095e-4b88-8e5b-abe65ecae15b" providerId="ADAL" clId="{DC2DCE8F-63B9-4E30-AB9B-AA51221EABDB}" dt="2023-04-04T04:42:37.867" v="201" actId="21"/>
          <ac:graphicFrameMkLst>
            <pc:docMk/>
            <pc:sldMk cId="2579405120" sldId="278"/>
            <ac:graphicFrameMk id="6" creationId="{FC6C34AE-189E-4695-9E01-03078AAD076D}"/>
          </ac:graphicFrameMkLst>
        </pc:graphicFrameChg>
        <pc:graphicFrameChg chg="del">
          <ac:chgData name="Xuanbo" userId="52a29cb4-095e-4b88-8e5b-abe65ecae15b" providerId="ADAL" clId="{DC2DCE8F-63B9-4E30-AB9B-AA51221EABDB}" dt="2023-04-04T04:42:37.867" v="201" actId="21"/>
          <ac:graphicFrameMkLst>
            <pc:docMk/>
            <pc:sldMk cId="2579405120" sldId="278"/>
            <ac:graphicFrameMk id="7" creationId="{527C4895-A555-491C-ABAF-8513FD0121D2}"/>
          </ac:graphicFrameMkLst>
        </pc:graphicFrameChg>
        <pc:graphicFrameChg chg="del">
          <ac:chgData name="Xuanbo" userId="52a29cb4-095e-4b88-8e5b-abe65ecae15b" providerId="ADAL" clId="{DC2DCE8F-63B9-4E30-AB9B-AA51221EABDB}" dt="2023-04-04T04:42:37.867" v="201" actId="21"/>
          <ac:graphicFrameMkLst>
            <pc:docMk/>
            <pc:sldMk cId="2579405120" sldId="278"/>
            <ac:graphicFrameMk id="8" creationId="{710EED48-BC66-431C-BF12-A8926F7D6582}"/>
          </ac:graphicFrameMkLst>
        </pc:graphicFrameChg>
        <pc:graphicFrameChg chg="del">
          <ac:chgData name="Xuanbo" userId="52a29cb4-095e-4b88-8e5b-abe65ecae15b" providerId="ADAL" clId="{DC2DCE8F-63B9-4E30-AB9B-AA51221EABDB}" dt="2023-04-04T04:42:37.867" v="201" actId="21"/>
          <ac:graphicFrameMkLst>
            <pc:docMk/>
            <pc:sldMk cId="2579405120" sldId="278"/>
            <ac:graphicFrameMk id="9" creationId="{736FFCF2-3C5C-4A20-ADF6-42B9617526E5}"/>
          </ac:graphicFrameMkLst>
        </pc:graphicFrameChg>
      </pc:sldChg>
      <pc:sldChg chg="addSp delSp modSp mod">
        <pc:chgData name="Xuanbo" userId="52a29cb4-095e-4b88-8e5b-abe65ecae15b" providerId="ADAL" clId="{DC2DCE8F-63B9-4E30-AB9B-AA51221EABDB}" dt="2023-04-04T04:30:08.855" v="25" actId="1076"/>
        <pc:sldMkLst>
          <pc:docMk/>
          <pc:sldMk cId="1106058793" sldId="297"/>
        </pc:sldMkLst>
        <pc:spChg chg="mod">
          <ac:chgData name="Xuanbo" userId="52a29cb4-095e-4b88-8e5b-abe65ecae15b" providerId="ADAL" clId="{DC2DCE8F-63B9-4E30-AB9B-AA51221EABDB}" dt="2023-04-04T04:29:43.725" v="19" actId="1076"/>
          <ac:spMkLst>
            <pc:docMk/>
            <pc:sldMk cId="1106058793" sldId="297"/>
            <ac:spMk id="9" creationId="{46AC14D4-E837-47CB-9BE6-6EAA80D25BCB}"/>
          </ac:spMkLst>
        </pc:spChg>
        <pc:picChg chg="del">
          <ac:chgData name="Xuanbo" userId="52a29cb4-095e-4b88-8e5b-abe65ecae15b" providerId="ADAL" clId="{DC2DCE8F-63B9-4E30-AB9B-AA51221EABDB}" dt="2023-04-04T04:29:44.996" v="20" actId="21"/>
          <ac:picMkLst>
            <pc:docMk/>
            <pc:sldMk cId="1106058793" sldId="297"/>
            <ac:picMk id="3" creationId="{41B1E3F0-20FC-4AE1-AA4A-51D82595DCCE}"/>
          </ac:picMkLst>
        </pc:picChg>
        <pc:picChg chg="add mod">
          <ac:chgData name="Xuanbo" userId="52a29cb4-095e-4b88-8e5b-abe65ecae15b" providerId="ADAL" clId="{DC2DCE8F-63B9-4E30-AB9B-AA51221EABDB}" dt="2023-04-04T04:30:08.855" v="25" actId="1076"/>
          <ac:picMkLst>
            <pc:docMk/>
            <pc:sldMk cId="1106058793" sldId="297"/>
            <ac:picMk id="4" creationId="{A85303CB-4479-4AA2-B67E-62EB12F5DA07}"/>
          </ac:picMkLst>
        </pc:picChg>
        <pc:picChg chg="del">
          <ac:chgData name="Xuanbo" userId="52a29cb4-095e-4b88-8e5b-abe65ecae15b" providerId="ADAL" clId="{DC2DCE8F-63B9-4E30-AB9B-AA51221EABDB}" dt="2023-04-04T04:29:44.996" v="20" actId="21"/>
          <ac:picMkLst>
            <pc:docMk/>
            <pc:sldMk cId="1106058793" sldId="297"/>
            <ac:picMk id="6" creationId="{D3D8F6B1-C8BE-4206-8CB1-9AAA710E6577}"/>
          </ac:picMkLst>
        </pc:picChg>
      </pc:sldChg>
      <pc:sldChg chg="addSp delSp modSp mod">
        <pc:chgData name="Xuanbo" userId="52a29cb4-095e-4b88-8e5b-abe65ecae15b" providerId="ADAL" clId="{DC2DCE8F-63B9-4E30-AB9B-AA51221EABDB}" dt="2023-04-04T04:34:52.266" v="105" actId="20577"/>
        <pc:sldMkLst>
          <pc:docMk/>
          <pc:sldMk cId="77921929" sldId="304"/>
        </pc:sldMkLst>
        <pc:spChg chg="mod">
          <ac:chgData name="Xuanbo" userId="52a29cb4-095e-4b88-8e5b-abe65ecae15b" providerId="ADAL" clId="{DC2DCE8F-63B9-4E30-AB9B-AA51221EABDB}" dt="2023-04-04T04:33:24.228" v="79" actId="164"/>
          <ac:spMkLst>
            <pc:docMk/>
            <pc:sldMk cId="77921929" sldId="304"/>
            <ac:spMk id="7" creationId="{7D6C4428-B079-4976-BC75-D390EBA39177}"/>
          </ac:spMkLst>
        </pc:spChg>
        <pc:spChg chg="add del mod">
          <ac:chgData name="Xuanbo" userId="52a29cb4-095e-4b88-8e5b-abe65ecae15b" providerId="ADAL" clId="{DC2DCE8F-63B9-4E30-AB9B-AA51221EABDB}" dt="2023-04-04T04:31:08.588" v="47" actId="22"/>
          <ac:spMkLst>
            <pc:docMk/>
            <pc:sldMk cId="77921929" sldId="304"/>
            <ac:spMk id="10" creationId="{0756E171-EE31-460A-BE92-6B3D18D47569}"/>
          </ac:spMkLst>
        </pc:spChg>
        <pc:spChg chg="del">
          <ac:chgData name="Xuanbo" userId="52a29cb4-095e-4b88-8e5b-abe65ecae15b" providerId="ADAL" clId="{DC2DCE8F-63B9-4E30-AB9B-AA51221EABDB}" dt="2023-04-04T04:33:47.195" v="85" actId="21"/>
          <ac:spMkLst>
            <pc:docMk/>
            <pc:sldMk cId="77921929" sldId="304"/>
            <ac:spMk id="13" creationId="{44AC818D-D7CB-4235-9673-82208F9FE01D}"/>
          </ac:spMkLst>
        </pc:spChg>
        <pc:spChg chg="add mod">
          <ac:chgData name="Xuanbo" userId="52a29cb4-095e-4b88-8e5b-abe65ecae15b" providerId="ADAL" clId="{DC2DCE8F-63B9-4E30-AB9B-AA51221EABDB}" dt="2023-04-04T04:33:25.232" v="80" actId="164"/>
          <ac:spMkLst>
            <pc:docMk/>
            <pc:sldMk cId="77921929" sldId="304"/>
            <ac:spMk id="14" creationId="{296B0039-9FE5-49EA-9431-D4AA20B6EABF}"/>
          </ac:spMkLst>
        </pc:spChg>
        <pc:spChg chg="add mod">
          <ac:chgData name="Xuanbo" userId="52a29cb4-095e-4b88-8e5b-abe65ecae15b" providerId="ADAL" clId="{DC2DCE8F-63B9-4E30-AB9B-AA51221EABDB}" dt="2023-04-04T04:34:52.266" v="105" actId="20577"/>
          <ac:spMkLst>
            <pc:docMk/>
            <pc:sldMk cId="77921929" sldId="304"/>
            <ac:spMk id="18" creationId="{C49589E2-100D-4503-9E2D-D20D4E769D04}"/>
          </ac:spMkLst>
        </pc:spChg>
        <pc:spChg chg="add mod">
          <ac:chgData name="Xuanbo" userId="52a29cb4-095e-4b88-8e5b-abe65ecae15b" providerId="ADAL" clId="{DC2DCE8F-63B9-4E30-AB9B-AA51221EABDB}" dt="2023-04-04T04:34:24.626" v="102" actId="20577"/>
          <ac:spMkLst>
            <pc:docMk/>
            <pc:sldMk cId="77921929" sldId="304"/>
            <ac:spMk id="25" creationId="{DEA66D09-890E-43D0-80CB-EE642F7FC063}"/>
          </ac:spMkLst>
        </pc:spChg>
        <pc:grpChg chg="add mod">
          <ac:chgData name="Xuanbo" userId="52a29cb4-095e-4b88-8e5b-abe65ecae15b" providerId="ADAL" clId="{DC2DCE8F-63B9-4E30-AB9B-AA51221EABDB}" dt="2023-04-04T04:33:24.228" v="79" actId="164"/>
          <ac:grpSpMkLst>
            <pc:docMk/>
            <pc:sldMk cId="77921929" sldId="304"/>
            <ac:grpSpMk id="20" creationId="{717D9E36-6991-4664-B2BA-3D602C632F62}"/>
          </ac:grpSpMkLst>
        </pc:grpChg>
        <pc:grpChg chg="add mod">
          <ac:chgData name="Xuanbo" userId="52a29cb4-095e-4b88-8e5b-abe65ecae15b" providerId="ADAL" clId="{DC2DCE8F-63B9-4E30-AB9B-AA51221EABDB}" dt="2023-04-04T04:33:45.221" v="84" actId="465"/>
          <ac:grpSpMkLst>
            <pc:docMk/>
            <pc:sldMk cId="77921929" sldId="304"/>
            <ac:grpSpMk id="21" creationId="{05CB257B-825C-4B30-8493-726DB4C1EE8B}"/>
          </ac:grpSpMkLst>
        </pc:grpChg>
        <pc:grpChg chg="add mod">
          <ac:chgData name="Xuanbo" userId="52a29cb4-095e-4b88-8e5b-abe65ecae15b" providerId="ADAL" clId="{DC2DCE8F-63B9-4E30-AB9B-AA51221EABDB}" dt="2023-04-04T04:33:38.205" v="83" actId="408"/>
          <ac:grpSpMkLst>
            <pc:docMk/>
            <pc:sldMk cId="77921929" sldId="304"/>
            <ac:grpSpMk id="22" creationId="{63F6D3FF-47FB-43E0-9A8B-45AE3FE50AB8}"/>
          </ac:grpSpMkLst>
        </pc:grpChg>
        <pc:graphicFrameChg chg="del">
          <ac:chgData name="Xuanbo" userId="52a29cb4-095e-4b88-8e5b-abe65ecae15b" providerId="ADAL" clId="{DC2DCE8F-63B9-4E30-AB9B-AA51221EABDB}" dt="2023-04-04T04:30:47.558" v="42" actId="21"/>
          <ac:graphicFrameMkLst>
            <pc:docMk/>
            <pc:sldMk cId="77921929" sldId="304"/>
            <ac:graphicFrameMk id="2" creationId="{A25FDF38-E177-4465-BC0B-51CE68989D10}"/>
          </ac:graphicFrameMkLst>
        </pc:graphicFrameChg>
        <pc:picChg chg="del">
          <ac:chgData name="Xuanbo" userId="52a29cb4-095e-4b88-8e5b-abe65ecae15b" providerId="ADAL" clId="{DC2DCE8F-63B9-4E30-AB9B-AA51221EABDB}" dt="2023-04-04T04:30:48.328" v="43" actId="21"/>
          <ac:picMkLst>
            <pc:docMk/>
            <pc:sldMk cId="77921929" sldId="304"/>
            <ac:picMk id="4" creationId="{BF519D52-A973-4115-BDAC-12D859AC9E76}"/>
          </ac:picMkLst>
        </pc:picChg>
        <pc:picChg chg="del">
          <ac:chgData name="Xuanbo" userId="52a29cb4-095e-4b88-8e5b-abe65ecae15b" providerId="ADAL" clId="{DC2DCE8F-63B9-4E30-AB9B-AA51221EABDB}" dt="2023-04-04T04:30:47.558" v="42" actId="21"/>
          <ac:picMkLst>
            <pc:docMk/>
            <pc:sldMk cId="77921929" sldId="304"/>
            <ac:picMk id="6" creationId="{DAE93B3B-04C8-4627-814E-4314C6901EFE}"/>
          </ac:picMkLst>
        </pc:picChg>
        <pc:picChg chg="add mod">
          <ac:chgData name="Xuanbo" userId="52a29cb4-095e-4b88-8e5b-abe65ecae15b" providerId="ADAL" clId="{DC2DCE8F-63B9-4E30-AB9B-AA51221EABDB}" dt="2023-04-04T04:33:24.228" v="79" actId="164"/>
          <ac:picMkLst>
            <pc:docMk/>
            <pc:sldMk cId="77921929" sldId="304"/>
            <ac:picMk id="8" creationId="{9185F103-5CD5-404C-8705-7E705FA913F1}"/>
          </ac:picMkLst>
        </pc:picChg>
        <pc:picChg chg="del">
          <ac:chgData name="Xuanbo" userId="52a29cb4-095e-4b88-8e5b-abe65ecae15b" providerId="ADAL" clId="{DC2DCE8F-63B9-4E30-AB9B-AA51221EABDB}" dt="2023-04-04T04:30:47.558" v="42" actId="21"/>
          <ac:picMkLst>
            <pc:docMk/>
            <pc:sldMk cId="77921929" sldId="304"/>
            <ac:picMk id="9" creationId="{0095B571-6651-4451-8626-34DBA64368EA}"/>
          </ac:picMkLst>
        </pc:picChg>
        <pc:picChg chg="del">
          <ac:chgData name="Xuanbo" userId="52a29cb4-095e-4b88-8e5b-abe65ecae15b" providerId="ADAL" clId="{DC2DCE8F-63B9-4E30-AB9B-AA51221EABDB}" dt="2023-04-04T04:30:47.558" v="42" actId="21"/>
          <ac:picMkLst>
            <pc:docMk/>
            <pc:sldMk cId="77921929" sldId="304"/>
            <ac:picMk id="11" creationId="{5103D45B-4514-4C54-A8AB-E9CCFBB2F603}"/>
          </ac:picMkLst>
        </pc:picChg>
        <pc:picChg chg="add del mod">
          <ac:chgData name="Xuanbo" userId="52a29cb4-095e-4b88-8e5b-abe65ecae15b" providerId="ADAL" clId="{DC2DCE8F-63B9-4E30-AB9B-AA51221EABDB}" dt="2023-04-04T04:31:59.078" v="57" actId="22"/>
          <ac:picMkLst>
            <pc:docMk/>
            <pc:sldMk cId="77921929" sldId="304"/>
            <ac:picMk id="15" creationId="{F8A3236B-654C-40F5-BEA8-AF3F2B596C0D}"/>
          </ac:picMkLst>
        </pc:picChg>
        <pc:picChg chg="add mod">
          <ac:chgData name="Xuanbo" userId="52a29cb4-095e-4b88-8e5b-abe65ecae15b" providerId="ADAL" clId="{DC2DCE8F-63B9-4E30-AB9B-AA51221EABDB}" dt="2023-04-04T04:33:25.232" v="80" actId="164"/>
          <ac:picMkLst>
            <pc:docMk/>
            <pc:sldMk cId="77921929" sldId="304"/>
            <ac:picMk id="17" creationId="{17C74CAB-3795-48D1-AA6E-9CAC4ED7D8D4}"/>
          </ac:picMkLst>
        </pc:picChg>
        <pc:picChg chg="add mod">
          <ac:chgData name="Xuanbo" userId="52a29cb4-095e-4b88-8e5b-abe65ecae15b" providerId="ADAL" clId="{DC2DCE8F-63B9-4E30-AB9B-AA51221EABDB}" dt="2023-04-04T04:33:26.284" v="81" actId="164"/>
          <ac:picMkLst>
            <pc:docMk/>
            <pc:sldMk cId="77921929" sldId="304"/>
            <ac:picMk id="19" creationId="{BE9A5B97-C3A8-4ECB-A48F-669ACD4CF941}"/>
          </ac:picMkLst>
        </pc:picChg>
        <pc:picChg chg="add mod">
          <ac:chgData name="Xuanbo" userId="52a29cb4-095e-4b88-8e5b-abe65ecae15b" providerId="ADAL" clId="{DC2DCE8F-63B9-4E30-AB9B-AA51221EABDB}" dt="2023-04-04T04:34:12.986" v="92" actId="1076"/>
          <ac:picMkLst>
            <pc:docMk/>
            <pc:sldMk cId="77921929" sldId="304"/>
            <ac:picMk id="24" creationId="{68B84CDC-0649-4DE6-8EA2-691D8C26F008}"/>
          </ac:picMkLst>
        </pc:picChg>
      </pc:sldChg>
      <pc:sldChg chg="del">
        <pc:chgData name="Xuanbo" userId="52a29cb4-095e-4b88-8e5b-abe65ecae15b" providerId="ADAL" clId="{DC2DCE8F-63B9-4E30-AB9B-AA51221EABDB}" dt="2023-04-04T04:32:18.916" v="63" actId="2696"/>
        <pc:sldMkLst>
          <pc:docMk/>
          <pc:sldMk cId="2441299604" sldId="305"/>
        </pc:sldMkLst>
      </pc:sldChg>
      <pc:sldChg chg="del">
        <pc:chgData name="Xuanbo" userId="52a29cb4-095e-4b88-8e5b-abe65ecae15b" providerId="ADAL" clId="{DC2DCE8F-63B9-4E30-AB9B-AA51221EABDB}" dt="2023-04-04T04:32:18.916" v="63" actId="2696"/>
        <pc:sldMkLst>
          <pc:docMk/>
          <pc:sldMk cId="2568135176" sldId="306"/>
        </pc:sldMkLst>
      </pc:sldChg>
      <pc:sldChg chg="del">
        <pc:chgData name="Xuanbo" userId="52a29cb4-095e-4b88-8e5b-abe65ecae15b" providerId="ADAL" clId="{DC2DCE8F-63B9-4E30-AB9B-AA51221EABDB}" dt="2023-04-04T04:32:18.916" v="63" actId="2696"/>
        <pc:sldMkLst>
          <pc:docMk/>
          <pc:sldMk cId="3864501305" sldId="307"/>
        </pc:sldMkLst>
      </pc:sldChg>
      <pc:sldChg chg="addSp delSp modSp mod">
        <pc:chgData name="Xuanbo" userId="52a29cb4-095e-4b88-8e5b-abe65ecae15b" providerId="ADAL" clId="{DC2DCE8F-63B9-4E30-AB9B-AA51221EABDB}" dt="2023-04-04T04:52:59.682" v="257" actId="20577"/>
        <pc:sldMkLst>
          <pc:docMk/>
          <pc:sldMk cId="3758680294" sldId="308"/>
        </pc:sldMkLst>
        <pc:spChg chg="mod">
          <ac:chgData name="Xuanbo" userId="52a29cb4-095e-4b88-8e5b-abe65ecae15b" providerId="ADAL" clId="{DC2DCE8F-63B9-4E30-AB9B-AA51221EABDB}" dt="2023-04-04T04:42:33.635" v="200" actId="20577"/>
          <ac:spMkLst>
            <pc:docMk/>
            <pc:sldMk cId="3758680294" sldId="308"/>
            <ac:spMk id="14" creationId="{3EF3B805-3704-437E-A20B-22CEEC81991C}"/>
          </ac:spMkLst>
        </pc:spChg>
        <pc:spChg chg="del">
          <ac:chgData name="Xuanbo" userId="52a29cb4-095e-4b88-8e5b-abe65ecae15b" providerId="ADAL" clId="{DC2DCE8F-63B9-4E30-AB9B-AA51221EABDB}" dt="2023-04-04T04:37:10.714" v="128" actId="21"/>
          <ac:spMkLst>
            <pc:docMk/>
            <pc:sldMk cId="3758680294" sldId="308"/>
            <ac:spMk id="17" creationId="{1480E2E0-BCD0-4AAE-89B6-C4673AB38299}"/>
          </ac:spMkLst>
        </pc:spChg>
        <pc:spChg chg="add mod">
          <ac:chgData name="Xuanbo" userId="52a29cb4-095e-4b88-8e5b-abe65ecae15b" providerId="ADAL" clId="{DC2DCE8F-63B9-4E30-AB9B-AA51221EABDB}" dt="2023-04-04T04:52:59.682" v="257" actId="20577"/>
          <ac:spMkLst>
            <pc:docMk/>
            <pc:sldMk cId="3758680294" sldId="308"/>
            <ac:spMk id="18" creationId="{52BC0EDA-B59A-4C40-8722-CC8394D09911}"/>
          </ac:spMkLst>
        </pc:spChg>
        <pc:grpChg chg="add mod">
          <ac:chgData name="Xuanbo" userId="52a29cb4-095e-4b88-8e5b-abe65ecae15b" providerId="ADAL" clId="{DC2DCE8F-63B9-4E30-AB9B-AA51221EABDB}" dt="2023-04-04T04:39:10.406" v="164" actId="1076"/>
          <ac:grpSpMkLst>
            <pc:docMk/>
            <pc:sldMk cId="3758680294" sldId="308"/>
            <ac:grpSpMk id="12" creationId="{DCAD2722-70C6-4ABF-AF19-3C7B66239E02}"/>
          </ac:grpSpMkLst>
        </pc:grpChg>
        <pc:grpChg chg="del">
          <ac:chgData name="Xuanbo" userId="52a29cb4-095e-4b88-8e5b-abe65ecae15b" providerId="ADAL" clId="{DC2DCE8F-63B9-4E30-AB9B-AA51221EABDB}" dt="2023-04-04T04:37:10.714" v="128" actId="21"/>
          <ac:grpSpMkLst>
            <pc:docMk/>
            <pc:sldMk cId="3758680294" sldId="308"/>
            <ac:grpSpMk id="15" creationId="{BC89D6FE-77F3-4421-968E-F54365B39686}"/>
          </ac:grpSpMkLst>
        </pc:grpChg>
        <pc:picChg chg="add mod modCrop">
          <ac:chgData name="Xuanbo" userId="52a29cb4-095e-4b88-8e5b-abe65ecae15b" providerId="ADAL" clId="{DC2DCE8F-63B9-4E30-AB9B-AA51221EABDB}" dt="2023-04-04T04:39:01.097" v="161" actId="164"/>
          <ac:picMkLst>
            <pc:docMk/>
            <pc:sldMk cId="3758680294" sldId="308"/>
            <ac:picMk id="3" creationId="{0C50A966-F6EE-469F-8FCC-6530947C3051}"/>
          </ac:picMkLst>
        </pc:picChg>
        <pc:picChg chg="add mod modCrop">
          <ac:chgData name="Xuanbo" userId="52a29cb4-095e-4b88-8e5b-abe65ecae15b" providerId="ADAL" clId="{DC2DCE8F-63B9-4E30-AB9B-AA51221EABDB}" dt="2023-04-04T04:39:01.097" v="161" actId="164"/>
          <ac:picMkLst>
            <pc:docMk/>
            <pc:sldMk cId="3758680294" sldId="308"/>
            <ac:picMk id="6" creationId="{717CDF2F-9A92-4A55-8CC4-676658A2C90A}"/>
          </ac:picMkLst>
        </pc:picChg>
        <pc:picChg chg="add mod modCrop">
          <ac:chgData name="Xuanbo" userId="52a29cb4-095e-4b88-8e5b-abe65ecae15b" providerId="ADAL" clId="{DC2DCE8F-63B9-4E30-AB9B-AA51221EABDB}" dt="2023-04-04T04:39:01.097" v="161" actId="164"/>
          <ac:picMkLst>
            <pc:docMk/>
            <pc:sldMk cId="3758680294" sldId="308"/>
            <ac:picMk id="10" creationId="{C7274BF6-3AC6-4FAF-8EEB-2A9E8904DD1C}"/>
          </ac:picMkLst>
        </pc:picChg>
      </pc:sldChg>
      <pc:sldChg chg="addSp delSp modSp add mod setBg">
        <pc:chgData name="Xuanbo" userId="52a29cb4-095e-4b88-8e5b-abe65ecae15b" providerId="ADAL" clId="{DC2DCE8F-63B9-4E30-AB9B-AA51221EABDB}" dt="2023-04-04T04:36:57.453" v="118" actId="1076"/>
        <pc:sldMkLst>
          <pc:docMk/>
          <pc:sldMk cId="961108044" sldId="309"/>
        </pc:sldMkLst>
        <pc:spChg chg="mod">
          <ac:chgData name="Xuanbo" userId="52a29cb4-095e-4b88-8e5b-abe65ecae15b" providerId="ADAL" clId="{DC2DCE8F-63B9-4E30-AB9B-AA51221EABDB}" dt="2023-04-04T04:36:34.703" v="111" actId="14100"/>
          <ac:spMkLst>
            <pc:docMk/>
            <pc:sldMk cId="961108044" sldId="309"/>
            <ac:spMk id="7" creationId="{7D6C4428-B079-4976-BC75-D390EBA39177}"/>
          </ac:spMkLst>
        </pc:spChg>
        <pc:spChg chg="del">
          <ac:chgData name="Xuanbo" userId="52a29cb4-095e-4b88-8e5b-abe65ecae15b" providerId="ADAL" clId="{DC2DCE8F-63B9-4E30-AB9B-AA51221EABDB}" dt="2023-04-04T04:35:03.692" v="108" actId="21"/>
          <ac:spMkLst>
            <pc:docMk/>
            <pc:sldMk cId="961108044" sldId="309"/>
            <ac:spMk id="13" creationId="{44AC818D-D7CB-4235-9673-82208F9FE01D}"/>
          </ac:spMkLst>
        </pc:spChg>
        <pc:spChg chg="del">
          <ac:chgData name="Xuanbo" userId="52a29cb4-095e-4b88-8e5b-abe65ecae15b" providerId="ADAL" clId="{DC2DCE8F-63B9-4E30-AB9B-AA51221EABDB}" dt="2023-04-04T04:32:21.558" v="64" actId="21"/>
          <ac:spMkLst>
            <pc:docMk/>
            <pc:sldMk cId="961108044" sldId="309"/>
            <ac:spMk id="14" creationId="{296B0039-9FE5-49EA-9431-D4AA20B6EABF}"/>
          </ac:spMkLst>
        </pc:spChg>
        <pc:picChg chg="add mod">
          <ac:chgData name="Xuanbo" userId="52a29cb4-095e-4b88-8e5b-abe65ecae15b" providerId="ADAL" clId="{DC2DCE8F-63B9-4E30-AB9B-AA51221EABDB}" dt="2023-04-04T04:36:57.453" v="118" actId="1076"/>
          <ac:picMkLst>
            <pc:docMk/>
            <pc:sldMk cId="961108044" sldId="309"/>
            <ac:picMk id="3" creationId="{52442A7A-6E5E-4B4F-AA46-C3628F8B1840}"/>
          </ac:picMkLst>
        </pc:picChg>
        <pc:picChg chg="add mod">
          <ac:chgData name="Xuanbo" userId="52a29cb4-095e-4b88-8e5b-abe65ecae15b" providerId="ADAL" clId="{DC2DCE8F-63B9-4E30-AB9B-AA51221EABDB}" dt="2023-04-04T04:36:55.680" v="117" actId="1076"/>
          <ac:picMkLst>
            <pc:docMk/>
            <pc:sldMk cId="961108044" sldId="309"/>
            <ac:picMk id="5" creationId="{8DF90EE6-94E1-45E5-B604-D44911DF0408}"/>
          </ac:picMkLst>
        </pc:picChg>
        <pc:picChg chg="del">
          <ac:chgData name="Xuanbo" userId="52a29cb4-095e-4b88-8e5b-abe65ecae15b" providerId="ADAL" clId="{DC2DCE8F-63B9-4E30-AB9B-AA51221EABDB}" dt="2023-04-04T04:35:03.692" v="108" actId="21"/>
          <ac:picMkLst>
            <pc:docMk/>
            <pc:sldMk cId="961108044" sldId="309"/>
            <ac:picMk id="8" creationId="{9185F103-5CD5-404C-8705-7E705FA913F1}"/>
          </ac:picMkLst>
        </pc:picChg>
        <pc:picChg chg="del">
          <ac:chgData name="Xuanbo" userId="52a29cb4-095e-4b88-8e5b-abe65ecae15b" providerId="ADAL" clId="{DC2DCE8F-63B9-4E30-AB9B-AA51221EABDB}" dt="2023-04-04T04:32:21.558" v="64" actId="21"/>
          <ac:picMkLst>
            <pc:docMk/>
            <pc:sldMk cId="961108044" sldId="309"/>
            <ac:picMk id="17" creationId="{17C74CAB-3795-48D1-AA6E-9CAC4ED7D8D4}"/>
          </ac:picMkLst>
        </pc:picChg>
      </pc:sldChg>
      <pc:sldChg chg="add del">
        <pc:chgData name="Xuanbo" userId="52a29cb4-095e-4b88-8e5b-abe65ecae15b" providerId="ADAL" clId="{DC2DCE8F-63B9-4E30-AB9B-AA51221EABDB}" dt="2023-04-04T04:44:02.922" v="207"/>
        <pc:sldMkLst>
          <pc:docMk/>
          <pc:sldMk cId="1095613207" sldId="310"/>
        </pc:sldMkLst>
      </pc:sldChg>
      <pc:sldChg chg="add del setBg">
        <pc:chgData name="Xuanbo" userId="52a29cb4-095e-4b88-8e5b-abe65ecae15b" providerId="ADAL" clId="{DC2DCE8F-63B9-4E30-AB9B-AA51221EABDB}" dt="2023-04-04T04:44:02.922" v="207"/>
        <pc:sldMkLst>
          <pc:docMk/>
          <pc:sldMk cId="3098911346" sldId="311"/>
        </pc:sldMkLst>
      </pc:sldChg>
      <pc:sldChg chg="add del">
        <pc:chgData name="Xuanbo" userId="52a29cb4-095e-4b88-8e5b-abe65ecae15b" providerId="ADAL" clId="{DC2DCE8F-63B9-4E30-AB9B-AA51221EABDB}" dt="2023-04-04T04:44:02.922" v="207"/>
        <pc:sldMkLst>
          <pc:docMk/>
          <pc:sldMk cId="3986056011" sldId="312"/>
        </pc:sldMkLst>
      </pc:sldChg>
      <pc:sldChg chg="add del">
        <pc:chgData name="Xuanbo" userId="52a29cb4-095e-4b88-8e5b-abe65ecae15b" providerId="ADAL" clId="{DC2DCE8F-63B9-4E30-AB9B-AA51221EABDB}" dt="2023-04-04T04:44:02.922" v="207"/>
        <pc:sldMkLst>
          <pc:docMk/>
          <pc:sldMk cId="3964026849" sldId="313"/>
        </pc:sldMkLst>
      </pc:sldChg>
    </pc:docChg>
  </pc:docChgLst>
  <pc:docChgLst>
    <pc:chgData name="Xuanbo" userId="52a29cb4-095e-4b88-8e5b-abe65ecae15b" providerId="ADAL" clId="{88EB2B24-EA14-49FE-933D-00CB9CCDC1BE}"/>
    <pc:docChg chg="undo redo custSel addSld delSld modSld">
      <pc:chgData name="Xuanbo" userId="52a29cb4-095e-4b88-8e5b-abe65ecae15b" providerId="ADAL" clId="{88EB2B24-EA14-49FE-933D-00CB9CCDC1BE}" dt="2023-02-01T04:46:27.120" v="3179" actId="20577"/>
      <pc:docMkLst>
        <pc:docMk/>
      </pc:docMkLst>
      <pc:sldChg chg="addSp delSp modSp mod">
        <pc:chgData name="Xuanbo" userId="52a29cb4-095e-4b88-8e5b-abe65ecae15b" providerId="ADAL" clId="{88EB2B24-EA14-49FE-933D-00CB9CCDC1BE}" dt="2023-02-01T04:37:19.206" v="2281" actId="1076"/>
        <pc:sldMkLst>
          <pc:docMk/>
          <pc:sldMk cId="552668685" sldId="257"/>
        </pc:sldMkLst>
        <pc:spChg chg="mod">
          <ac:chgData name="Xuanbo" userId="52a29cb4-095e-4b88-8e5b-abe65ecae15b" providerId="ADAL" clId="{88EB2B24-EA14-49FE-933D-00CB9CCDC1BE}" dt="2023-02-01T04:18:48.433" v="1174" actId="20577"/>
          <ac:spMkLst>
            <pc:docMk/>
            <pc:sldMk cId="552668685" sldId="257"/>
            <ac:spMk id="3" creationId="{20325110-61F9-C684-2DCD-06D38968443F}"/>
          </ac:spMkLst>
        </pc:spChg>
        <pc:spChg chg="mod">
          <ac:chgData name="Xuanbo" userId="52a29cb4-095e-4b88-8e5b-abe65ecae15b" providerId="ADAL" clId="{88EB2B24-EA14-49FE-933D-00CB9CCDC1BE}" dt="2023-02-01T04:10:32.856" v="692"/>
          <ac:spMkLst>
            <pc:docMk/>
            <pc:sldMk cId="552668685" sldId="257"/>
            <ac:spMk id="28" creationId="{168C2FA6-4710-422D-B90F-D5EA1364BF2F}"/>
          </ac:spMkLst>
        </pc:spChg>
        <pc:spChg chg="mod">
          <ac:chgData name="Xuanbo" userId="52a29cb4-095e-4b88-8e5b-abe65ecae15b" providerId="ADAL" clId="{88EB2B24-EA14-49FE-933D-00CB9CCDC1BE}" dt="2023-02-01T04:10:32.856" v="692"/>
          <ac:spMkLst>
            <pc:docMk/>
            <pc:sldMk cId="552668685" sldId="257"/>
            <ac:spMk id="29" creationId="{5EC8C422-3957-404E-BE42-BEDE3DBE7FFB}"/>
          </ac:spMkLst>
        </pc:spChg>
        <pc:spChg chg="mod">
          <ac:chgData name="Xuanbo" userId="52a29cb4-095e-4b88-8e5b-abe65ecae15b" providerId="ADAL" clId="{88EB2B24-EA14-49FE-933D-00CB9CCDC1BE}" dt="2023-02-01T04:10:32.856" v="692"/>
          <ac:spMkLst>
            <pc:docMk/>
            <pc:sldMk cId="552668685" sldId="257"/>
            <ac:spMk id="30" creationId="{082CDDCC-40FE-4FDB-9585-48DC69DE00FA}"/>
          </ac:spMkLst>
        </pc:spChg>
        <pc:spChg chg="mod">
          <ac:chgData name="Xuanbo" userId="52a29cb4-095e-4b88-8e5b-abe65ecae15b" providerId="ADAL" clId="{88EB2B24-EA14-49FE-933D-00CB9CCDC1BE}" dt="2023-02-01T04:10:32.856" v="692"/>
          <ac:spMkLst>
            <pc:docMk/>
            <pc:sldMk cId="552668685" sldId="257"/>
            <ac:spMk id="31" creationId="{55EB42D4-6710-48C2-9620-A3FBE68CBD4D}"/>
          </ac:spMkLst>
        </pc:spChg>
        <pc:spChg chg="mod">
          <ac:chgData name="Xuanbo" userId="52a29cb4-095e-4b88-8e5b-abe65ecae15b" providerId="ADAL" clId="{88EB2B24-EA14-49FE-933D-00CB9CCDC1BE}" dt="2023-02-01T04:10:32.856" v="692"/>
          <ac:spMkLst>
            <pc:docMk/>
            <pc:sldMk cId="552668685" sldId="257"/>
            <ac:spMk id="32" creationId="{9F3161E7-2214-4751-A2B5-14A761BFBC7C}"/>
          </ac:spMkLst>
        </pc:spChg>
        <pc:spChg chg="mod">
          <ac:chgData name="Xuanbo" userId="52a29cb4-095e-4b88-8e5b-abe65ecae15b" providerId="ADAL" clId="{88EB2B24-EA14-49FE-933D-00CB9CCDC1BE}" dt="2023-02-01T04:10:32.856" v="692"/>
          <ac:spMkLst>
            <pc:docMk/>
            <pc:sldMk cId="552668685" sldId="257"/>
            <ac:spMk id="33" creationId="{50B52446-C4F7-4F36-BB49-C78CEBCCA9D6}"/>
          </ac:spMkLst>
        </pc:spChg>
        <pc:spChg chg="mod">
          <ac:chgData name="Xuanbo" userId="52a29cb4-095e-4b88-8e5b-abe65ecae15b" providerId="ADAL" clId="{88EB2B24-EA14-49FE-933D-00CB9CCDC1BE}" dt="2023-02-01T04:10:32.856" v="692"/>
          <ac:spMkLst>
            <pc:docMk/>
            <pc:sldMk cId="552668685" sldId="257"/>
            <ac:spMk id="34" creationId="{0B720F94-1A5A-437C-9D26-3A8FDEC89052}"/>
          </ac:spMkLst>
        </pc:spChg>
        <pc:spChg chg="mod">
          <ac:chgData name="Xuanbo" userId="52a29cb4-095e-4b88-8e5b-abe65ecae15b" providerId="ADAL" clId="{88EB2B24-EA14-49FE-933D-00CB9CCDC1BE}" dt="2023-02-01T04:10:32.856" v="692"/>
          <ac:spMkLst>
            <pc:docMk/>
            <pc:sldMk cId="552668685" sldId="257"/>
            <ac:spMk id="35" creationId="{0AE7F728-F6BC-4C91-B5D6-DFA8DC91C535}"/>
          </ac:spMkLst>
        </pc:spChg>
        <pc:spChg chg="mod">
          <ac:chgData name="Xuanbo" userId="52a29cb4-095e-4b88-8e5b-abe65ecae15b" providerId="ADAL" clId="{88EB2B24-EA14-49FE-933D-00CB9CCDC1BE}" dt="2023-02-01T04:10:32.856" v="692"/>
          <ac:spMkLst>
            <pc:docMk/>
            <pc:sldMk cId="552668685" sldId="257"/>
            <ac:spMk id="36" creationId="{8677EAC4-D12B-469F-A9D3-2F291112E0D0}"/>
          </ac:spMkLst>
        </pc:spChg>
        <pc:spChg chg="mod">
          <ac:chgData name="Xuanbo" userId="52a29cb4-095e-4b88-8e5b-abe65ecae15b" providerId="ADAL" clId="{88EB2B24-EA14-49FE-933D-00CB9CCDC1BE}" dt="2023-02-01T04:10:32.856" v="692"/>
          <ac:spMkLst>
            <pc:docMk/>
            <pc:sldMk cId="552668685" sldId="257"/>
            <ac:spMk id="37" creationId="{7F2AFE2E-9A2F-4FAA-AABD-F0138B9B2075}"/>
          </ac:spMkLst>
        </pc:spChg>
        <pc:spChg chg="mod">
          <ac:chgData name="Xuanbo" userId="52a29cb4-095e-4b88-8e5b-abe65ecae15b" providerId="ADAL" clId="{88EB2B24-EA14-49FE-933D-00CB9CCDC1BE}" dt="2023-02-01T04:10:32.856" v="692"/>
          <ac:spMkLst>
            <pc:docMk/>
            <pc:sldMk cId="552668685" sldId="257"/>
            <ac:spMk id="38" creationId="{71A4C55E-0C07-463A-B2C6-BFCA993CFE72}"/>
          </ac:spMkLst>
        </pc:spChg>
        <pc:spChg chg="mod">
          <ac:chgData name="Xuanbo" userId="52a29cb4-095e-4b88-8e5b-abe65ecae15b" providerId="ADAL" clId="{88EB2B24-EA14-49FE-933D-00CB9CCDC1BE}" dt="2023-02-01T04:10:32.856" v="692"/>
          <ac:spMkLst>
            <pc:docMk/>
            <pc:sldMk cId="552668685" sldId="257"/>
            <ac:spMk id="39" creationId="{7358B032-8EAB-43CA-AD57-519C6C684615}"/>
          </ac:spMkLst>
        </pc:spChg>
        <pc:spChg chg="mod">
          <ac:chgData name="Xuanbo" userId="52a29cb4-095e-4b88-8e5b-abe65ecae15b" providerId="ADAL" clId="{88EB2B24-EA14-49FE-933D-00CB9CCDC1BE}" dt="2023-02-01T04:10:32.856" v="692"/>
          <ac:spMkLst>
            <pc:docMk/>
            <pc:sldMk cId="552668685" sldId="257"/>
            <ac:spMk id="40" creationId="{B8544862-1E4B-49DB-B35B-4D7C1DEC0CD9}"/>
          </ac:spMkLst>
        </pc:spChg>
        <pc:spChg chg="mod">
          <ac:chgData name="Xuanbo" userId="52a29cb4-095e-4b88-8e5b-abe65ecae15b" providerId="ADAL" clId="{88EB2B24-EA14-49FE-933D-00CB9CCDC1BE}" dt="2023-02-01T04:10:32.856" v="692"/>
          <ac:spMkLst>
            <pc:docMk/>
            <pc:sldMk cId="552668685" sldId="257"/>
            <ac:spMk id="41" creationId="{2E8DF039-8BC4-4D7E-A0CE-669D78FBF090}"/>
          </ac:spMkLst>
        </pc:spChg>
        <pc:spChg chg="mod">
          <ac:chgData name="Xuanbo" userId="52a29cb4-095e-4b88-8e5b-abe65ecae15b" providerId="ADAL" clId="{88EB2B24-EA14-49FE-933D-00CB9CCDC1BE}" dt="2023-02-01T04:10:32.856" v="692"/>
          <ac:spMkLst>
            <pc:docMk/>
            <pc:sldMk cId="552668685" sldId="257"/>
            <ac:spMk id="42" creationId="{5D7D9530-1495-4224-8BE8-164D263A0E69}"/>
          </ac:spMkLst>
        </pc:spChg>
        <pc:spChg chg="mod">
          <ac:chgData name="Xuanbo" userId="52a29cb4-095e-4b88-8e5b-abe65ecae15b" providerId="ADAL" clId="{88EB2B24-EA14-49FE-933D-00CB9CCDC1BE}" dt="2023-02-01T04:10:32.856" v="692"/>
          <ac:spMkLst>
            <pc:docMk/>
            <pc:sldMk cId="552668685" sldId="257"/>
            <ac:spMk id="43" creationId="{AC478219-5676-44C7-8C73-BE306C76D80F}"/>
          </ac:spMkLst>
        </pc:spChg>
        <pc:spChg chg="mod">
          <ac:chgData name="Xuanbo" userId="52a29cb4-095e-4b88-8e5b-abe65ecae15b" providerId="ADAL" clId="{88EB2B24-EA14-49FE-933D-00CB9CCDC1BE}" dt="2023-02-01T04:10:32.856" v="692"/>
          <ac:spMkLst>
            <pc:docMk/>
            <pc:sldMk cId="552668685" sldId="257"/>
            <ac:spMk id="44" creationId="{3929B9A7-5C8F-4FF8-B70B-BBE0368A43AB}"/>
          </ac:spMkLst>
        </pc:spChg>
        <pc:spChg chg="mod">
          <ac:chgData name="Xuanbo" userId="52a29cb4-095e-4b88-8e5b-abe65ecae15b" providerId="ADAL" clId="{88EB2B24-EA14-49FE-933D-00CB9CCDC1BE}" dt="2023-02-01T04:10:32.856" v="692"/>
          <ac:spMkLst>
            <pc:docMk/>
            <pc:sldMk cId="552668685" sldId="257"/>
            <ac:spMk id="45" creationId="{C64B50FA-9BFE-48C7-941F-B748C94615AA}"/>
          </ac:spMkLst>
        </pc:spChg>
        <pc:spChg chg="mod">
          <ac:chgData name="Xuanbo" userId="52a29cb4-095e-4b88-8e5b-abe65ecae15b" providerId="ADAL" clId="{88EB2B24-EA14-49FE-933D-00CB9CCDC1BE}" dt="2023-02-01T04:10:32.856" v="692"/>
          <ac:spMkLst>
            <pc:docMk/>
            <pc:sldMk cId="552668685" sldId="257"/>
            <ac:spMk id="46" creationId="{AEA855DB-D809-4E19-9ABD-40B0EB71E913}"/>
          </ac:spMkLst>
        </pc:spChg>
        <pc:spChg chg="mod">
          <ac:chgData name="Xuanbo" userId="52a29cb4-095e-4b88-8e5b-abe65ecae15b" providerId="ADAL" clId="{88EB2B24-EA14-49FE-933D-00CB9CCDC1BE}" dt="2023-02-01T04:10:32.856" v="692"/>
          <ac:spMkLst>
            <pc:docMk/>
            <pc:sldMk cId="552668685" sldId="257"/>
            <ac:spMk id="47" creationId="{BB192E46-5502-4638-9EE6-3C000C134323}"/>
          </ac:spMkLst>
        </pc:spChg>
        <pc:spChg chg="mod">
          <ac:chgData name="Xuanbo" userId="52a29cb4-095e-4b88-8e5b-abe65ecae15b" providerId="ADAL" clId="{88EB2B24-EA14-49FE-933D-00CB9CCDC1BE}" dt="2023-02-01T04:10:32.856" v="692"/>
          <ac:spMkLst>
            <pc:docMk/>
            <pc:sldMk cId="552668685" sldId="257"/>
            <ac:spMk id="48" creationId="{C43589C0-C97F-454D-AEB7-13943F91554E}"/>
          </ac:spMkLst>
        </pc:spChg>
        <pc:spChg chg="mod">
          <ac:chgData name="Xuanbo" userId="52a29cb4-095e-4b88-8e5b-abe65ecae15b" providerId="ADAL" clId="{88EB2B24-EA14-49FE-933D-00CB9CCDC1BE}" dt="2023-02-01T04:10:32.856" v="692"/>
          <ac:spMkLst>
            <pc:docMk/>
            <pc:sldMk cId="552668685" sldId="257"/>
            <ac:spMk id="49" creationId="{B7819AE8-A815-4D79-BE82-9AAA021658CE}"/>
          </ac:spMkLst>
        </pc:spChg>
        <pc:spChg chg="mod">
          <ac:chgData name="Xuanbo" userId="52a29cb4-095e-4b88-8e5b-abe65ecae15b" providerId="ADAL" clId="{88EB2B24-EA14-49FE-933D-00CB9CCDC1BE}" dt="2023-02-01T04:10:32.856" v="692"/>
          <ac:spMkLst>
            <pc:docMk/>
            <pc:sldMk cId="552668685" sldId="257"/>
            <ac:spMk id="50" creationId="{E0811D2D-A542-430A-997B-9511B6BC8FA8}"/>
          </ac:spMkLst>
        </pc:spChg>
        <pc:spChg chg="mod">
          <ac:chgData name="Xuanbo" userId="52a29cb4-095e-4b88-8e5b-abe65ecae15b" providerId="ADAL" clId="{88EB2B24-EA14-49FE-933D-00CB9CCDC1BE}" dt="2023-02-01T04:10:32.856" v="692"/>
          <ac:spMkLst>
            <pc:docMk/>
            <pc:sldMk cId="552668685" sldId="257"/>
            <ac:spMk id="51" creationId="{4DE7CD1E-E4EC-4117-B3C3-BF4E734B2E49}"/>
          </ac:spMkLst>
        </pc:spChg>
        <pc:spChg chg="mod">
          <ac:chgData name="Xuanbo" userId="52a29cb4-095e-4b88-8e5b-abe65ecae15b" providerId="ADAL" clId="{88EB2B24-EA14-49FE-933D-00CB9CCDC1BE}" dt="2023-02-01T04:10:32.856" v="692"/>
          <ac:spMkLst>
            <pc:docMk/>
            <pc:sldMk cId="552668685" sldId="257"/>
            <ac:spMk id="52" creationId="{E6494966-94DB-44F3-B341-F25C304EC7A5}"/>
          </ac:spMkLst>
        </pc:spChg>
        <pc:spChg chg="mod">
          <ac:chgData name="Xuanbo" userId="52a29cb4-095e-4b88-8e5b-abe65ecae15b" providerId="ADAL" clId="{88EB2B24-EA14-49FE-933D-00CB9CCDC1BE}" dt="2023-02-01T04:10:32.856" v="692"/>
          <ac:spMkLst>
            <pc:docMk/>
            <pc:sldMk cId="552668685" sldId="257"/>
            <ac:spMk id="53" creationId="{759B7CC1-4271-471E-9C23-E68201D501B1}"/>
          </ac:spMkLst>
        </pc:spChg>
        <pc:spChg chg="mod">
          <ac:chgData name="Xuanbo" userId="52a29cb4-095e-4b88-8e5b-abe65ecae15b" providerId="ADAL" clId="{88EB2B24-EA14-49FE-933D-00CB9CCDC1BE}" dt="2023-02-01T04:10:32.856" v="692"/>
          <ac:spMkLst>
            <pc:docMk/>
            <pc:sldMk cId="552668685" sldId="257"/>
            <ac:spMk id="54" creationId="{256218F1-6357-46AB-9B33-C1FAE1F77E9B}"/>
          </ac:spMkLst>
        </pc:spChg>
        <pc:spChg chg="mod">
          <ac:chgData name="Xuanbo" userId="52a29cb4-095e-4b88-8e5b-abe65ecae15b" providerId="ADAL" clId="{88EB2B24-EA14-49FE-933D-00CB9CCDC1BE}" dt="2023-02-01T04:10:32.856" v="692"/>
          <ac:spMkLst>
            <pc:docMk/>
            <pc:sldMk cId="552668685" sldId="257"/>
            <ac:spMk id="55" creationId="{61E98F16-1602-4DD8-8426-C4745B36AD3B}"/>
          </ac:spMkLst>
        </pc:spChg>
        <pc:spChg chg="add mod">
          <ac:chgData name="Xuanbo" userId="52a29cb4-095e-4b88-8e5b-abe65ecae15b" providerId="ADAL" clId="{88EB2B24-EA14-49FE-933D-00CB9CCDC1BE}" dt="2023-02-01T04:12:17.080" v="723" actId="1076"/>
          <ac:spMkLst>
            <pc:docMk/>
            <pc:sldMk cId="552668685" sldId="257"/>
            <ac:spMk id="57" creationId="{222C48E9-1CB5-4D92-849C-3695EE91C176}"/>
          </ac:spMkLst>
        </pc:spChg>
        <pc:spChg chg="add mod">
          <ac:chgData name="Xuanbo" userId="52a29cb4-095e-4b88-8e5b-abe65ecae15b" providerId="ADAL" clId="{88EB2B24-EA14-49FE-933D-00CB9CCDC1BE}" dt="2023-02-01T04:12:25.636" v="726" actId="20577"/>
          <ac:spMkLst>
            <pc:docMk/>
            <pc:sldMk cId="552668685" sldId="257"/>
            <ac:spMk id="58" creationId="{BA356A98-885C-459E-A103-C3A88D514616}"/>
          </ac:spMkLst>
        </pc:spChg>
        <pc:spChg chg="add mod">
          <ac:chgData name="Xuanbo" userId="52a29cb4-095e-4b88-8e5b-abe65ecae15b" providerId="ADAL" clId="{88EB2B24-EA14-49FE-933D-00CB9CCDC1BE}" dt="2023-02-01T04:12:27.004" v="727" actId="20577"/>
          <ac:spMkLst>
            <pc:docMk/>
            <pc:sldMk cId="552668685" sldId="257"/>
            <ac:spMk id="59" creationId="{A1CEDD5B-DADB-4519-867D-1ED8571C7B1B}"/>
          </ac:spMkLst>
        </pc:spChg>
        <pc:spChg chg="mod">
          <ac:chgData name="Xuanbo" userId="52a29cb4-095e-4b88-8e5b-abe65ecae15b" providerId="ADAL" clId="{88EB2B24-EA14-49FE-933D-00CB9CCDC1BE}" dt="2023-02-01T04:36:53.904" v="2271"/>
          <ac:spMkLst>
            <pc:docMk/>
            <pc:sldMk cId="552668685" sldId="257"/>
            <ac:spMk id="77" creationId="{E12EDE74-DB3C-41B1-AD50-CBF646F30C84}"/>
          </ac:spMkLst>
        </pc:spChg>
        <pc:spChg chg="mod">
          <ac:chgData name="Xuanbo" userId="52a29cb4-095e-4b88-8e5b-abe65ecae15b" providerId="ADAL" clId="{88EB2B24-EA14-49FE-933D-00CB9CCDC1BE}" dt="2023-02-01T04:36:53.904" v="2271"/>
          <ac:spMkLst>
            <pc:docMk/>
            <pc:sldMk cId="552668685" sldId="257"/>
            <ac:spMk id="78" creationId="{AC446D80-514F-4BCD-8C82-A8FBF0EC14BB}"/>
          </ac:spMkLst>
        </pc:spChg>
        <pc:spChg chg="mod">
          <ac:chgData name="Xuanbo" userId="52a29cb4-095e-4b88-8e5b-abe65ecae15b" providerId="ADAL" clId="{88EB2B24-EA14-49FE-933D-00CB9CCDC1BE}" dt="2023-02-01T04:36:53.904" v="2271"/>
          <ac:spMkLst>
            <pc:docMk/>
            <pc:sldMk cId="552668685" sldId="257"/>
            <ac:spMk id="79" creationId="{AAB22BED-BDE2-4185-B126-44645170A684}"/>
          </ac:spMkLst>
        </pc:spChg>
        <pc:spChg chg="mod">
          <ac:chgData name="Xuanbo" userId="52a29cb4-095e-4b88-8e5b-abe65ecae15b" providerId="ADAL" clId="{88EB2B24-EA14-49FE-933D-00CB9CCDC1BE}" dt="2023-02-01T04:36:53.904" v="2271"/>
          <ac:spMkLst>
            <pc:docMk/>
            <pc:sldMk cId="552668685" sldId="257"/>
            <ac:spMk id="80" creationId="{2BBEAB08-F0C4-497C-B7B0-FB3068E3E8D0}"/>
          </ac:spMkLst>
        </pc:spChg>
        <pc:spChg chg="mod">
          <ac:chgData name="Xuanbo" userId="52a29cb4-095e-4b88-8e5b-abe65ecae15b" providerId="ADAL" clId="{88EB2B24-EA14-49FE-933D-00CB9CCDC1BE}" dt="2023-02-01T04:36:53.904" v="2271"/>
          <ac:spMkLst>
            <pc:docMk/>
            <pc:sldMk cId="552668685" sldId="257"/>
            <ac:spMk id="81" creationId="{C847CF8C-8BA1-4A93-8E9E-1CC939B028C8}"/>
          </ac:spMkLst>
        </pc:spChg>
        <pc:spChg chg="mod">
          <ac:chgData name="Xuanbo" userId="52a29cb4-095e-4b88-8e5b-abe65ecae15b" providerId="ADAL" clId="{88EB2B24-EA14-49FE-933D-00CB9CCDC1BE}" dt="2023-02-01T04:36:53.904" v="2271"/>
          <ac:spMkLst>
            <pc:docMk/>
            <pc:sldMk cId="552668685" sldId="257"/>
            <ac:spMk id="82" creationId="{78B64CA1-B210-4C98-803D-559AEFE02F29}"/>
          </ac:spMkLst>
        </pc:spChg>
        <pc:spChg chg="mod">
          <ac:chgData name="Xuanbo" userId="52a29cb4-095e-4b88-8e5b-abe65ecae15b" providerId="ADAL" clId="{88EB2B24-EA14-49FE-933D-00CB9CCDC1BE}" dt="2023-02-01T04:36:53.904" v="2271"/>
          <ac:spMkLst>
            <pc:docMk/>
            <pc:sldMk cId="552668685" sldId="257"/>
            <ac:spMk id="83" creationId="{93557B26-9427-44BD-B628-989A3B3F8BB9}"/>
          </ac:spMkLst>
        </pc:spChg>
        <pc:spChg chg="mod">
          <ac:chgData name="Xuanbo" userId="52a29cb4-095e-4b88-8e5b-abe65ecae15b" providerId="ADAL" clId="{88EB2B24-EA14-49FE-933D-00CB9CCDC1BE}" dt="2023-02-01T04:36:53.904" v="2271"/>
          <ac:spMkLst>
            <pc:docMk/>
            <pc:sldMk cId="552668685" sldId="257"/>
            <ac:spMk id="84" creationId="{D13468DD-1288-454B-8676-984D6CF4CC86}"/>
          </ac:spMkLst>
        </pc:spChg>
        <pc:grpChg chg="add del mod">
          <ac:chgData name="Xuanbo" userId="52a29cb4-095e-4b88-8e5b-abe65ecae15b" providerId="ADAL" clId="{88EB2B24-EA14-49FE-933D-00CB9CCDC1BE}" dt="2023-02-01T04:10:33.465" v="693"/>
          <ac:grpSpMkLst>
            <pc:docMk/>
            <pc:sldMk cId="552668685" sldId="257"/>
            <ac:grpSpMk id="8" creationId="{AC6FE9A3-7CB9-4FFE-A219-DDCF11E9DAA2}"/>
          </ac:grpSpMkLst>
        </pc:grpChg>
        <pc:grpChg chg="mod">
          <ac:chgData name="Xuanbo" userId="52a29cb4-095e-4b88-8e5b-abe65ecae15b" providerId="ADAL" clId="{88EB2B24-EA14-49FE-933D-00CB9CCDC1BE}" dt="2023-02-01T04:10:32.856" v="692"/>
          <ac:grpSpMkLst>
            <pc:docMk/>
            <pc:sldMk cId="552668685" sldId="257"/>
            <ac:grpSpMk id="19" creationId="{CB3DEED7-BAC8-4C48-97BB-E7E08E3111A2}"/>
          </ac:grpSpMkLst>
        </pc:grpChg>
        <pc:grpChg chg="mod">
          <ac:chgData name="Xuanbo" userId="52a29cb4-095e-4b88-8e5b-abe65ecae15b" providerId="ADAL" clId="{88EB2B24-EA14-49FE-933D-00CB9CCDC1BE}" dt="2023-02-01T04:10:32.856" v="692"/>
          <ac:grpSpMkLst>
            <pc:docMk/>
            <pc:sldMk cId="552668685" sldId="257"/>
            <ac:grpSpMk id="20" creationId="{EB843A31-3AA3-4A86-A633-A3D1C24CED12}"/>
          </ac:grpSpMkLst>
        </pc:grpChg>
        <pc:grpChg chg="mod">
          <ac:chgData name="Xuanbo" userId="52a29cb4-095e-4b88-8e5b-abe65ecae15b" providerId="ADAL" clId="{88EB2B24-EA14-49FE-933D-00CB9CCDC1BE}" dt="2023-02-01T04:10:32.856" v="692"/>
          <ac:grpSpMkLst>
            <pc:docMk/>
            <pc:sldMk cId="552668685" sldId="257"/>
            <ac:grpSpMk id="21" creationId="{F112F156-3126-4F84-919B-40D374C46F1C}"/>
          </ac:grpSpMkLst>
        </pc:grpChg>
        <pc:grpChg chg="mod">
          <ac:chgData name="Xuanbo" userId="52a29cb4-095e-4b88-8e5b-abe65ecae15b" providerId="ADAL" clId="{88EB2B24-EA14-49FE-933D-00CB9CCDC1BE}" dt="2023-02-01T04:10:32.856" v="692"/>
          <ac:grpSpMkLst>
            <pc:docMk/>
            <pc:sldMk cId="552668685" sldId="257"/>
            <ac:grpSpMk id="22" creationId="{6AF25A3C-7D4F-4974-BD32-1C0B9D628F4E}"/>
          </ac:grpSpMkLst>
        </pc:grpChg>
        <pc:grpChg chg="mod">
          <ac:chgData name="Xuanbo" userId="52a29cb4-095e-4b88-8e5b-abe65ecae15b" providerId="ADAL" clId="{88EB2B24-EA14-49FE-933D-00CB9CCDC1BE}" dt="2023-02-01T04:10:32.856" v="692"/>
          <ac:grpSpMkLst>
            <pc:docMk/>
            <pc:sldMk cId="552668685" sldId="257"/>
            <ac:grpSpMk id="23" creationId="{38B472E4-E182-48A3-AA31-BCDBC927CE20}"/>
          </ac:grpSpMkLst>
        </pc:grpChg>
        <pc:grpChg chg="mod">
          <ac:chgData name="Xuanbo" userId="52a29cb4-095e-4b88-8e5b-abe65ecae15b" providerId="ADAL" clId="{88EB2B24-EA14-49FE-933D-00CB9CCDC1BE}" dt="2023-02-01T04:10:32.856" v="692"/>
          <ac:grpSpMkLst>
            <pc:docMk/>
            <pc:sldMk cId="552668685" sldId="257"/>
            <ac:grpSpMk id="24" creationId="{3D1F3E2B-5F4A-423A-8F9B-74A6E74DDCCD}"/>
          </ac:grpSpMkLst>
        </pc:grpChg>
        <pc:grpChg chg="mod">
          <ac:chgData name="Xuanbo" userId="52a29cb4-095e-4b88-8e5b-abe65ecae15b" providerId="ADAL" clId="{88EB2B24-EA14-49FE-933D-00CB9CCDC1BE}" dt="2023-02-01T04:10:32.856" v="692"/>
          <ac:grpSpMkLst>
            <pc:docMk/>
            <pc:sldMk cId="552668685" sldId="257"/>
            <ac:grpSpMk id="25" creationId="{5E220ADC-09AF-4F51-A528-F4C41FD5BCA9}"/>
          </ac:grpSpMkLst>
        </pc:grpChg>
        <pc:grpChg chg="mod">
          <ac:chgData name="Xuanbo" userId="52a29cb4-095e-4b88-8e5b-abe65ecae15b" providerId="ADAL" clId="{88EB2B24-EA14-49FE-933D-00CB9CCDC1BE}" dt="2023-02-01T04:10:32.856" v="692"/>
          <ac:grpSpMkLst>
            <pc:docMk/>
            <pc:sldMk cId="552668685" sldId="257"/>
            <ac:grpSpMk id="26" creationId="{23FAFDF0-BB16-4794-B8BA-35491E005855}"/>
          </ac:grpSpMkLst>
        </pc:grpChg>
        <pc:grpChg chg="add del mod">
          <ac:chgData name="Xuanbo" userId="52a29cb4-095e-4b88-8e5b-abe65ecae15b" providerId="ADAL" clId="{88EB2B24-EA14-49FE-933D-00CB9CCDC1BE}" dt="2023-02-01T04:36:56.016" v="2272"/>
          <ac:grpSpMkLst>
            <pc:docMk/>
            <pc:sldMk cId="552668685" sldId="257"/>
            <ac:grpSpMk id="60" creationId="{8C8B053B-1E56-49C2-9116-2FD451BD4460}"/>
          </ac:grpSpMkLst>
        </pc:grpChg>
        <pc:picChg chg="add mod">
          <ac:chgData name="Xuanbo" userId="52a29cb4-095e-4b88-8e5b-abe65ecae15b" providerId="ADAL" clId="{88EB2B24-EA14-49FE-933D-00CB9CCDC1BE}" dt="2023-02-01T04:12:03.112" v="720" actId="1076"/>
          <ac:picMkLst>
            <pc:docMk/>
            <pc:sldMk cId="552668685" sldId="257"/>
            <ac:picMk id="4" creationId="{3E36C62D-0064-48F5-AA5F-F837F4A65535}"/>
          </ac:picMkLst>
        </pc:picChg>
        <pc:picChg chg="add mod">
          <ac:chgData name="Xuanbo" userId="52a29cb4-095e-4b88-8e5b-abe65ecae15b" providerId="ADAL" clId="{88EB2B24-EA14-49FE-933D-00CB9CCDC1BE}" dt="2023-02-01T04:12:03.112" v="720" actId="1076"/>
          <ac:picMkLst>
            <pc:docMk/>
            <pc:sldMk cId="552668685" sldId="257"/>
            <ac:picMk id="5" creationId="{509C492E-AB79-4DF2-9078-74BC202FC435}"/>
          </ac:picMkLst>
        </pc:picChg>
        <pc:picChg chg="add del mod">
          <ac:chgData name="Xuanbo" userId="52a29cb4-095e-4b88-8e5b-abe65ecae15b" providerId="ADAL" clId="{88EB2B24-EA14-49FE-933D-00CB9CCDC1BE}" dt="2023-02-01T04:37:02.903" v="2277" actId="21"/>
          <ac:picMkLst>
            <pc:docMk/>
            <pc:sldMk cId="552668685" sldId="257"/>
            <ac:picMk id="6" creationId="{EFA99B62-37BB-4442-84E0-489FE1189916}"/>
          </ac:picMkLst>
        </pc:picChg>
        <pc:picChg chg="mod">
          <ac:chgData name="Xuanbo" userId="52a29cb4-095e-4b88-8e5b-abe65ecae15b" providerId="ADAL" clId="{88EB2B24-EA14-49FE-933D-00CB9CCDC1BE}" dt="2023-02-01T04:10:32.856" v="692"/>
          <ac:picMkLst>
            <pc:docMk/>
            <pc:sldMk cId="552668685" sldId="257"/>
            <ac:picMk id="10" creationId="{C5B04047-A99A-4A93-B812-D038D91B239B}"/>
          </ac:picMkLst>
        </pc:picChg>
        <pc:picChg chg="mod">
          <ac:chgData name="Xuanbo" userId="52a29cb4-095e-4b88-8e5b-abe65ecae15b" providerId="ADAL" clId="{88EB2B24-EA14-49FE-933D-00CB9CCDC1BE}" dt="2023-02-01T04:10:32.856" v="692"/>
          <ac:picMkLst>
            <pc:docMk/>
            <pc:sldMk cId="552668685" sldId="257"/>
            <ac:picMk id="12" creationId="{0A81A726-1219-4BDE-BE54-418089B65AD9}"/>
          </ac:picMkLst>
        </pc:picChg>
        <pc:picChg chg="mod">
          <ac:chgData name="Xuanbo" userId="52a29cb4-095e-4b88-8e5b-abe65ecae15b" providerId="ADAL" clId="{88EB2B24-EA14-49FE-933D-00CB9CCDC1BE}" dt="2023-02-01T04:10:32.856" v="692"/>
          <ac:picMkLst>
            <pc:docMk/>
            <pc:sldMk cId="552668685" sldId="257"/>
            <ac:picMk id="13" creationId="{45968870-D53D-42C3-A162-8500362CD86E}"/>
          </ac:picMkLst>
        </pc:picChg>
        <pc:picChg chg="mod">
          <ac:chgData name="Xuanbo" userId="52a29cb4-095e-4b88-8e5b-abe65ecae15b" providerId="ADAL" clId="{88EB2B24-EA14-49FE-933D-00CB9CCDC1BE}" dt="2023-02-01T04:10:32.856" v="692"/>
          <ac:picMkLst>
            <pc:docMk/>
            <pc:sldMk cId="552668685" sldId="257"/>
            <ac:picMk id="14" creationId="{C2D82EE7-BECC-4A56-A337-DA7F25911A3A}"/>
          </ac:picMkLst>
        </pc:picChg>
        <pc:picChg chg="mod">
          <ac:chgData name="Xuanbo" userId="52a29cb4-095e-4b88-8e5b-abe65ecae15b" providerId="ADAL" clId="{88EB2B24-EA14-49FE-933D-00CB9CCDC1BE}" dt="2023-02-01T04:10:32.856" v="692"/>
          <ac:picMkLst>
            <pc:docMk/>
            <pc:sldMk cId="552668685" sldId="257"/>
            <ac:picMk id="15" creationId="{A52C0E22-1AA1-4417-A594-DD84EAAAD18A}"/>
          </ac:picMkLst>
        </pc:picChg>
        <pc:picChg chg="mod">
          <ac:chgData name="Xuanbo" userId="52a29cb4-095e-4b88-8e5b-abe65ecae15b" providerId="ADAL" clId="{88EB2B24-EA14-49FE-933D-00CB9CCDC1BE}" dt="2023-02-01T04:10:32.856" v="692"/>
          <ac:picMkLst>
            <pc:docMk/>
            <pc:sldMk cId="552668685" sldId="257"/>
            <ac:picMk id="16" creationId="{F820119E-A80B-492E-A34A-79904A8FD11D}"/>
          </ac:picMkLst>
        </pc:picChg>
        <pc:picChg chg="mod">
          <ac:chgData name="Xuanbo" userId="52a29cb4-095e-4b88-8e5b-abe65ecae15b" providerId="ADAL" clId="{88EB2B24-EA14-49FE-933D-00CB9CCDC1BE}" dt="2023-02-01T04:10:32.856" v="692"/>
          <ac:picMkLst>
            <pc:docMk/>
            <pc:sldMk cId="552668685" sldId="257"/>
            <ac:picMk id="17" creationId="{F897228C-A6D3-4F9B-8851-02BC442115FA}"/>
          </ac:picMkLst>
        </pc:picChg>
        <pc:picChg chg="mod">
          <ac:chgData name="Xuanbo" userId="52a29cb4-095e-4b88-8e5b-abe65ecae15b" providerId="ADAL" clId="{88EB2B24-EA14-49FE-933D-00CB9CCDC1BE}" dt="2023-02-01T04:10:32.856" v="692"/>
          <ac:picMkLst>
            <pc:docMk/>
            <pc:sldMk cId="552668685" sldId="257"/>
            <ac:picMk id="18" creationId="{C24DCE7E-7CD2-4DCD-98DA-CE2803F6BB79}"/>
          </ac:picMkLst>
        </pc:picChg>
        <pc:picChg chg="mod">
          <ac:chgData name="Xuanbo" userId="52a29cb4-095e-4b88-8e5b-abe65ecae15b" providerId="ADAL" clId="{88EB2B24-EA14-49FE-933D-00CB9CCDC1BE}" dt="2023-02-01T04:36:53.904" v="2271"/>
          <ac:picMkLst>
            <pc:docMk/>
            <pc:sldMk cId="552668685" sldId="257"/>
            <ac:picMk id="61" creationId="{315AAA52-920E-4116-A3A3-E1363EC444F5}"/>
          </ac:picMkLst>
        </pc:picChg>
        <pc:picChg chg="mod">
          <ac:chgData name="Xuanbo" userId="52a29cb4-095e-4b88-8e5b-abe65ecae15b" providerId="ADAL" clId="{88EB2B24-EA14-49FE-933D-00CB9CCDC1BE}" dt="2023-02-01T04:36:53.904" v="2271"/>
          <ac:picMkLst>
            <pc:docMk/>
            <pc:sldMk cId="552668685" sldId="257"/>
            <ac:picMk id="62" creationId="{17CBBEA1-E203-4560-A13B-3FCB5AA667C6}"/>
          </ac:picMkLst>
        </pc:picChg>
        <pc:picChg chg="mod">
          <ac:chgData name="Xuanbo" userId="52a29cb4-095e-4b88-8e5b-abe65ecae15b" providerId="ADAL" clId="{88EB2B24-EA14-49FE-933D-00CB9CCDC1BE}" dt="2023-02-01T04:36:53.904" v="2271"/>
          <ac:picMkLst>
            <pc:docMk/>
            <pc:sldMk cId="552668685" sldId="257"/>
            <ac:picMk id="63" creationId="{3D79ABFC-484F-47B6-93FA-A49F9F98BB7A}"/>
          </ac:picMkLst>
        </pc:picChg>
        <pc:picChg chg="mod">
          <ac:chgData name="Xuanbo" userId="52a29cb4-095e-4b88-8e5b-abe65ecae15b" providerId="ADAL" clId="{88EB2B24-EA14-49FE-933D-00CB9CCDC1BE}" dt="2023-02-01T04:36:53.904" v="2271"/>
          <ac:picMkLst>
            <pc:docMk/>
            <pc:sldMk cId="552668685" sldId="257"/>
            <ac:picMk id="64" creationId="{DE6AF37F-8879-4D61-BBB2-2E0D3F171362}"/>
          </ac:picMkLst>
        </pc:picChg>
        <pc:picChg chg="mod">
          <ac:chgData name="Xuanbo" userId="52a29cb4-095e-4b88-8e5b-abe65ecae15b" providerId="ADAL" clId="{88EB2B24-EA14-49FE-933D-00CB9CCDC1BE}" dt="2023-02-01T04:36:53.904" v="2271"/>
          <ac:picMkLst>
            <pc:docMk/>
            <pc:sldMk cId="552668685" sldId="257"/>
            <ac:picMk id="65" creationId="{5ECB3E6C-DBE3-4035-897A-3EFC0EBE5F5C}"/>
          </ac:picMkLst>
        </pc:picChg>
        <pc:picChg chg="mod">
          <ac:chgData name="Xuanbo" userId="52a29cb4-095e-4b88-8e5b-abe65ecae15b" providerId="ADAL" clId="{88EB2B24-EA14-49FE-933D-00CB9CCDC1BE}" dt="2023-02-01T04:36:53.904" v="2271"/>
          <ac:picMkLst>
            <pc:docMk/>
            <pc:sldMk cId="552668685" sldId="257"/>
            <ac:picMk id="66" creationId="{B1EE4A94-AC54-4C3A-9077-33772A0A82D6}"/>
          </ac:picMkLst>
        </pc:picChg>
        <pc:picChg chg="mod">
          <ac:chgData name="Xuanbo" userId="52a29cb4-095e-4b88-8e5b-abe65ecae15b" providerId="ADAL" clId="{88EB2B24-EA14-49FE-933D-00CB9CCDC1BE}" dt="2023-02-01T04:36:53.904" v="2271"/>
          <ac:picMkLst>
            <pc:docMk/>
            <pc:sldMk cId="552668685" sldId="257"/>
            <ac:picMk id="67" creationId="{BCAED161-593D-42D2-B5E0-56C01320A9F8}"/>
          </ac:picMkLst>
        </pc:picChg>
        <pc:picChg chg="mod">
          <ac:chgData name="Xuanbo" userId="52a29cb4-095e-4b88-8e5b-abe65ecae15b" providerId="ADAL" clId="{88EB2B24-EA14-49FE-933D-00CB9CCDC1BE}" dt="2023-02-01T04:36:53.904" v="2271"/>
          <ac:picMkLst>
            <pc:docMk/>
            <pc:sldMk cId="552668685" sldId="257"/>
            <ac:picMk id="68" creationId="{374091EA-57B5-4E4C-8802-04545F7263CE}"/>
          </ac:picMkLst>
        </pc:picChg>
        <pc:picChg chg="mod">
          <ac:chgData name="Xuanbo" userId="52a29cb4-095e-4b88-8e5b-abe65ecae15b" providerId="ADAL" clId="{88EB2B24-EA14-49FE-933D-00CB9CCDC1BE}" dt="2023-02-01T04:36:53.904" v="2271"/>
          <ac:picMkLst>
            <pc:docMk/>
            <pc:sldMk cId="552668685" sldId="257"/>
            <ac:picMk id="69" creationId="{1857AAAB-9881-45A8-8D74-CEF647268D06}"/>
          </ac:picMkLst>
        </pc:picChg>
        <pc:picChg chg="mod">
          <ac:chgData name="Xuanbo" userId="52a29cb4-095e-4b88-8e5b-abe65ecae15b" providerId="ADAL" clId="{88EB2B24-EA14-49FE-933D-00CB9CCDC1BE}" dt="2023-02-01T04:36:53.904" v="2271"/>
          <ac:picMkLst>
            <pc:docMk/>
            <pc:sldMk cId="552668685" sldId="257"/>
            <ac:picMk id="70" creationId="{E7FE091E-6B3C-4EE0-BBEC-440CDA891C93}"/>
          </ac:picMkLst>
        </pc:picChg>
        <pc:picChg chg="mod">
          <ac:chgData name="Xuanbo" userId="52a29cb4-095e-4b88-8e5b-abe65ecae15b" providerId="ADAL" clId="{88EB2B24-EA14-49FE-933D-00CB9CCDC1BE}" dt="2023-02-01T04:36:53.904" v="2271"/>
          <ac:picMkLst>
            <pc:docMk/>
            <pc:sldMk cId="552668685" sldId="257"/>
            <ac:picMk id="71" creationId="{C2C2075B-BDA6-4474-9669-49BF44275144}"/>
          </ac:picMkLst>
        </pc:picChg>
        <pc:picChg chg="mod">
          <ac:chgData name="Xuanbo" userId="52a29cb4-095e-4b88-8e5b-abe65ecae15b" providerId="ADAL" clId="{88EB2B24-EA14-49FE-933D-00CB9CCDC1BE}" dt="2023-02-01T04:36:53.904" v="2271"/>
          <ac:picMkLst>
            <pc:docMk/>
            <pc:sldMk cId="552668685" sldId="257"/>
            <ac:picMk id="72" creationId="{63583ED1-1805-4A48-B705-BAE62140FFA0}"/>
          </ac:picMkLst>
        </pc:picChg>
        <pc:picChg chg="mod">
          <ac:chgData name="Xuanbo" userId="52a29cb4-095e-4b88-8e5b-abe65ecae15b" providerId="ADAL" clId="{88EB2B24-EA14-49FE-933D-00CB9CCDC1BE}" dt="2023-02-01T04:36:53.904" v="2271"/>
          <ac:picMkLst>
            <pc:docMk/>
            <pc:sldMk cId="552668685" sldId="257"/>
            <ac:picMk id="73" creationId="{B72021DB-BDD8-4EFD-8B27-28AD4484E062}"/>
          </ac:picMkLst>
        </pc:picChg>
        <pc:picChg chg="mod">
          <ac:chgData name="Xuanbo" userId="52a29cb4-095e-4b88-8e5b-abe65ecae15b" providerId="ADAL" clId="{88EB2B24-EA14-49FE-933D-00CB9CCDC1BE}" dt="2023-02-01T04:36:53.904" v="2271"/>
          <ac:picMkLst>
            <pc:docMk/>
            <pc:sldMk cId="552668685" sldId="257"/>
            <ac:picMk id="74" creationId="{9C5149D0-B350-40EF-995A-A8DECA371074}"/>
          </ac:picMkLst>
        </pc:picChg>
        <pc:picChg chg="mod">
          <ac:chgData name="Xuanbo" userId="52a29cb4-095e-4b88-8e5b-abe65ecae15b" providerId="ADAL" clId="{88EB2B24-EA14-49FE-933D-00CB9CCDC1BE}" dt="2023-02-01T04:36:53.904" v="2271"/>
          <ac:picMkLst>
            <pc:docMk/>
            <pc:sldMk cId="552668685" sldId="257"/>
            <ac:picMk id="75" creationId="{AED02567-AC06-4909-915B-C4B0DDFC921C}"/>
          </ac:picMkLst>
        </pc:picChg>
        <pc:picChg chg="mod">
          <ac:chgData name="Xuanbo" userId="52a29cb4-095e-4b88-8e5b-abe65ecae15b" providerId="ADAL" clId="{88EB2B24-EA14-49FE-933D-00CB9CCDC1BE}" dt="2023-02-01T04:36:53.904" v="2271"/>
          <ac:picMkLst>
            <pc:docMk/>
            <pc:sldMk cId="552668685" sldId="257"/>
            <ac:picMk id="76" creationId="{B731B15E-DF22-44DA-A4BC-FBFFB54C949A}"/>
          </ac:picMkLst>
        </pc:picChg>
        <pc:picChg chg="add mod">
          <ac:chgData name="Xuanbo" userId="52a29cb4-095e-4b88-8e5b-abe65ecae15b" providerId="ADAL" clId="{88EB2B24-EA14-49FE-933D-00CB9CCDC1BE}" dt="2023-02-01T04:37:19.206" v="2281" actId="1076"/>
          <ac:picMkLst>
            <pc:docMk/>
            <pc:sldMk cId="552668685" sldId="257"/>
            <ac:picMk id="85" creationId="{4AB1AFC1-A1B8-4D47-A492-330D1B3F5080}"/>
          </ac:picMkLst>
        </pc:picChg>
      </pc:sldChg>
      <pc:sldChg chg="modSp del mod">
        <pc:chgData name="Xuanbo" userId="52a29cb4-095e-4b88-8e5b-abe65ecae15b" providerId="ADAL" clId="{88EB2B24-EA14-49FE-933D-00CB9CCDC1BE}" dt="2023-02-01T03:58:46.995" v="511" actId="2696"/>
        <pc:sldMkLst>
          <pc:docMk/>
          <pc:sldMk cId="1923896299" sldId="265"/>
        </pc:sldMkLst>
        <pc:grpChg chg="mod">
          <ac:chgData name="Xuanbo" userId="52a29cb4-095e-4b88-8e5b-abe65ecae15b" providerId="ADAL" clId="{88EB2B24-EA14-49FE-933D-00CB9CCDC1BE}" dt="2023-02-01T03:17:24.722" v="177" actId="1076"/>
          <ac:grpSpMkLst>
            <pc:docMk/>
            <pc:sldMk cId="1923896299" sldId="265"/>
            <ac:grpSpMk id="39" creationId="{5363A615-23B3-B978-F607-01D694EA234C}"/>
          </ac:grpSpMkLst>
        </pc:grpChg>
      </pc:sldChg>
      <pc:sldChg chg="del">
        <pc:chgData name="Xuanbo" userId="52a29cb4-095e-4b88-8e5b-abe65ecae15b" providerId="ADAL" clId="{88EB2B24-EA14-49FE-933D-00CB9CCDC1BE}" dt="2023-02-01T03:58:46.995" v="511" actId="2696"/>
        <pc:sldMkLst>
          <pc:docMk/>
          <pc:sldMk cId="504544971" sldId="272"/>
        </pc:sldMkLst>
      </pc:sldChg>
      <pc:sldChg chg="addSp delSp modSp mod">
        <pc:chgData name="Xuanbo" userId="52a29cb4-095e-4b88-8e5b-abe65ecae15b" providerId="ADAL" clId="{88EB2B24-EA14-49FE-933D-00CB9CCDC1BE}" dt="2023-02-01T04:36:41.593" v="2270" actId="164"/>
        <pc:sldMkLst>
          <pc:docMk/>
          <pc:sldMk cId="3980408318" sldId="273"/>
        </pc:sldMkLst>
        <pc:spChg chg="add del mod">
          <ac:chgData name="Xuanbo" userId="52a29cb4-095e-4b88-8e5b-abe65ecae15b" providerId="ADAL" clId="{88EB2B24-EA14-49FE-933D-00CB9CCDC1BE}" dt="2023-02-01T03:10:44.797" v="51" actId="21"/>
          <ac:spMkLst>
            <pc:docMk/>
            <pc:sldMk cId="3980408318" sldId="273"/>
            <ac:spMk id="12" creationId="{2365C9D5-9F08-4F81-AC40-418CB601F7EE}"/>
          </ac:spMkLst>
        </pc:spChg>
        <pc:spChg chg="add mod">
          <ac:chgData name="Xuanbo" userId="52a29cb4-095e-4b88-8e5b-abe65ecae15b" providerId="ADAL" clId="{88EB2B24-EA14-49FE-933D-00CB9CCDC1BE}" dt="2023-02-01T04:08:53.257" v="680" actId="20577"/>
          <ac:spMkLst>
            <pc:docMk/>
            <pc:sldMk cId="3980408318" sldId="273"/>
            <ac:spMk id="14" creationId="{3FED2281-3F53-4937-AFA8-C0D3F0918E96}"/>
          </ac:spMkLst>
        </pc:spChg>
        <pc:spChg chg="add del mod">
          <ac:chgData name="Xuanbo" userId="52a29cb4-095e-4b88-8e5b-abe65ecae15b" providerId="ADAL" clId="{88EB2B24-EA14-49FE-933D-00CB9CCDC1BE}" dt="2023-02-01T03:26:51.971" v="353"/>
          <ac:spMkLst>
            <pc:docMk/>
            <pc:sldMk cId="3980408318" sldId="273"/>
            <ac:spMk id="35" creationId="{6245BA92-6E3B-43B7-AE98-3DC1BC415980}"/>
          </ac:spMkLst>
        </pc:spChg>
        <pc:spChg chg="add del mod">
          <ac:chgData name="Xuanbo" userId="52a29cb4-095e-4b88-8e5b-abe65ecae15b" providerId="ADAL" clId="{88EB2B24-EA14-49FE-933D-00CB9CCDC1BE}" dt="2023-02-01T03:26:51.971" v="353"/>
          <ac:spMkLst>
            <pc:docMk/>
            <pc:sldMk cId="3980408318" sldId="273"/>
            <ac:spMk id="36" creationId="{4AD8A763-E429-444F-8133-4E9A83FF69C4}"/>
          </ac:spMkLst>
        </pc:spChg>
        <pc:spChg chg="add del mod">
          <ac:chgData name="Xuanbo" userId="52a29cb4-095e-4b88-8e5b-abe65ecae15b" providerId="ADAL" clId="{88EB2B24-EA14-49FE-933D-00CB9CCDC1BE}" dt="2023-02-01T03:26:51.971" v="353"/>
          <ac:spMkLst>
            <pc:docMk/>
            <pc:sldMk cId="3980408318" sldId="273"/>
            <ac:spMk id="37" creationId="{3632E14A-1784-4A6F-BF8B-61DF488A1027}"/>
          </ac:spMkLst>
        </pc:spChg>
        <pc:spChg chg="add del mod">
          <ac:chgData name="Xuanbo" userId="52a29cb4-095e-4b88-8e5b-abe65ecae15b" providerId="ADAL" clId="{88EB2B24-EA14-49FE-933D-00CB9CCDC1BE}" dt="2023-02-01T03:26:51.971" v="353"/>
          <ac:spMkLst>
            <pc:docMk/>
            <pc:sldMk cId="3980408318" sldId="273"/>
            <ac:spMk id="38" creationId="{8E5C6E08-4665-4405-94CD-98C229349F33}"/>
          </ac:spMkLst>
        </pc:spChg>
        <pc:spChg chg="add mod topLvl">
          <ac:chgData name="Xuanbo" userId="52a29cb4-095e-4b88-8e5b-abe65ecae15b" providerId="ADAL" clId="{88EB2B24-EA14-49FE-933D-00CB9CCDC1BE}" dt="2023-02-01T04:36:41.593" v="2270" actId="164"/>
          <ac:spMkLst>
            <pc:docMk/>
            <pc:sldMk cId="3980408318" sldId="273"/>
            <ac:spMk id="47" creationId="{376B3549-D125-48C5-B06F-E1BDEE268A5C}"/>
          </ac:spMkLst>
        </pc:spChg>
        <pc:spChg chg="add mod topLvl">
          <ac:chgData name="Xuanbo" userId="52a29cb4-095e-4b88-8e5b-abe65ecae15b" providerId="ADAL" clId="{88EB2B24-EA14-49FE-933D-00CB9CCDC1BE}" dt="2023-02-01T04:36:41.593" v="2270" actId="164"/>
          <ac:spMkLst>
            <pc:docMk/>
            <pc:sldMk cId="3980408318" sldId="273"/>
            <ac:spMk id="48" creationId="{F5ED2EED-D2CC-48F9-95B0-D5FDD624099F}"/>
          </ac:spMkLst>
        </pc:spChg>
        <pc:spChg chg="add mod topLvl">
          <ac:chgData name="Xuanbo" userId="52a29cb4-095e-4b88-8e5b-abe65ecae15b" providerId="ADAL" clId="{88EB2B24-EA14-49FE-933D-00CB9CCDC1BE}" dt="2023-02-01T04:36:41.593" v="2270" actId="164"/>
          <ac:spMkLst>
            <pc:docMk/>
            <pc:sldMk cId="3980408318" sldId="273"/>
            <ac:spMk id="49" creationId="{FA4F332B-256F-44DA-AAD0-4AAE0A138B45}"/>
          </ac:spMkLst>
        </pc:spChg>
        <pc:spChg chg="add mod topLvl">
          <ac:chgData name="Xuanbo" userId="52a29cb4-095e-4b88-8e5b-abe65ecae15b" providerId="ADAL" clId="{88EB2B24-EA14-49FE-933D-00CB9CCDC1BE}" dt="2023-02-01T04:36:41.593" v="2270" actId="164"/>
          <ac:spMkLst>
            <pc:docMk/>
            <pc:sldMk cId="3980408318" sldId="273"/>
            <ac:spMk id="50" creationId="{B5F6CE17-24EE-4546-ACB0-7DDAE90E377E}"/>
          </ac:spMkLst>
        </pc:spChg>
        <pc:spChg chg="add mod topLvl">
          <ac:chgData name="Xuanbo" userId="52a29cb4-095e-4b88-8e5b-abe65ecae15b" providerId="ADAL" clId="{88EB2B24-EA14-49FE-933D-00CB9CCDC1BE}" dt="2023-02-01T04:36:41.593" v="2270" actId="164"/>
          <ac:spMkLst>
            <pc:docMk/>
            <pc:sldMk cId="3980408318" sldId="273"/>
            <ac:spMk id="51" creationId="{D522FAEE-84CF-48A3-9E13-7100171309FC}"/>
          </ac:spMkLst>
        </pc:spChg>
        <pc:spChg chg="add mod topLvl">
          <ac:chgData name="Xuanbo" userId="52a29cb4-095e-4b88-8e5b-abe65ecae15b" providerId="ADAL" clId="{88EB2B24-EA14-49FE-933D-00CB9CCDC1BE}" dt="2023-02-01T04:36:41.593" v="2270" actId="164"/>
          <ac:spMkLst>
            <pc:docMk/>
            <pc:sldMk cId="3980408318" sldId="273"/>
            <ac:spMk id="52" creationId="{875583D7-4E5D-4BCB-80E8-638F51525FD9}"/>
          </ac:spMkLst>
        </pc:spChg>
        <pc:spChg chg="add mod topLvl">
          <ac:chgData name="Xuanbo" userId="52a29cb4-095e-4b88-8e5b-abe65ecae15b" providerId="ADAL" clId="{88EB2B24-EA14-49FE-933D-00CB9CCDC1BE}" dt="2023-02-01T04:36:41.593" v="2270" actId="164"/>
          <ac:spMkLst>
            <pc:docMk/>
            <pc:sldMk cId="3980408318" sldId="273"/>
            <ac:spMk id="53" creationId="{891FEE06-1560-4DA4-8690-EBCC8276BCB3}"/>
          </ac:spMkLst>
        </pc:spChg>
        <pc:spChg chg="add mod topLvl">
          <ac:chgData name="Xuanbo" userId="52a29cb4-095e-4b88-8e5b-abe65ecae15b" providerId="ADAL" clId="{88EB2B24-EA14-49FE-933D-00CB9CCDC1BE}" dt="2023-02-01T04:36:41.593" v="2270" actId="164"/>
          <ac:spMkLst>
            <pc:docMk/>
            <pc:sldMk cId="3980408318" sldId="273"/>
            <ac:spMk id="54" creationId="{DFD56CC6-0080-4AA8-8B83-2457F3CDC64A}"/>
          </ac:spMkLst>
        </pc:spChg>
        <pc:spChg chg="add del">
          <ac:chgData name="Xuanbo" userId="52a29cb4-095e-4b88-8e5b-abe65ecae15b" providerId="ADAL" clId="{88EB2B24-EA14-49FE-933D-00CB9CCDC1BE}" dt="2023-02-01T04:08:08.801" v="652" actId="22"/>
          <ac:spMkLst>
            <pc:docMk/>
            <pc:sldMk cId="3980408318" sldId="273"/>
            <ac:spMk id="55" creationId="{B9C78CA7-F5F9-474C-B604-C7050E770295}"/>
          </ac:spMkLst>
        </pc:spChg>
        <pc:grpChg chg="add del mod">
          <ac:chgData name="Xuanbo" userId="52a29cb4-095e-4b88-8e5b-abe65ecae15b" providerId="ADAL" clId="{88EB2B24-EA14-49FE-933D-00CB9CCDC1BE}" dt="2023-02-01T03:28:40.870" v="389" actId="165"/>
          <ac:grpSpMkLst>
            <pc:docMk/>
            <pc:sldMk cId="3980408318" sldId="273"/>
            <ac:grpSpMk id="3" creationId="{8BB2D531-BE19-44E1-A393-E870BFC664C1}"/>
          </ac:grpSpMkLst>
        </pc:grpChg>
        <pc:grpChg chg="add del mod">
          <ac:chgData name="Xuanbo" userId="52a29cb4-095e-4b88-8e5b-abe65ecae15b" providerId="ADAL" clId="{88EB2B24-EA14-49FE-933D-00CB9CCDC1BE}" dt="2023-02-01T03:28:49.954" v="393" actId="165"/>
          <ac:grpSpMkLst>
            <pc:docMk/>
            <pc:sldMk cId="3980408318" sldId="273"/>
            <ac:grpSpMk id="4" creationId="{0BE9ACAB-33BE-46BD-8CD0-8F4EEC2E9840}"/>
          </ac:grpSpMkLst>
        </pc:grpChg>
        <pc:grpChg chg="del">
          <ac:chgData name="Xuanbo" userId="52a29cb4-095e-4b88-8e5b-abe65ecae15b" providerId="ADAL" clId="{88EB2B24-EA14-49FE-933D-00CB9CCDC1BE}" dt="2023-02-01T03:10:54.368" v="60" actId="165"/>
          <ac:grpSpMkLst>
            <pc:docMk/>
            <pc:sldMk cId="3980408318" sldId="273"/>
            <ac:grpSpMk id="21" creationId="{E3324B4D-8CF3-4299-8FF5-0249E468AEF4}"/>
          </ac:grpSpMkLst>
        </pc:grpChg>
        <pc:grpChg chg="add mod">
          <ac:chgData name="Xuanbo" userId="52a29cb4-095e-4b88-8e5b-abe65ecae15b" providerId="ADAL" clId="{88EB2B24-EA14-49FE-933D-00CB9CCDC1BE}" dt="2023-02-01T04:36:41.593" v="2270" actId="164"/>
          <ac:grpSpMkLst>
            <pc:docMk/>
            <pc:sldMk cId="3980408318" sldId="273"/>
            <ac:grpSpMk id="56" creationId="{3020824E-48DC-48BC-9C8E-CADE07E99231}"/>
          </ac:grpSpMkLst>
        </pc:grpChg>
        <pc:picChg chg="mod topLvl modCrop">
          <ac:chgData name="Xuanbo" userId="52a29cb4-095e-4b88-8e5b-abe65ecae15b" providerId="ADAL" clId="{88EB2B24-EA14-49FE-933D-00CB9CCDC1BE}" dt="2023-02-01T04:36:41.593" v="2270" actId="164"/>
          <ac:picMkLst>
            <pc:docMk/>
            <pc:sldMk cId="3980408318" sldId="273"/>
            <ac:picMk id="5" creationId="{7CDB05AC-5845-40EF-AA64-84461E95D157}"/>
          </ac:picMkLst>
        </pc:picChg>
        <pc:picChg chg="mod topLvl modCrop">
          <ac:chgData name="Xuanbo" userId="52a29cb4-095e-4b88-8e5b-abe65ecae15b" providerId="ADAL" clId="{88EB2B24-EA14-49FE-933D-00CB9CCDC1BE}" dt="2023-02-01T04:36:41.593" v="2270" actId="164"/>
          <ac:picMkLst>
            <pc:docMk/>
            <pc:sldMk cId="3980408318" sldId="273"/>
            <ac:picMk id="7" creationId="{B6A1D363-2D82-49B0-B440-566423A4F7E8}"/>
          </ac:picMkLst>
        </pc:picChg>
        <pc:picChg chg="mod topLvl modCrop">
          <ac:chgData name="Xuanbo" userId="52a29cb4-095e-4b88-8e5b-abe65ecae15b" providerId="ADAL" clId="{88EB2B24-EA14-49FE-933D-00CB9CCDC1BE}" dt="2023-02-01T04:36:41.593" v="2270" actId="164"/>
          <ac:picMkLst>
            <pc:docMk/>
            <pc:sldMk cId="3980408318" sldId="273"/>
            <ac:picMk id="9" creationId="{E79B1251-8F38-4FB1-9204-19E07910646C}"/>
          </ac:picMkLst>
        </pc:picChg>
        <pc:picChg chg="add mod">
          <ac:chgData name="Xuanbo" userId="52a29cb4-095e-4b88-8e5b-abe65ecae15b" providerId="ADAL" clId="{88EB2B24-EA14-49FE-933D-00CB9CCDC1BE}" dt="2023-02-01T04:08:56.495" v="681" actId="1076"/>
          <ac:picMkLst>
            <pc:docMk/>
            <pc:sldMk cId="3980408318" sldId="273"/>
            <ac:picMk id="10" creationId="{9C14D82B-3E97-4769-B2B1-2755198DE5D4}"/>
          </ac:picMkLst>
        </pc:picChg>
        <pc:picChg chg="mod topLvl modCrop">
          <ac:chgData name="Xuanbo" userId="52a29cb4-095e-4b88-8e5b-abe65ecae15b" providerId="ADAL" clId="{88EB2B24-EA14-49FE-933D-00CB9CCDC1BE}" dt="2023-02-01T04:36:41.593" v="2270" actId="164"/>
          <ac:picMkLst>
            <pc:docMk/>
            <pc:sldMk cId="3980408318" sldId="273"/>
            <ac:picMk id="11" creationId="{1DB6527E-AC01-4799-93C4-DCEC20DA61FD}"/>
          </ac:picMkLst>
        </pc:picChg>
        <pc:picChg chg="mod topLvl modCrop">
          <ac:chgData name="Xuanbo" userId="52a29cb4-095e-4b88-8e5b-abe65ecae15b" providerId="ADAL" clId="{88EB2B24-EA14-49FE-933D-00CB9CCDC1BE}" dt="2023-02-01T04:36:41.593" v="2270" actId="164"/>
          <ac:picMkLst>
            <pc:docMk/>
            <pc:sldMk cId="3980408318" sldId="273"/>
            <ac:picMk id="13" creationId="{92296A69-5BDC-4061-AF44-AB30FB810881}"/>
          </ac:picMkLst>
        </pc:picChg>
        <pc:picChg chg="mod topLvl modCrop">
          <ac:chgData name="Xuanbo" userId="52a29cb4-095e-4b88-8e5b-abe65ecae15b" providerId="ADAL" clId="{88EB2B24-EA14-49FE-933D-00CB9CCDC1BE}" dt="2023-02-01T04:36:41.593" v="2270" actId="164"/>
          <ac:picMkLst>
            <pc:docMk/>
            <pc:sldMk cId="3980408318" sldId="273"/>
            <ac:picMk id="15" creationId="{F88CECE8-39C3-4208-929C-D9099366B709}"/>
          </ac:picMkLst>
        </pc:picChg>
        <pc:picChg chg="add del mod">
          <ac:chgData name="Xuanbo" userId="52a29cb4-095e-4b88-8e5b-abe65ecae15b" providerId="ADAL" clId="{88EB2B24-EA14-49FE-933D-00CB9CCDC1BE}" dt="2023-02-01T03:26:27.382" v="351"/>
          <ac:picMkLst>
            <pc:docMk/>
            <pc:sldMk cId="3980408318" sldId="273"/>
            <ac:picMk id="16" creationId="{94D58C76-EDEC-4932-9664-A401FCB97E17}"/>
          </ac:picMkLst>
        </pc:picChg>
        <pc:picChg chg="mod topLvl modCrop">
          <ac:chgData name="Xuanbo" userId="52a29cb4-095e-4b88-8e5b-abe65ecae15b" providerId="ADAL" clId="{88EB2B24-EA14-49FE-933D-00CB9CCDC1BE}" dt="2023-02-01T04:36:41.593" v="2270" actId="164"/>
          <ac:picMkLst>
            <pc:docMk/>
            <pc:sldMk cId="3980408318" sldId="273"/>
            <ac:picMk id="17" creationId="{AF797005-FDBA-4297-BF27-C4BF33887A5D}"/>
          </ac:picMkLst>
        </pc:picChg>
        <pc:picChg chg="add del mod">
          <ac:chgData name="Xuanbo" userId="52a29cb4-095e-4b88-8e5b-abe65ecae15b" providerId="ADAL" clId="{88EB2B24-EA14-49FE-933D-00CB9CCDC1BE}" dt="2023-02-01T03:26:27.382" v="351"/>
          <ac:picMkLst>
            <pc:docMk/>
            <pc:sldMk cId="3980408318" sldId="273"/>
            <ac:picMk id="18" creationId="{83683A42-DC77-437C-9E4E-33D1F96B2C10}"/>
          </ac:picMkLst>
        </pc:picChg>
        <pc:picChg chg="mod topLvl modCrop">
          <ac:chgData name="Xuanbo" userId="52a29cb4-095e-4b88-8e5b-abe65ecae15b" providerId="ADAL" clId="{88EB2B24-EA14-49FE-933D-00CB9CCDC1BE}" dt="2023-02-01T04:36:41.593" v="2270" actId="164"/>
          <ac:picMkLst>
            <pc:docMk/>
            <pc:sldMk cId="3980408318" sldId="273"/>
            <ac:picMk id="19" creationId="{0722505E-D64B-4C09-B0F6-8A717A9700A2}"/>
          </ac:picMkLst>
        </pc:picChg>
        <pc:picChg chg="add del mod">
          <ac:chgData name="Xuanbo" userId="52a29cb4-095e-4b88-8e5b-abe65ecae15b" providerId="ADAL" clId="{88EB2B24-EA14-49FE-933D-00CB9CCDC1BE}" dt="2023-02-01T03:26:27.382" v="351"/>
          <ac:picMkLst>
            <pc:docMk/>
            <pc:sldMk cId="3980408318" sldId="273"/>
            <ac:picMk id="20" creationId="{C4DF4DE9-0FDB-4B71-861B-595D45D3BEBC}"/>
          </ac:picMkLst>
        </pc:picChg>
        <pc:picChg chg="add del mod">
          <ac:chgData name="Xuanbo" userId="52a29cb4-095e-4b88-8e5b-abe65ecae15b" providerId="ADAL" clId="{88EB2B24-EA14-49FE-933D-00CB9CCDC1BE}" dt="2023-02-01T03:26:27.382" v="351"/>
          <ac:picMkLst>
            <pc:docMk/>
            <pc:sldMk cId="3980408318" sldId="273"/>
            <ac:picMk id="22" creationId="{66E7B57A-8B3A-419B-BBC0-B31508EE9ABF}"/>
          </ac:picMkLst>
        </pc:picChg>
        <pc:picChg chg="add del mod">
          <ac:chgData name="Xuanbo" userId="52a29cb4-095e-4b88-8e5b-abe65ecae15b" providerId="ADAL" clId="{88EB2B24-EA14-49FE-933D-00CB9CCDC1BE}" dt="2023-02-01T03:26:27.382" v="351"/>
          <ac:picMkLst>
            <pc:docMk/>
            <pc:sldMk cId="3980408318" sldId="273"/>
            <ac:picMk id="23" creationId="{0BAF133C-3062-4065-9F08-09AEA243F7A2}"/>
          </ac:picMkLst>
        </pc:picChg>
        <pc:picChg chg="add del mod">
          <ac:chgData name="Xuanbo" userId="52a29cb4-095e-4b88-8e5b-abe65ecae15b" providerId="ADAL" clId="{88EB2B24-EA14-49FE-933D-00CB9CCDC1BE}" dt="2023-02-01T03:26:27.382" v="351"/>
          <ac:picMkLst>
            <pc:docMk/>
            <pc:sldMk cId="3980408318" sldId="273"/>
            <ac:picMk id="24" creationId="{B7C3AADF-9F48-4049-B6E8-38F46EF97B01}"/>
          </ac:picMkLst>
        </pc:picChg>
        <pc:picChg chg="add del mod">
          <ac:chgData name="Xuanbo" userId="52a29cb4-095e-4b88-8e5b-abe65ecae15b" providerId="ADAL" clId="{88EB2B24-EA14-49FE-933D-00CB9CCDC1BE}" dt="2023-02-01T03:26:27.382" v="351"/>
          <ac:picMkLst>
            <pc:docMk/>
            <pc:sldMk cId="3980408318" sldId="273"/>
            <ac:picMk id="25" creationId="{942D285E-C469-4947-A73D-7ED41580A015}"/>
          </ac:picMkLst>
        </pc:picChg>
        <pc:picChg chg="add del mod">
          <ac:chgData name="Xuanbo" userId="52a29cb4-095e-4b88-8e5b-abe65ecae15b" providerId="ADAL" clId="{88EB2B24-EA14-49FE-933D-00CB9CCDC1BE}" dt="2023-02-01T03:26:27.382" v="351"/>
          <ac:picMkLst>
            <pc:docMk/>
            <pc:sldMk cId="3980408318" sldId="273"/>
            <ac:picMk id="26" creationId="{C070A4F7-DFFD-487E-8056-3FC5454F7061}"/>
          </ac:picMkLst>
        </pc:picChg>
        <pc:picChg chg="add del mod">
          <ac:chgData name="Xuanbo" userId="52a29cb4-095e-4b88-8e5b-abe65ecae15b" providerId="ADAL" clId="{88EB2B24-EA14-49FE-933D-00CB9CCDC1BE}" dt="2023-02-01T03:26:51.971" v="353"/>
          <ac:picMkLst>
            <pc:docMk/>
            <pc:sldMk cId="3980408318" sldId="273"/>
            <ac:picMk id="27" creationId="{30B024CC-77FE-4121-9E13-182731F6AE1D}"/>
          </ac:picMkLst>
        </pc:picChg>
        <pc:picChg chg="add del mod">
          <ac:chgData name="Xuanbo" userId="52a29cb4-095e-4b88-8e5b-abe65ecae15b" providerId="ADAL" clId="{88EB2B24-EA14-49FE-933D-00CB9CCDC1BE}" dt="2023-02-01T03:26:51.971" v="353"/>
          <ac:picMkLst>
            <pc:docMk/>
            <pc:sldMk cId="3980408318" sldId="273"/>
            <ac:picMk id="28" creationId="{E61BCF1E-4808-4D23-871E-14706D51DC8C}"/>
          </ac:picMkLst>
        </pc:picChg>
        <pc:picChg chg="add del mod">
          <ac:chgData name="Xuanbo" userId="52a29cb4-095e-4b88-8e5b-abe65ecae15b" providerId="ADAL" clId="{88EB2B24-EA14-49FE-933D-00CB9CCDC1BE}" dt="2023-02-01T03:26:51.971" v="353"/>
          <ac:picMkLst>
            <pc:docMk/>
            <pc:sldMk cId="3980408318" sldId="273"/>
            <ac:picMk id="29" creationId="{59F05436-2C85-48F9-A7B5-3BCFB6EC9C80}"/>
          </ac:picMkLst>
        </pc:picChg>
        <pc:picChg chg="add del mod">
          <ac:chgData name="Xuanbo" userId="52a29cb4-095e-4b88-8e5b-abe65ecae15b" providerId="ADAL" clId="{88EB2B24-EA14-49FE-933D-00CB9CCDC1BE}" dt="2023-02-01T03:26:51.971" v="353"/>
          <ac:picMkLst>
            <pc:docMk/>
            <pc:sldMk cId="3980408318" sldId="273"/>
            <ac:picMk id="30" creationId="{13EB8EC2-43E9-4ED8-9F21-D4B864C30552}"/>
          </ac:picMkLst>
        </pc:picChg>
        <pc:picChg chg="add del mod">
          <ac:chgData name="Xuanbo" userId="52a29cb4-095e-4b88-8e5b-abe65ecae15b" providerId="ADAL" clId="{88EB2B24-EA14-49FE-933D-00CB9CCDC1BE}" dt="2023-02-01T03:26:51.971" v="353"/>
          <ac:picMkLst>
            <pc:docMk/>
            <pc:sldMk cId="3980408318" sldId="273"/>
            <ac:picMk id="31" creationId="{E490AF52-4EA4-4DFF-872E-28D8B3A7D035}"/>
          </ac:picMkLst>
        </pc:picChg>
        <pc:picChg chg="add del mod">
          <ac:chgData name="Xuanbo" userId="52a29cb4-095e-4b88-8e5b-abe65ecae15b" providerId="ADAL" clId="{88EB2B24-EA14-49FE-933D-00CB9CCDC1BE}" dt="2023-02-01T03:26:51.971" v="353"/>
          <ac:picMkLst>
            <pc:docMk/>
            <pc:sldMk cId="3980408318" sldId="273"/>
            <ac:picMk id="32" creationId="{4204DCE6-66CF-4D33-B802-B88C09072514}"/>
          </ac:picMkLst>
        </pc:picChg>
        <pc:picChg chg="add del mod">
          <ac:chgData name="Xuanbo" userId="52a29cb4-095e-4b88-8e5b-abe65ecae15b" providerId="ADAL" clId="{88EB2B24-EA14-49FE-933D-00CB9CCDC1BE}" dt="2023-02-01T03:26:51.971" v="353"/>
          <ac:picMkLst>
            <pc:docMk/>
            <pc:sldMk cId="3980408318" sldId="273"/>
            <ac:picMk id="33" creationId="{83DAD19B-9A35-45B2-BDF0-0A4A1D91C323}"/>
          </ac:picMkLst>
        </pc:picChg>
        <pc:picChg chg="add del mod">
          <ac:chgData name="Xuanbo" userId="52a29cb4-095e-4b88-8e5b-abe65ecae15b" providerId="ADAL" clId="{88EB2B24-EA14-49FE-933D-00CB9CCDC1BE}" dt="2023-02-01T03:26:51.971" v="353"/>
          <ac:picMkLst>
            <pc:docMk/>
            <pc:sldMk cId="3980408318" sldId="273"/>
            <ac:picMk id="34" creationId="{53179DCA-EFCC-4BB4-AC31-26AC8B027056}"/>
          </ac:picMkLst>
        </pc:picChg>
        <pc:picChg chg="add mod topLvl">
          <ac:chgData name="Xuanbo" userId="52a29cb4-095e-4b88-8e5b-abe65ecae15b" providerId="ADAL" clId="{88EB2B24-EA14-49FE-933D-00CB9CCDC1BE}" dt="2023-02-01T04:36:41.593" v="2270" actId="164"/>
          <ac:picMkLst>
            <pc:docMk/>
            <pc:sldMk cId="3980408318" sldId="273"/>
            <ac:picMk id="39" creationId="{EACBB35E-509D-477E-AE54-6B336EC1F6E1}"/>
          </ac:picMkLst>
        </pc:picChg>
        <pc:picChg chg="add mod topLvl">
          <ac:chgData name="Xuanbo" userId="52a29cb4-095e-4b88-8e5b-abe65ecae15b" providerId="ADAL" clId="{88EB2B24-EA14-49FE-933D-00CB9CCDC1BE}" dt="2023-02-01T04:36:41.593" v="2270" actId="164"/>
          <ac:picMkLst>
            <pc:docMk/>
            <pc:sldMk cId="3980408318" sldId="273"/>
            <ac:picMk id="40" creationId="{B25D6131-DA06-401D-934A-1D02BA3030CD}"/>
          </ac:picMkLst>
        </pc:picChg>
        <pc:picChg chg="add mod topLvl">
          <ac:chgData name="Xuanbo" userId="52a29cb4-095e-4b88-8e5b-abe65ecae15b" providerId="ADAL" clId="{88EB2B24-EA14-49FE-933D-00CB9CCDC1BE}" dt="2023-02-01T04:36:41.593" v="2270" actId="164"/>
          <ac:picMkLst>
            <pc:docMk/>
            <pc:sldMk cId="3980408318" sldId="273"/>
            <ac:picMk id="41" creationId="{1B7D64B2-B92F-41AD-938B-424F1F8BC91E}"/>
          </ac:picMkLst>
        </pc:picChg>
        <pc:picChg chg="add mod topLvl">
          <ac:chgData name="Xuanbo" userId="52a29cb4-095e-4b88-8e5b-abe65ecae15b" providerId="ADAL" clId="{88EB2B24-EA14-49FE-933D-00CB9CCDC1BE}" dt="2023-02-01T04:36:41.593" v="2270" actId="164"/>
          <ac:picMkLst>
            <pc:docMk/>
            <pc:sldMk cId="3980408318" sldId="273"/>
            <ac:picMk id="42" creationId="{CB713122-16AB-48D2-B99E-726C9809A431}"/>
          </ac:picMkLst>
        </pc:picChg>
        <pc:picChg chg="add mod topLvl">
          <ac:chgData name="Xuanbo" userId="52a29cb4-095e-4b88-8e5b-abe65ecae15b" providerId="ADAL" clId="{88EB2B24-EA14-49FE-933D-00CB9CCDC1BE}" dt="2023-02-01T04:36:41.593" v="2270" actId="164"/>
          <ac:picMkLst>
            <pc:docMk/>
            <pc:sldMk cId="3980408318" sldId="273"/>
            <ac:picMk id="43" creationId="{ADB353B5-0469-4D99-A1C1-14BFAAEDEDC2}"/>
          </ac:picMkLst>
        </pc:picChg>
        <pc:picChg chg="add mod topLvl">
          <ac:chgData name="Xuanbo" userId="52a29cb4-095e-4b88-8e5b-abe65ecae15b" providerId="ADAL" clId="{88EB2B24-EA14-49FE-933D-00CB9CCDC1BE}" dt="2023-02-01T04:36:41.593" v="2270" actId="164"/>
          <ac:picMkLst>
            <pc:docMk/>
            <pc:sldMk cId="3980408318" sldId="273"/>
            <ac:picMk id="44" creationId="{8BD2A3EA-D91B-41AD-8502-D43A95D1E3D6}"/>
          </ac:picMkLst>
        </pc:picChg>
        <pc:picChg chg="add mod topLvl">
          <ac:chgData name="Xuanbo" userId="52a29cb4-095e-4b88-8e5b-abe65ecae15b" providerId="ADAL" clId="{88EB2B24-EA14-49FE-933D-00CB9CCDC1BE}" dt="2023-02-01T04:36:41.593" v="2270" actId="164"/>
          <ac:picMkLst>
            <pc:docMk/>
            <pc:sldMk cId="3980408318" sldId="273"/>
            <ac:picMk id="45" creationId="{DC633CDC-922A-4741-B223-231FCCD8AEEC}"/>
          </ac:picMkLst>
        </pc:picChg>
        <pc:picChg chg="add mod topLvl">
          <ac:chgData name="Xuanbo" userId="52a29cb4-095e-4b88-8e5b-abe65ecae15b" providerId="ADAL" clId="{88EB2B24-EA14-49FE-933D-00CB9CCDC1BE}" dt="2023-02-01T04:36:41.593" v="2270" actId="164"/>
          <ac:picMkLst>
            <pc:docMk/>
            <pc:sldMk cId="3980408318" sldId="273"/>
            <ac:picMk id="46" creationId="{05A4DC20-2286-4591-B6D1-DD240713A867}"/>
          </ac:picMkLst>
        </pc:picChg>
      </pc:sldChg>
      <pc:sldChg chg="addSp delSp modSp mod">
        <pc:chgData name="Xuanbo" userId="52a29cb4-095e-4b88-8e5b-abe65ecae15b" providerId="ADAL" clId="{88EB2B24-EA14-49FE-933D-00CB9CCDC1BE}" dt="2023-02-01T04:10:29.598" v="691" actId="164"/>
        <pc:sldMkLst>
          <pc:docMk/>
          <pc:sldMk cId="734887308" sldId="274"/>
        </pc:sldMkLst>
        <pc:spChg chg="add mod">
          <ac:chgData name="Xuanbo" userId="52a29cb4-095e-4b88-8e5b-abe65ecae15b" providerId="ADAL" clId="{88EB2B24-EA14-49FE-933D-00CB9CCDC1BE}" dt="2023-02-01T04:01:54.582" v="562" actId="1036"/>
          <ac:spMkLst>
            <pc:docMk/>
            <pc:sldMk cId="734887308" sldId="274"/>
            <ac:spMk id="3" creationId="{997A3AE2-73C5-4DDB-97A5-223CDF10A758}"/>
          </ac:spMkLst>
        </pc:spChg>
        <pc:spChg chg="add mod">
          <ac:chgData name="Xuanbo" userId="52a29cb4-095e-4b88-8e5b-abe65ecae15b" providerId="ADAL" clId="{88EB2B24-EA14-49FE-933D-00CB9CCDC1BE}" dt="2023-02-01T04:02:55.594" v="582" actId="164"/>
          <ac:spMkLst>
            <pc:docMk/>
            <pc:sldMk cId="734887308" sldId="274"/>
            <ac:spMk id="4" creationId="{16C1D37A-49B1-494B-A086-C59AF3AA5238}"/>
          </ac:spMkLst>
        </pc:spChg>
        <pc:spChg chg="add mod">
          <ac:chgData name="Xuanbo" userId="52a29cb4-095e-4b88-8e5b-abe65ecae15b" providerId="ADAL" clId="{88EB2B24-EA14-49FE-933D-00CB9CCDC1BE}" dt="2023-02-01T03:11:16.436" v="63" actId="20577"/>
          <ac:spMkLst>
            <pc:docMk/>
            <pc:sldMk cId="734887308" sldId="274"/>
            <ac:spMk id="10" creationId="{AA839617-BCE7-49DC-83FC-198CFF7AC0A1}"/>
          </ac:spMkLst>
        </pc:spChg>
        <pc:spChg chg="add del mod">
          <ac:chgData name="Xuanbo" userId="52a29cb4-095e-4b88-8e5b-abe65ecae15b" providerId="ADAL" clId="{88EB2B24-EA14-49FE-933D-00CB9CCDC1BE}" dt="2023-02-01T03:59:28.072" v="525"/>
          <ac:spMkLst>
            <pc:docMk/>
            <pc:sldMk cId="734887308" sldId="274"/>
            <ac:spMk id="35" creationId="{F015F26C-E122-4FD7-B4BE-00D58247CE8B}"/>
          </ac:spMkLst>
        </pc:spChg>
        <pc:spChg chg="add del mod">
          <ac:chgData name="Xuanbo" userId="52a29cb4-095e-4b88-8e5b-abe65ecae15b" providerId="ADAL" clId="{88EB2B24-EA14-49FE-933D-00CB9CCDC1BE}" dt="2023-02-01T03:59:28.072" v="525"/>
          <ac:spMkLst>
            <pc:docMk/>
            <pc:sldMk cId="734887308" sldId="274"/>
            <ac:spMk id="36" creationId="{3F025050-7ABA-4524-AC2D-414F81E1035A}"/>
          </ac:spMkLst>
        </pc:spChg>
        <pc:spChg chg="add del mod">
          <ac:chgData name="Xuanbo" userId="52a29cb4-095e-4b88-8e5b-abe65ecae15b" providerId="ADAL" clId="{88EB2B24-EA14-49FE-933D-00CB9CCDC1BE}" dt="2023-02-01T03:59:28.072" v="525"/>
          <ac:spMkLst>
            <pc:docMk/>
            <pc:sldMk cId="734887308" sldId="274"/>
            <ac:spMk id="37" creationId="{DF4C895A-97B0-4730-96A9-0AE00748B9C5}"/>
          </ac:spMkLst>
        </pc:spChg>
        <pc:spChg chg="add del mod">
          <ac:chgData name="Xuanbo" userId="52a29cb4-095e-4b88-8e5b-abe65ecae15b" providerId="ADAL" clId="{88EB2B24-EA14-49FE-933D-00CB9CCDC1BE}" dt="2023-02-01T03:59:28.072" v="525"/>
          <ac:spMkLst>
            <pc:docMk/>
            <pc:sldMk cId="734887308" sldId="274"/>
            <ac:spMk id="38" creationId="{F8A3D401-6897-41DD-BCFB-80B7FACCF270}"/>
          </ac:spMkLst>
        </pc:spChg>
        <pc:spChg chg="add del mod">
          <ac:chgData name="Xuanbo" userId="52a29cb4-095e-4b88-8e5b-abe65ecae15b" providerId="ADAL" clId="{88EB2B24-EA14-49FE-933D-00CB9CCDC1BE}" dt="2023-02-01T03:59:28.072" v="525"/>
          <ac:spMkLst>
            <pc:docMk/>
            <pc:sldMk cId="734887308" sldId="274"/>
            <ac:spMk id="39" creationId="{DF75F643-B31F-4334-A98F-7C0059040396}"/>
          </ac:spMkLst>
        </pc:spChg>
        <pc:spChg chg="add del mod">
          <ac:chgData name="Xuanbo" userId="52a29cb4-095e-4b88-8e5b-abe65ecae15b" providerId="ADAL" clId="{88EB2B24-EA14-49FE-933D-00CB9CCDC1BE}" dt="2023-02-01T03:59:28.072" v="525"/>
          <ac:spMkLst>
            <pc:docMk/>
            <pc:sldMk cId="734887308" sldId="274"/>
            <ac:spMk id="40" creationId="{18FAE6F7-23D4-4C0D-9233-090411A87E67}"/>
          </ac:spMkLst>
        </pc:spChg>
        <pc:spChg chg="add mod">
          <ac:chgData name="Xuanbo" userId="52a29cb4-095e-4b88-8e5b-abe65ecae15b" providerId="ADAL" clId="{88EB2B24-EA14-49FE-933D-00CB9CCDC1BE}" dt="2023-02-01T04:01:54.582" v="562" actId="1036"/>
          <ac:spMkLst>
            <pc:docMk/>
            <pc:sldMk cId="734887308" sldId="274"/>
            <ac:spMk id="43" creationId="{3BBE388C-EC8D-493B-937D-1C8BF26C0A9E}"/>
          </ac:spMkLst>
        </pc:spChg>
        <pc:spChg chg="add mod">
          <ac:chgData name="Xuanbo" userId="52a29cb4-095e-4b88-8e5b-abe65ecae15b" providerId="ADAL" clId="{88EB2B24-EA14-49FE-933D-00CB9CCDC1BE}" dt="2023-02-01T04:01:54.582" v="562" actId="1036"/>
          <ac:spMkLst>
            <pc:docMk/>
            <pc:sldMk cId="734887308" sldId="274"/>
            <ac:spMk id="44" creationId="{D37702AE-C3B6-4383-84B6-38506D77BEF9}"/>
          </ac:spMkLst>
        </pc:spChg>
        <pc:spChg chg="add mod">
          <ac:chgData name="Xuanbo" userId="52a29cb4-095e-4b88-8e5b-abe65ecae15b" providerId="ADAL" clId="{88EB2B24-EA14-49FE-933D-00CB9CCDC1BE}" dt="2023-02-01T04:01:54.582" v="562" actId="1036"/>
          <ac:spMkLst>
            <pc:docMk/>
            <pc:sldMk cId="734887308" sldId="274"/>
            <ac:spMk id="45" creationId="{FFFFAC10-4520-401A-A320-86A6EF75B53A}"/>
          </ac:spMkLst>
        </pc:spChg>
        <pc:spChg chg="add mod">
          <ac:chgData name="Xuanbo" userId="52a29cb4-095e-4b88-8e5b-abe65ecae15b" providerId="ADAL" clId="{88EB2B24-EA14-49FE-933D-00CB9CCDC1BE}" dt="2023-02-01T04:01:50.375" v="561" actId="1035"/>
          <ac:spMkLst>
            <pc:docMk/>
            <pc:sldMk cId="734887308" sldId="274"/>
            <ac:spMk id="46" creationId="{C81CE43D-A721-4697-83A1-40F129500CC5}"/>
          </ac:spMkLst>
        </pc:spChg>
        <pc:spChg chg="add mod">
          <ac:chgData name="Xuanbo" userId="52a29cb4-095e-4b88-8e5b-abe65ecae15b" providerId="ADAL" clId="{88EB2B24-EA14-49FE-933D-00CB9CCDC1BE}" dt="2023-02-01T04:01:50.375" v="561" actId="1035"/>
          <ac:spMkLst>
            <pc:docMk/>
            <pc:sldMk cId="734887308" sldId="274"/>
            <ac:spMk id="47" creationId="{7DB013B2-7E45-4C7A-8AC5-0C996A7501D0}"/>
          </ac:spMkLst>
        </pc:spChg>
        <pc:spChg chg="add mod">
          <ac:chgData name="Xuanbo" userId="52a29cb4-095e-4b88-8e5b-abe65ecae15b" providerId="ADAL" clId="{88EB2B24-EA14-49FE-933D-00CB9CCDC1BE}" dt="2023-02-01T04:01:50.375" v="561" actId="1035"/>
          <ac:spMkLst>
            <pc:docMk/>
            <pc:sldMk cId="734887308" sldId="274"/>
            <ac:spMk id="48" creationId="{90700871-0C2A-4244-88B9-3D7AA5133271}"/>
          </ac:spMkLst>
        </pc:spChg>
        <pc:spChg chg="add mod">
          <ac:chgData name="Xuanbo" userId="52a29cb4-095e-4b88-8e5b-abe65ecae15b" providerId="ADAL" clId="{88EB2B24-EA14-49FE-933D-00CB9CCDC1BE}" dt="2023-02-01T04:01:50.375" v="561" actId="1035"/>
          <ac:spMkLst>
            <pc:docMk/>
            <pc:sldMk cId="734887308" sldId="274"/>
            <ac:spMk id="49" creationId="{B08F312F-6E72-4ACA-BB3F-C0E443E7DD25}"/>
          </ac:spMkLst>
        </pc:spChg>
        <pc:spChg chg="add mod">
          <ac:chgData name="Xuanbo" userId="52a29cb4-095e-4b88-8e5b-abe65ecae15b" providerId="ADAL" clId="{88EB2B24-EA14-49FE-933D-00CB9CCDC1BE}" dt="2023-02-01T04:02:55.594" v="582" actId="164"/>
          <ac:spMkLst>
            <pc:docMk/>
            <pc:sldMk cId="734887308" sldId="274"/>
            <ac:spMk id="50" creationId="{CD8C829B-9166-4264-8E3F-1984F88EAE41}"/>
          </ac:spMkLst>
        </pc:spChg>
        <pc:spChg chg="add mod">
          <ac:chgData name="Xuanbo" userId="52a29cb4-095e-4b88-8e5b-abe65ecae15b" providerId="ADAL" clId="{88EB2B24-EA14-49FE-933D-00CB9CCDC1BE}" dt="2023-02-01T04:02:55.594" v="582" actId="164"/>
          <ac:spMkLst>
            <pc:docMk/>
            <pc:sldMk cId="734887308" sldId="274"/>
            <ac:spMk id="51" creationId="{7810FAC1-FE9D-432D-8AFE-B253A7949C68}"/>
          </ac:spMkLst>
        </pc:spChg>
        <pc:spChg chg="mod">
          <ac:chgData name="Xuanbo" userId="52a29cb4-095e-4b88-8e5b-abe65ecae15b" providerId="ADAL" clId="{88EB2B24-EA14-49FE-933D-00CB9CCDC1BE}" dt="2023-02-01T04:03:03.466" v="583" actId="571"/>
          <ac:spMkLst>
            <pc:docMk/>
            <pc:sldMk cId="734887308" sldId="274"/>
            <ac:spMk id="55" creationId="{A0C73497-31E5-4B86-BEB1-0576B39DA7B0}"/>
          </ac:spMkLst>
        </pc:spChg>
        <pc:spChg chg="mod">
          <ac:chgData name="Xuanbo" userId="52a29cb4-095e-4b88-8e5b-abe65ecae15b" providerId="ADAL" clId="{88EB2B24-EA14-49FE-933D-00CB9CCDC1BE}" dt="2023-02-01T04:03:37.155" v="589" actId="20577"/>
          <ac:spMkLst>
            <pc:docMk/>
            <pc:sldMk cId="734887308" sldId="274"/>
            <ac:spMk id="56" creationId="{590C68BC-D78D-4F0B-85EB-5FCCBCD3BE20}"/>
          </ac:spMkLst>
        </pc:spChg>
        <pc:spChg chg="mod">
          <ac:chgData name="Xuanbo" userId="52a29cb4-095e-4b88-8e5b-abe65ecae15b" providerId="ADAL" clId="{88EB2B24-EA14-49FE-933D-00CB9CCDC1BE}" dt="2023-02-01T04:03:03.466" v="583" actId="571"/>
          <ac:spMkLst>
            <pc:docMk/>
            <pc:sldMk cId="734887308" sldId="274"/>
            <ac:spMk id="57" creationId="{517B011C-8312-4DA0-A57A-D65CA39C444F}"/>
          </ac:spMkLst>
        </pc:spChg>
        <pc:spChg chg="mod">
          <ac:chgData name="Xuanbo" userId="52a29cb4-095e-4b88-8e5b-abe65ecae15b" providerId="ADAL" clId="{88EB2B24-EA14-49FE-933D-00CB9CCDC1BE}" dt="2023-02-01T04:03:40.937" v="590" actId="20577"/>
          <ac:spMkLst>
            <pc:docMk/>
            <pc:sldMk cId="734887308" sldId="274"/>
            <ac:spMk id="67" creationId="{B90D3DDF-2641-4939-839A-94F21BCB8689}"/>
          </ac:spMkLst>
        </pc:spChg>
        <pc:spChg chg="mod">
          <ac:chgData name="Xuanbo" userId="52a29cb4-095e-4b88-8e5b-abe65ecae15b" providerId="ADAL" clId="{88EB2B24-EA14-49FE-933D-00CB9CCDC1BE}" dt="2023-02-01T04:03:08.376" v="584" actId="571"/>
          <ac:spMkLst>
            <pc:docMk/>
            <pc:sldMk cId="734887308" sldId="274"/>
            <ac:spMk id="68" creationId="{F407C935-284A-449C-8958-2305B74D2573}"/>
          </ac:spMkLst>
        </pc:spChg>
        <pc:spChg chg="mod">
          <ac:chgData name="Xuanbo" userId="52a29cb4-095e-4b88-8e5b-abe65ecae15b" providerId="ADAL" clId="{88EB2B24-EA14-49FE-933D-00CB9CCDC1BE}" dt="2023-02-01T04:03:08.376" v="584" actId="571"/>
          <ac:spMkLst>
            <pc:docMk/>
            <pc:sldMk cId="734887308" sldId="274"/>
            <ac:spMk id="69" creationId="{1B17C395-17C6-4E63-A188-0930C1DEEBE0}"/>
          </ac:spMkLst>
        </pc:spChg>
        <pc:spChg chg="mod">
          <ac:chgData name="Xuanbo" userId="52a29cb4-095e-4b88-8e5b-abe65ecae15b" providerId="ADAL" clId="{88EB2B24-EA14-49FE-933D-00CB9CCDC1BE}" dt="2023-02-01T04:03:48.561" v="592" actId="20577"/>
          <ac:spMkLst>
            <pc:docMk/>
            <pc:sldMk cId="734887308" sldId="274"/>
            <ac:spMk id="71" creationId="{3E710ABA-E4C4-4243-87B4-ED9B1EBCE378}"/>
          </ac:spMkLst>
        </pc:spChg>
        <pc:spChg chg="mod">
          <ac:chgData name="Xuanbo" userId="52a29cb4-095e-4b88-8e5b-abe65ecae15b" providerId="ADAL" clId="{88EB2B24-EA14-49FE-933D-00CB9CCDC1BE}" dt="2023-02-01T04:03:52.377" v="593" actId="20577"/>
          <ac:spMkLst>
            <pc:docMk/>
            <pc:sldMk cId="734887308" sldId="274"/>
            <ac:spMk id="72" creationId="{2B3C3E68-83CE-4AFF-8E30-B94F3BBCD761}"/>
          </ac:spMkLst>
        </pc:spChg>
        <pc:spChg chg="mod">
          <ac:chgData name="Xuanbo" userId="52a29cb4-095e-4b88-8e5b-abe65ecae15b" providerId="ADAL" clId="{88EB2B24-EA14-49FE-933D-00CB9CCDC1BE}" dt="2023-02-01T04:03:11.046" v="585" actId="571"/>
          <ac:spMkLst>
            <pc:docMk/>
            <pc:sldMk cId="734887308" sldId="274"/>
            <ac:spMk id="73" creationId="{E3F75695-CE17-4720-A743-050866CF6652}"/>
          </ac:spMkLst>
        </pc:spChg>
        <pc:spChg chg="mod">
          <ac:chgData name="Xuanbo" userId="52a29cb4-095e-4b88-8e5b-abe65ecae15b" providerId="ADAL" clId="{88EB2B24-EA14-49FE-933D-00CB9CCDC1BE}" dt="2023-02-01T04:03:24.019" v="588" actId="571"/>
          <ac:spMkLst>
            <pc:docMk/>
            <pc:sldMk cId="734887308" sldId="274"/>
            <ac:spMk id="75" creationId="{3EA1379B-EF68-45C5-9DAF-AE23DD17628F}"/>
          </ac:spMkLst>
        </pc:spChg>
        <pc:spChg chg="mod">
          <ac:chgData name="Xuanbo" userId="52a29cb4-095e-4b88-8e5b-abe65ecae15b" providerId="ADAL" clId="{88EB2B24-EA14-49FE-933D-00CB9CCDC1BE}" dt="2023-02-01T04:03:24.019" v="588" actId="571"/>
          <ac:spMkLst>
            <pc:docMk/>
            <pc:sldMk cId="734887308" sldId="274"/>
            <ac:spMk id="76" creationId="{AD253DBC-1BA2-400C-840D-5D1D165F91C7}"/>
          </ac:spMkLst>
        </pc:spChg>
        <pc:spChg chg="mod">
          <ac:chgData name="Xuanbo" userId="52a29cb4-095e-4b88-8e5b-abe65ecae15b" providerId="ADAL" clId="{88EB2B24-EA14-49FE-933D-00CB9CCDC1BE}" dt="2023-02-01T04:03:24.019" v="588" actId="571"/>
          <ac:spMkLst>
            <pc:docMk/>
            <pc:sldMk cId="734887308" sldId="274"/>
            <ac:spMk id="77" creationId="{8556FDEE-D266-4717-9AE8-64F632602068}"/>
          </ac:spMkLst>
        </pc:spChg>
        <pc:spChg chg="mod">
          <ac:chgData name="Xuanbo" userId="52a29cb4-095e-4b88-8e5b-abe65ecae15b" providerId="ADAL" clId="{88EB2B24-EA14-49FE-933D-00CB9CCDC1BE}" dt="2023-02-01T04:03:24.019" v="588" actId="571"/>
          <ac:spMkLst>
            <pc:docMk/>
            <pc:sldMk cId="734887308" sldId="274"/>
            <ac:spMk id="79" creationId="{12FAE4EA-A400-4046-92C0-0EAA2E1881FE}"/>
          </ac:spMkLst>
        </pc:spChg>
        <pc:spChg chg="mod">
          <ac:chgData name="Xuanbo" userId="52a29cb4-095e-4b88-8e5b-abe65ecae15b" providerId="ADAL" clId="{88EB2B24-EA14-49FE-933D-00CB9CCDC1BE}" dt="2023-02-01T04:03:24.019" v="588" actId="571"/>
          <ac:spMkLst>
            <pc:docMk/>
            <pc:sldMk cId="734887308" sldId="274"/>
            <ac:spMk id="80" creationId="{5C40352C-FB9E-41CF-8700-C9EE09E393A3}"/>
          </ac:spMkLst>
        </pc:spChg>
        <pc:spChg chg="mod">
          <ac:chgData name="Xuanbo" userId="52a29cb4-095e-4b88-8e5b-abe65ecae15b" providerId="ADAL" clId="{88EB2B24-EA14-49FE-933D-00CB9CCDC1BE}" dt="2023-02-01T04:03:24.019" v="588" actId="571"/>
          <ac:spMkLst>
            <pc:docMk/>
            <pc:sldMk cId="734887308" sldId="274"/>
            <ac:spMk id="81" creationId="{32FED0F9-6A5C-419E-A1FE-0F442B98C575}"/>
          </ac:spMkLst>
        </pc:spChg>
        <pc:spChg chg="mod">
          <ac:chgData name="Xuanbo" userId="52a29cb4-095e-4b88-8e5b-abe65ecae15b" providerId="ADAL" clId="{88EB2B24-EA14-49FE-933D-00CB9CCDC1BE}" dt="2023-02-01T04:03:24.019" v="588" actId="571"/>
          <ac:spMkLst>
            <pc:docMk/>
            <pc:sldMk cId="734887308" sldId="274"/>
            <ac:spMk id="83" creationId="{2D61910E-15A7-4674-ADEA-09718450142C}"/>
          </ac:spMkLst>
        </pc:spChg>
        <pc:spChg chg="mod">
          <ac:chgData name="Xuanbo" userId="52a29cb4-095e-4b88-8e5b-abe65ecae15b" providerId="ADAL" clId="{88EB2B24-EA14-49FE-933D-00CB9CCDC1BE}" dt="2023-02-01T04:03:24.019" v="588" actId="571"/>
          <ac:spMkLst>
            <pc:docMk/>
            <pc:sldMk cId="734887308" sldId="274"/>
            <ac:spMk id="84" creationId="{B7B06ACC-B4C2-4809-94F8-BC7506C6A877}"/>
          </ac:spMkLst>
        </pc:spChg>
        <pc:spChg chg="mod">
          <ac:chgData name="Xuanbo" userId="52a29cb4-095e-4b88-8e5b-abe65ecae15b" providerId="ADAL" clId="{88EB2B24-EA14-49FE-933D-00CB9CCDC1BE}" dt="2023-02-01T04:03:24.019" v="588" actId="571"/>
          <ac:spMkLst>
            <pc:docMk/>
            <pc:sldMk cId="734887308" sldId="274"/>
            <ac:spMk id="85" creationId="{D6D6C010-FFEF-4FBC-8D12-5C146616F235}"/>
          </ac:spMkLst>
        </pc:spChg>
        <pc:spChg chg="mod">
          <ac:chgData name="Xuanbo" userId="52a29cb4-095e-4b88-8e5b-abe65ecae15b" providerId="ADAL" clId="{88EB2B24-EA14-49FE-933D-00CB9CCDC1BE}" dt="2023-02-01T04:03:24.019" v="588" actId="571"/>
          <ac:spMkLst>
            <pc:docMk/>
            <pc:sldMk cId="734887308" sldId="274"/>
            <ac:spMk id="87" creationId="{A780A907-1B3E-478B-A2ED-AC80D219EE66}"/>
          </ac:spMkLst>
        </pc:spChg>
        <pc:spChg chg="mod">
          <ac:chgData name="Xuanbo" userId="52a29cb4-095e-4b88-8e5b-abe65ecae15b" providerId="ADAL" clId="{88EB2B24-EA14-49FE-933D-00CB9CCDC1BE}" dt="2023-02-01T04:03:24.019" v="588" actId="571"/>
          <ac:spMkLst>
            <pc:docMk/>
            <pc:sldMk cId="734887308" sldId="274"/>
            <ac:spMk id="88" creationId="{1BEF326A-2804-4479-A97B-DF6100CB48B7}"/>
          </ac:spMkLst>
        </pc:spChg>
        <pc:spChg chg="mod">
          <ac:chgData name="Xuanbo" userId="52a29cb4-095e-4b88-8e5b-abe65ecae15b" providerId="ADAL" clId="{88EB2B24-EA14-49FE-933D-00CB9CCDC1BE}" dt="2023-02-01T04:03:24.019" v="588" actId="571"/>
          <ac:spMkLst>
            <pc:docMk/>
            <pc:sldMk cId="734887308" sldId="274"/>
            <ac:spMk id="89" creationId="{811615F4-DF71-4007-B20F-C3320AD5527C}"/>
          </ac:spMkLst>
        </pc:spChg>
        <pc:spChg chg="mod topLvl">
          <ac:chgData name="Xuanbo" userId="52a29cb4-095e-4b88-8e5b-abe65ecae15b" providerId="ADAL" clId="{88EB2B24-EA14-49FE-933D-00CB9CCDC1BE}" dt="2023-02-01T04:05:15.412" v="605" actId="164"/>
          <ac:spMkLst>
            <pc:docMk/>
            <pc:sldMk cId="734887308" sldId="274"/>
            <ac:spMk id="91" creationId="{AFC5A629-D63B-464B-9129-76A7E7A30368}"/>
          </ac:spMkLst>
        </pc:spChg>
        <pc:spChg chg="mod topLvl">
          <ac:chgData name="Xuanbo" userId="52a29cb4-095e-4b88-8e5b-abe65ecae15b" providerId="ADAL" clId="{88EB2B24-EA14-49FE-933D-00CB9CCDC1BE}" dt="2023-02-01T04:05:15.412" v="605" actId="164"/>
          <ac:spMkLst>
            <pc:docMk/>
            <pc:sldMk cId="734887308" sldId="274"/>
            <ac:spMk id="92" creationId="{CC0E5A68-A782-4B46-9FA6-F6A4CCD3B7B7}"/>
          </ac:spMkLst>
        </pc:spChg>
        <pc:spChg chg="mod topLvl">
          <ac:chgData name="Xuanbo" userId="52a29cb4-095e-4b88-8e5b-abe65ecae15b" providerId="ADAL" clId="{88EB2B24-EA14-49FE-933D-00CB9CCDC1BE}" dt="2023-02-01T04:05:15.412" v="605" actId="164"/>
          <ac:spMkLst>
            <pc:docMk/>
            <pc:sldMk cId="734887308" sldId="274"/>
            <ac:spMk id="93" creationId="{CCF6B848-E961-40AC-A986-721F017C1627}"/>
          </ac:spMkLst>
        </pc:spChg>
        <pc:spChg chg="mod topLvl">
          <ac:chgData name="Xuanbo" userId="52a29cb4-095e-4b88-8e5b-abe65ecae15b" providerId="ADAL" clId="{88EB2B24-EA14-49FE-933D-00CB9CCDC1BE}" dt="2023-02-01T04:05:16.672" v="606" actId="164"/>
          <ac:spMkLst>
            <pc:docMk/>
            <pc:sldMk cId="734887308" sldId="274"/>
            <ac:spMk id="95" creationId="{1510B150-4CB4-4A53-8587-FA281C5E2249}"/>
          </ac:spMkLst>
        </pc:spChg>
        <pc:spChg chg="mod topLvl">
          <ac:chgData name="Xuanbo" userId="52a29cb4-095e-4b88-8e5b-abe65ecae15b" providerId="ADAL" clId="{88EB2B24-EA14-49FE-933D-00CB9CCDC1BE}" dt="2023-02-01T04:05:16.672" v="606" actId="164"/>
          <ac:spMkLst>
            <pc:docMk/>
            <pc:sldMk cId="734887308" sldId="274"/>
            <ac:spMk id="96" creationId="{4376C61A-4211-40D2-B2B3-49257E29DEE1}"/>
          </ac:spMkLst>
        </pc:spChg>
        <pc:spChg chg="mod topLvl">
          <ac:chgData name="Xuanbo" userId="52a29cb4-095e-4b88-8e5b-abe65ecae15b" providerId="ADAL" clId="{88EB2B24-EA14-49FE-933D-00CB9CCDC1BE}" dt="2023-02-01T04:05:16.672" v="606" actId="164"/>
          <ac:spMkLst>
            <pc:docMk/>
            <pc:sldMk cId="734887308" sldId="274"/>
            <ac:spMk id="97" creationId="{9FD0CAEB-A89B-4C53-BE1C-1AF4F6AB27F0}"/>
          </ac:spMkLst>
        </pc:spChg>
        <pc:spChg chg="mod topLvl">
          <ac:chgData name="Xuanbo" userId="52a29cb4-095e-4b88-8e5b-abe65ecae15b" providerId="ADAL" clId="{88EB2B24-EA14-49FE-933D-00CB9CCDC1BE}" dt="2023-02-01T04:05:19.627" v="609" actId="164"/>
          <ac:spMkLst>
            <pc:docMk/>
            <pc:sldMk cId="734887308" sldId="274"/>
            <ac:spMk id="99" creationId="{EC3D216A-104C-4432-9659-ABCA7179125C}"/>
          </ac:spMkLst>
        </pc:spChg>
        <pc:spChg chg="mod topLvl">
          <ac:chgData name="Xuanbo" userId="52a29cb4-095e-4b88-8e5b-abe65ecae15b" providerId="ADAL" clId="{88EB2B24-EA14-49FE-933D-00CB9CCDC1BE}" dt="2023-02-01T04:05:19.627" v="609" actId="164"/>
          <ac:spMkLst>
            <pc:docMk/>
            <pc:sldMk cId="734887308" sldId="274"/>
            <ac:spMk id="100" creationId="{7168E245-75AD-4AED-885D-F3529AD8E7FC}"/>
          </ac:spMkLst>
        </pc:spChg>
        <pc:spChg chg="mod topLvl">
          <ac:chgData name="Xuanbo" userId="52a29cb4-095e-4b88-8e5b-abe65ecae15b" providerId="ADAL" clId="{88EB2B24-EA14-49FE-933D-00CB9CCDC1BE}" dt="2023-02-01T04:05:19.627" v="609" actId="164"/>
          <ac:spMkLst>
            <pc:docMk/>
            <pc:sldMk cId="734887308" sldId="274"/>
            <ac:spMk id="101" creationId="{A28C4425-64A5-4434-8449-702A706E7DE2}"/>
          </ac:spMkLst>
        </pc:spChg>
        <pc:spChg chg="mod topLvl">
          <ac:chgData name="Xuanbo" userId="52a29cb4-095e-4b88-8e5b-abe65ecae15b" providerId="ADAL" clId="{88EB2B24-EA14-49FE-933D-00CB9CCDC1BE}" dt="2023-02-01T04:05:21.021" v="610" actId="164"/>
          <ac:spMkLst>
            <pc:docMk/>
            <pc:sldMk cId="734887308" sldId="274"/>
            <ac:spMk id="103" creationId="{46A77E82-CA94-452C-955A-E4F6EA65EE4C}"/>
          </ac:spMkLst>
        </pc:spChg>
        <pc:spChg chg="mod topLvl">
          <ac:chgData name="Xuanbo" userId="52a29cb4-095e-4b88-8e5b-abe65ecae15b" providerId="ADAL" clId="{88EB2B24-EA14-49FE-933D-00CB9CCDC1BE}" dt="2023-02-01T04:05:21.021" v="610" actId="164"/>
          <ac:spMkLst>
            <pc:docMk/>
            <pc:sldMk cId="734887308" sldId="274"/>
            <ac:spMk id="104" creationId="{59E5A559-86F8-4D6D-A97B-5B2B0FC23E7F}"/>
          </ac:spMkLst>
        </pc:spChg>
        <pc:spChg chg="mod topLvl">
          <ac:chgData name="Xuanbo" userId="52a29cb4-095e-4b88-8e5b-abe65ecae15b" providerId="ADAL" clId="{88EB2B24-EA14-49FE-933D-00CB9CCDC1BE}" dt="2023-02-01T04:05:21.021" v="610" actId="164"/>
          <ac:spMkLst>
            <pc:docMk/>
            <pc:sldMk cId="734887308" sldId="274"/>
            <ac:spMk id="105" creationId="{36293E41-6038-4CD2-9801-EB3527965E86}"/>
          </ac:spMkLst>
        </pc:spChg>
        <pc:spChg chg="add mod">
          <ac:chgData name="Xuanbo" userId="52a29cb4-095e-4b88-8e5b-abe65ecae15b" providerId="ADAL" clId="{88EB2B24-EA14-49FE-933D-00CB9CCDC1BE}" dt="2023-02-01T04:10:29.598" v="691" actId="164"/>
          <ac:spMkLst>
            <pc:docMk/>
            <pc:sldMk cId="734887308" sldId="274"/>
            <ac:spMk id="106" creationId="{77281146-F049-476F-8B21-EBC094D7EF87}"/>
          </ac:spMkLst>
        </pc:spChg>
        <pc:spChg chg="add mod">
          <ac:chgData name="Xuanbo" userId="52a29cb4-095e-4b88-8e5b-abe65ecae15b" providerId="ADAL" clId="{88EB2B24-EA14-49FE-933D-00CB9CCDC1BE}" dt="2023-02-01T04:10:29.598" v="691" actId="164"/>
          <ac:spMkLst>
            <pc:docMk/>
            <pc:sldMk cId="734887308" sldId="274"/>
            <ac:spMk id="107" creationId="{F26B0CB6-088E-4E01-B503-6CA3C1729F6F}"/>
          </ac:spMkLst>
        </pc:spChg>
        <pc:spChg chg="add mod">
          <ac:chgData name="Xuanbo" userId="52a29cb4-095e-4b88-8e5b-abe65ecae15b" providerId="ADAL" clId="{88EB2B24-EA14-49FE-933D-00CB9CCDC1BE}" dt="2023-02-01T04:10:29.598" v="691" actId="164"/>
          <ac:spMkLst>
            <pc:docMk/>
            <pc:sldMk cId="734887308" sldId="274"/>
            <ac:spMk id="108" creationId="{1DB4AA4D-D371-4CDA-B731-457C78BD0409}"/>
          </ac:spMkLst>
        </pc:spChg>
        <pc:spChg chg="add mod">
          <ac:chgData name="Xuanbo" userId="52a29cb4-095e-4b88-8e5b-abe65ecae15b" providerId="ADAL" clId="{88EB2B24-EA14-49FE-933D-00CB9CCDC1BE}" dt="2023-02-01T04:10:29.598" v="691" actId="164"/>
          <ac:spMkLst>
            <pc:docMk/>
            <pc:sldMk cId="734887308" sldId="274"/>
            <ac:spMk id="109" creationId="{436B6785-5F3B-4758-BBC1-DCDB87728077}"/>
          </ac:spMkLst>
        </pc:spChg>
        <pc:grpChg chg="add mod">
          <ac:chgData name="Xuanbo" userId="52a29cb4-095e-4b88-8e5b-abe65ecae15b" providerId="ADAL" clId="{88EB2B24-EA14-49FE-933D-00CB9CCDC1BE}" dt="2023-02-01T04:10:29.598" v="691" actId="164"/>
          <ac:grpSpMkLst>
            <pc:docMk/>
            <pc:sldMk cId="734887308" sldId="274"/>
            <ac:grpSpMk id="5" creationId="{4C2C20E8-A295-47A1-85C7-198C815B69CE}"/>
          </ac:grpSpMkLst>
        </pc:grpChg>
        <pc:grpChg chg="add mod">
          <ac:chgData name="Xuanbo" userId="52a29cb4-095e-4b88-8e5b-abe65ecae15b" providerId="ADAL" clId="{88EB2B24-EA14-49FE-933D-00CB9CCDC1BE}" dt="2023-02-01T04:10:29.598" v="691" actId="164"/>
          <ac:grpSpMkLst>
            <pc:docMk/>
            <pc:sldMk cId="734887308" sldId="274"/>
            <ac:grpSpMk id="6" creationId="{F607F266-4526-4B87-BEE4-A29A73137AB7}"/>
          </ac:grpSpMkLst>
        </pc:grpChg>
        <pc:grpChg chg="add mod">
          <ac:chgData name="Xuanbo" userId="52a29cb4-095e-4b88-8e5b-abe65ecae15b" providerId="ADAL" clId="{88EB2B24-EA14-49FE-933D-00CB9CCDC1BE}" dt="2023-02-01T04:10:29.598" v="691" actId="164"/>
          <ac:grpSpMkLst>
            <pc:docMk/>
            <pc:sldMk cId="734887308" sldId="274"/>
            <ac:grpSpMk id="7" creationId="{CF95C65F-26C8-4450-A2A3-C3178062B8AF}"/>
          </ac:grpSpMkLst>
        </pc:grpChg>
        <pc:grpChg chg="add mod">
          <ac:chgData name="Xuanbo" userId="52a29cb4-095e-4b88-8e5b-abe65ecae15b" providerId="ADAL" clId="{88EB2B24-EA14-49FE-933D-00CB9CCDC1BE}" dt="2023-02-01T04:10:29.598" v="691" actId="164"/>
          <ac:grpSpMkLst>
            <pc:docMk/>
            <pc:sldMk cId="734887308" sldId="274"/>
            <ac:grpSpMk id="8" creationId="{B1849980-2A9C-48DB-8368-7F667B28B543}"/>
          </ac:grpSpMkLst>
        </pc:grpChg>
        <pc:grpChg chg="add mod">
          <ac:chgData name="Xuanbo" userId="52a29cb4-095e-4b88-8e5b-abe65ecae15b" providerId="ADAL" clId="{88EB2B24-EA14-49FE-933D-00CB9CCDC1BE}" dt="2023-02-01T04:10:29.598" v="691" actId="164"/>
          <ac:grpSpMkLst>
            <pc:docMk/>
            <pc:sldMk cId="734887308" sldId="274"/>
            <ac:grpSpMk id="9" creationId="{27EF126A-695C-4093-B2CB-A909AA490593}"/>
          </ac:grpSpMkLst>
        </pc:grpChg>
        <pc:grpChg chg="add mod">
          <ac:chgData name="Xuanbo" userId="52a29cb4-095e-4b88-8e5b-abe65ecae15b" providerId="ADAL" clId="{88EB2B24-EA14-49FE-933D-00CB9CCDC1BE}" dt="2023-02-01T04:10:29.598" v="691" actId="164"/>
          <ac:grpSpMkLst>
            <pc:docMk/>
            <pc:sldMk cId="734887308" sldId="274"/>
            <ac:grpSpMk id="52" creationId="{A87C8C0B-660D-46FB-8672-09205BDD34BE}"/>
          </ac:grpSpMkLst>
        </pc:grpChg>
        <pc:grpChg chg="add mod">
          <ac:chgData name="Xuanbo" userId="52a29cb4-095e-4b88-8e5b-abe65ecae15b" providerId="ADAL" clId="{88EB2B24-EA14-49FE-933D-00CB9CCDC1BE}" dt="2023-02-01T04:10:29.598" v="691" actId="164"/>
          <ac:grpSpMkLst>
            <pc:docMk/>
            <pc:sldMk cId="734887308" sldId="274"/>
            <ac:grpSpMk id="54" creationId="{173F0E3A-C0E4-4EDB-AD99-E7D4F8D80175}"/>
          </ac:grpSpMkLst>
        </pc:grpChg>
        <pc:grpChg chg="add mod">
          <ac:chgData name="Xuanbo" userId="52a29cb4-095e-4b88-8e5b-abe65ecae15b" providerId="ADAL" clId="{88EB2B24-EA14-49FE-933D-00CB9CCDC1BE}" dt="2023-02-01T04:10:29.598" v="691" actId="164"/>
          <ac:grpSpMkLst>
            <pc:docMk/>
            <pc:sldMk cId="734887308" sldId="274"/>
            <ac:grpSpMk id="66" creationId="{242F2CDE-16B5-4F2F-800B-A67084CEED39}"/>
          </ac:grpSpMkLst>
        </pc:grpChg>
        <pc:grpChg chg="add mod">
          <ac:chgData name="Xuanbo" userId="52a29cb4-095e-4b88-8e5b-abe65ecae15b" providerId="ADAL" clId="{88EB2B24-EA14-49FE-933D-00CB9CCDC1BE}" dt="2023-02-01T04:10:29.598" v="691" actId="164"/>
          <ac:grpSpMkLst>
            <pc:docMk/>
            <pc:sldMk cId="734887308" sldId="274"/>
            <ac:grpSpMk id="70" creationId="{6C6B49CA-E408-4992-8840-FABE15B769BA}"/>
          </ac:grpSpMkLst>
        </pc:grpChg>
        <pc:grpChg chg="add del mod">
          <ac:chgData name="Xuanbo" userId="52a29cb4-095e-4b88-8e5b-abe65ecae15b" providerId="ADAL" clId="{88EB2B24-EA14-49FE-933D-00CB9CCDC1BE}" dt="2023-02-01T04:04:12.460" v="595" actId="21"/>
          <ac:grpSpMkLst>
            <pc:docMk/>
            <pc:sldMk cId="734887308" sldId="274"/>
            <ac:grpSpMk id="74" creationId="{4FE0280C-77C2-43D1-B5B0-4078433B629E}"/>
          </ac:grpSpMkLst>
        </pc:grpChg>
        <pc:grpChg chg="add del mod">
          <ac:chgData name="Xuanbo" userId="52a29cb4-095e-4b88-8e5b-abe65ecae15b" providerId="ADAL" clId="{88EB2B24-EA14-49FE-933D-00CB9CCDC1BE}" dt="2023-02-01T04:04:12.460" v="595" actId="21"/>
          <ac:grpSpMkLst>
            <pc:docMk/>
            <pc:sldMk cId="734887308" sldId="274"/>
            <ac:grpSpMk id="78" creationId="{10FABC42-2FA0-47C4-AE51-CE3AE6CEEB5B}"/>
          </ac:grpSpMkLst>
        </pc:grpChg>
        <pc:grpChg chg="add del mod">
          <ac:chgData name="Xuanbo" userId="52a29cb4-095e-4b88-8e5b-abe65ecae15b" providerId="ADAL" clId="{88EB2B24-EA14-49FE-933D-00CB9CCDC1BE}" dt="2023-02-01T04:04:12.460" v="595" actId="21"/>
          <ac:grpSpMkLst>
            <pc:docMk/>
            <pc:sldMk cId="734887308" sldId="274"/>
            <ac:grpSpMk id="82" creationId="{4F24DAD6-DD4A-4E40-821F-6D129B173718}"/>
          </ac:grpSpMkLst>
        </pc:grpChg>
        <pc:grpChg chg="add del mod">
          <ac:chgData name="Xuanbo" userId="52a29cb4-095e-4b88-8e5b-abe65ecae15b" providerId="ADAL" clId="{88EB2B24-EA14-49FE-933D-00CB9CCDC1BE}" dt="2023-02-01T04:04:12.460" v="595" actId="21"/>
          <ac:grpSpMkLst>
            <pc:docMk/>
            <pc:sldMk cId="734887308" sldId="274"/>
            <ac:grpSpMk id="86" creationId="{B5F6B0CB-92F2-424C-A65D-1E95AAADE699}"/>
          </ac:grpSpMkLst>
        </pc:grpChg>
        <pc:grpChg chg="add del mod">
          <ac:chgData name="Xuanbo" userId="52a29cb4-095e-4b88-8e5b-abe65ecae15b" providerId="ADAL" clId="{88EB2B24-EA14-49FE-933D-00CB9CCDC1BE}" dt="2023-02-01T04:04:24.628" v="597" actId="165"/>
          <ac:grpSpMkLst>
            <pc:docMk/>
            <pc:sldMk cId="734887308" sldId="274"/>
            <ac:grpSpMk id="90" creationId="{13497622-D7E6-4834-88B9-F8A3EDE3FDEB}"/>
          </ac:grpSpMkLst>
        </pc:grpChg>
        <pc:grpChg chg="add del mod">
          <ac:chgData name="Xuanbo" userId="52a29cb4-095e-4b88-8e5b-abe65ecae15b" providerId="ADAL" clId="{88EB2B24-EA14-49FE-933D-00CB9CCDC1BE}" dt="2023-02-01T04:04:24.628" v="597" actId="165"/>
          <ac:grpSpMkLst>
            <pc:docMk/>
            <pc:sldMk cId="734887308" sldId="274"/>
            <ac:grpSpMk id="94" creationId="{275FFF39-3C77-46BD-80BB-404947AE2C78}"/>
          </ac:grpSpMkLst>
        </pc:grpChg>
        <pc:grpChg chg="add del mod">
          <ac:chgData name="Xuanbo" userId="52a29cb4-095e-4b88-8e5b-abe65ecae15b" providerId="ADAL" clId="{88EB2B24-EA14-49FE-933D-00CB9CCDC1BE}" dt="2023-02-01T04:04:24.628" v="597" actId="165"/>
          <ac:grpSpMkLst>
            <pc:docMk/>
            <pc:sldMk cId="734887308" sldId="274"/>
            <ac:grpSpMk id="98" creationId="{E599C1A7-CC62-4F76-845D-D25E36851DF8}"/>
          </ac:grpSpMkLst>
        </pc:grpChg>
        <pc:grpChg chg="add del mod">
          <ac:chgData name="Xuanbo" userId="52a29cb4-095e-4b88-8e5b-abe65ecae15b" providerId="ADAL" clId="{88EB2B24-EA14-49FE-933D-00CB9CCDC1BE}" dt="2023-02-01T04:04:24.628" v="597" actId="165"/>
          <ac:grpSpMkLst>
            <pc:docMk/>
            <pc:sldMk cId="734887308" sldId="274"/>
            <ac:grpSpMk id="102" creationId="{9C191329-FAA4-4739-9F72-99ACF73F1913}"/>
          </ac:grpSpMkLst>
        </pc:grpChg>
        <pc:picChg chg="add mod">
          <ac:chgData name="Xuanbo" userId="52a29cb4-095e-4b88-8e5b-abe65ecae15b" providerId="ADAL" clId="{88EB2B24-EA14-49FE-933D-00CB9CCDC1BE}" dt="2023-02-01T04:05:02.757" v="602" actId="1076"/>
          <ac:picMkLst>
            <pc:docMk/>
            <pc:sldMk cId="734887308" sldId="274"/>
            <ac:picMk id="2" creationId="{DF9A34C2-F5FA-4D20-8037-A05FF6137591}"/>
          </ac:picMkLst>
        </pc:picChg>
        <pc:picChg chg="add del mod">
          <ac:chgData name="Xuanbo" userId="52a29cb4-095e-4b88-8e5b-abe65ecae15b" providerId="ADAL" clId="{88EB2B24-EA14-49FE-933D-00CB9CCDC1BE}" dt="2023-02-01T03:59:21.854" v="523"/>
          <ac:picMkLst>
            <pc:docMk/>
            <pc:sldMk cId="734887308" sldId="274"/>
            <ac:picMk id="11" creationId="{86658AFE-736D-4866-B355-22D65C15341C}"/>
          </ac:picMkLst>
        </pc:picChg>
        <pc:picChg chg="add del mod">
          <ac:chgData name="Xuanbo" userId="52a29cb4-095e-4b88-8e5b-abe65ecae15b" providerId="ADAL" clId="{88EB2B24-EA14-49FE-933D-00CB9CCDC1BE}" dt="2023-02-01T03:59:21.854" v="523"/>
          <ac:picMkLst>
            <pc:docMk/>
            <pc:sldMk cId="734887308" sldId="274"/>
            <ac:picMk id="12" creationId="{BB6F5530-135E-4AD7-929F-F2F3AAEB0EC5}"/>
          </ac:picMkLst>
        </pc:picChg>
        <pc:picChg chg="add del mod">
          <ac:chgData name="Xuanbo" userId="52a29cb4-095e-4b88-8e5b-abe65ecae15b" providerId="ADAL" clId="{88EB2B24-EA14-49FE-933D-00CB9CCDC1BE}" dt="2023-02-01T03:59:21.854" v="523"/>
          <ac:picMkLst>
            <pc:docMk/>
            <pc:sldMk cId="734887308" sldId="274"/>
            <ac:picMk id="13" creationId="{DFCCFDDD-FD03-4405-AFEA-6A0C2831CD7A}"/>
          </ac:picMkLst>
        </pc:picChg>
        <pc:picChg chg="add del mod">
          <ac:chgData name="Xuanbo" userId="52a29cb4-095e-4b88-8e5b-abe65ecae15b" providerId="ADAL" clId="{88EB2B24-EA14-49FE-933D-00CB9CCDC1BE}" dt="2023-02-01T03:59:21.854" v="523"/>
          <ac:picMkLst>
            <pc:docMk/>
            <pc:sldMk cId="734887308" sldId="274"/>
            <ac:picMk id="14" creationId="{5E27A7F0-2A3B-4E33-A3FF-BFB09E6C5961}"/>
          </ac:picMkLst>
        </pc:picChg>
        <pc:picChg chg="add del mod">
          <ac:chgData name="Xuanbo" userId="52a29cb4-095e-4b88-8e5b-abe65ecae15b" providerId="ADAL" clId="{88EB2B24-EA14-49FE-933D-00CB9CCDC1BE}" dt="2023-02-01T03:59:21.854" v="523"/>
          <ac:picMkLst>
            <pc:docMk/>
            <pc:sldMk cId="734887308" sldId="274"/>
            <ac:picMk id="15" creationId="{81B200CA-1FF5-4441-92B3-1F2D319C256C}"/>
          </ac:picMkLst>
        </pc:picChg>
        <pc:picChg chg="add del mod">
          <ac:chgData name="Xuanbo" userId="52a29cb4-095e-4b88-8e5b-abe65ecae15b" providerId="ADAL" clId="{88EB2B24-EA14-49FE-933D-00CB9CCDC1BE}" dt="2023-02-01T03:59:21.854" v="523"/>
          <ac:picMkLst>
            <pc:docMk/>
            <pc:sldMk cId="734887308" sldId="274"/>
            <ac:picMk id="16" creationId="{3F769CD4-2E9E-401F-BC8C-6517AEC6EEA7}"/>
          </ac:picMkLst>
        </pc:picChg>
        <pc:picChg chg="add del mod">
          <ac:chgData name="Xuanbo" userId="52a29cb4-095e-4b88-8e5b-abe65ecae15b" providerId="ADAL" clId="{88EB2B24-EA14-49FE-933D-00CB9CCDC1BE}" dt="2023-02-01T03:59:21.854" v="523"/>
          <ac:picMkLst>
            <pc:docMk/>
            <pc:sldMk cId="734887308" sldId="274"/>
            <ac:picMk id="17" creationId="{5AB504FB-644C-4691-B596-40353A6180C4}"/>
          </ac:picMkLst>
        </pc:picChg>
        <pc:picChg chg="add del mod">
          <ac:chgData name="Xuanbo" userId="52a29cb4-095e-4b88-8e5b-abe65ecae15b" providerId="ADAL" clId="{88EB2B24-EA14-49FE-933D-00CB9CCDC1BE}" dt="2023-02-01T03:59:21.854" v="523"/>
          <ac:picMkLst>
            <pc:docMk/>
            <pc:sldMk cId="734887308" sldId="274"/>
            <ac:picMk id="18" creationId="{3E8D0C17-B7D2-4207-A9F0-61F91B3C8644}"/>
          </ac:picMkLst>
        </pc:picChg>
        <pc:picChg chg="add del mod">
          <ac:chgData name="Xuanbo" userId="52a29cb4-095e-4b88-8e5b-abe65ecae15b" providerId="ADAL" clId="{88EB2B24-EA14-49FE-933D-00CB9CCDC1BE}" dt="2023-02-01T03:59:21.854" v="523"/>
          <ac:picMkLst>
            <pc:docMk/>
            <pc:sldMk cId="734887308" sldId="274"/>
            <ac:picMk id="19" creationId="{967FFB4B-AE82-4E9A-B731-CB024397B176}"/>
          </ac:picMkLst>
        </pc:picChg>
        <pc:picChg chg="add del mod">
          <ac:chgData name="Xuanbo" userId="52a29cb4-095e-4b88-8e5b-abe65ecae15b" providerId="ADAL" clId="{88EB2B24-EA14-49FE-933D-00CB9CCDC1BE}" dt="2023-02-01T03:59:21.854" v="523"/>
          <ac:picMkLst>
            <pc:docMk/>
            <pc:sldMk cId="734887308" sldId="274"/>
            <ac:picMk id="20" creationId="{C047A9E4-BC3E-4967-B6F2-094062726FB4}"/>
          </ac:picMkLst>
        </pc:picChg>
        <pc:picChg chg="add del mod">
          <ac:chgData name="Xuanbo" userId="52a29cb4-095e-4b88-8e5b-abe65ecae15b" providerId="ADAL" clId="{88EB2B24-EA14-49FE-933D-00CB9CCDC1BE}" dt="2023-02-01T03:59:21.854" v="523"/>
          <ac:picMkLst>
            <pc:docMk/>
            <pc:sldMk cId="734887308" sldId="274"/>
            <ac:picMk id="21" creationId="{1182174A-98FF-4323-A530-D867E552C37C}"/>
          </ac:picMkLst>
        </pc:picChg>
        <pc:picChg chg="add del mod">
          <ac:chgData name="Xuanbo" userId="52a29cb4-095e-4b88-8e5b-abe65ecae15b" providerId="ADAL" clId="{88EB2B24-EA14-49FE-933D-00CB9CCDC1BE}" dt="2023-02-01T03:59:21.854" v="523"/>
          <ac:picMkLst>
            <pc:docMk/>
            <pc:sldMk cId="734887308" sldId="274"/>
            <ac:picMk id="22" creationId="{18741F58-C21F-4167-A963-7499B403C919}"/>
          </ac:picMkLst>
        </pc:picChg>
        <pc:picChg chg="add del mod">
          <ac:chgData name="Xuanbo" userId="52a29cb4-095e-4b88-8e5b-abe65ecae15b" providerId="ADAL" clId="{88EB2B24-EA14-49FE-933D-00CB9CCDC1BE}" dt="2023-02-01T03:59:28.072" v="525"/>
          <ac:picMkLst>
            <pc:docMk/>
            <pc:sldMk cId="734887308" sldId="274"/>
            <ac:picMk id="23" creationId="{B9D88FFB-7A8D-4D41-AA87-B891087419BE}"/>
          </ac:picMkLst>
        </pc:picChg>
        <pc:picChg chg="add del mod">
          <ac:chgData name="Xuanbo" userId="52a29cb4-095e-4b88-8e5b-abe65ecae15b" providerId="ADAL" clId="{88EB2B24-EA14-49FE-933D-00CB9CCDC1BE}" dt="2023-02-01T03:59:28.072" v="525"/>
          <ac:picMkLst>
            <pc:docMk/>
            <pc:sldMk cId="734887308" sldId="274"/>
            <ac:picMk id="24" creationId="{E3641A7A-A57D-450F-9E52-DAE91FE3A0E1}"/>
          </ac:picMkLst>
        </pc:picChg>
        <pc:picChg chg="add del mod">
          <ac:chgData name="Xuanbo" userId="52a29cb4-095e-4b88-8e5b-abe65ecae15b" providerId="ADAL" clId="{88EB2B24-EA14-49FE-933D-00CB9CCDC1BE}" dt="2023-02-01T03:59:28.072" v="525"/>
          <ac:picMkLst>
            <pc:docMk/>
            <pc:sldMk cId="734887308" sldId="274"/>
            <ac:picMk id="25" creationId="{16959ED0-80BA-425F-AC16-9E6F0947ED5A}"/>
          </ac:picMkLst>
        </pc:picChg>
        <pc:picChg chg="add del mod">
          <ac:chgData name="Xuanbo" userId="52a29cb4-095e-4b88-8e5b-abe65ecae15b" providerId="ADAL" clId="{88EB2B24-EA14-49FE-933D-00CB9CCDC1BE}" dt="2023-02-01T03:59:28.072" v="525"/>
          <ac:picMkLst>
            <pc:docMk/>
            <pc:sldMk cId="734887308" sldId="274"/>
            <ac:picMk id="26" creationId="{8167BFFB-C1AC-4959-836C-DC555AB439A5}"/>
          </ac:picMkLst>
        </pc:picChg>
        <pc:picChg chg="add del mod">
          <ac:chgData name="Xuanbo" userId="52a29cb4-095e-4b88-8e5b-abe65ecae15b" providerId="ADAL" clId="{88EB2B24-EA14-49FE-933D-00CB9CCDC1BE}" dt="2023-02-01T03:59:28.072" v="525"/>
          <ac:picMkLst>
            <pc:docMk/>
            <pc:sldMk cId="734887308" sldId="274"/>
            <ac:picMk id="27" creationId="{AB64AA44-ECD2-448C-A9AD-9BEB302F9EE3}"/>
          </ac:picMkLst>
        </pc:picChg>
        <pc:picChg chg="add del mod">
          <ac:chgData name="Xuanbo" userId="52a29cb4-095e-4b88-8e5b-abe65ecae15b" providerId="ADAL" clId="{88EB2B24-EA14-49FE-933D-00CB9CCDC1BE}" dt="2023-02-01T03:59:28.072" v="525"/>
          <ac:picMkLst>
            <pc:docMk/>
            <pc:sldMk cId="734887308" sldId="274"/>
            <ac:picMk id="28" creationId="{F8BB9172-E870-4D24-8326-D97A549E6B2A}"/>
          </ac:picMkLst>
        </pc:picChg>
        <pc:picChg chg="add del mod">
          <ac:chgData name="Xuanbo" userId="52a29cb4-095e-4b88-8e5b-abe65ecae15b" providerId="ADAL" clId="{88EB2B24-EA14-49FE-933D-00CB9CCDC1BE}" dt="2023-02-01T03:59:28.072" v="525"/>
          <ac:picMkLst>
            <pc:docMk/>
            <pc:sldMk cId="734887308" sldId="274"/>
            <ac:picMk id="29" creationId="{1D777E6E-DD69-449D-947A-B4F9078A8A27}"/>
          </ac:picMkLst>
        </pc:picChg>
        <pc:picChg chg="add del mod">
          <ac:chgData name="Xuanbo" userId="52a29cb4-095e-4b88-8e5b-abe65ecae15b" providerId="ADAL" clId="{88EB2B24-EA14-49FE-933D-00CB9CCDC1BE}" dt="2023-02-01T03:59:28.072" v="525"/>
          <ac:picMkLst>
            <pc:docMk/>
            <pc:sldMk cId="734887308" sldId="274"/>
            <ac:picMk id="30" creationId="{363E79A2-FC23-4052-B6B1-CACB2B3DE13C}"/>
          </ac:picMkLst>
        </pc:picChg>
        <pc:picChg chg="add del mod">
          <ac:chgData name="Xuanbo" userId="52a29cb4-095e-4b88-8e5b-abe65ecae15b" providerId="ADAL" clId="{88EB2B24-EA14-49FE-933D-00CB9CCDC1BE}" dt="2023-02-01T03:59:28.072" v="525"/>
          <ac:picMkLst>
            <pc:docMk/>
            <pc:sldMk cId="734887308" sldId="274"/>
            <ac:picMk id="31" creationId="{899341BA-9493-4D5B-B2C8-89BAF7B46DAB}"/>
          </ac:picMkLst>
        </pc:picChg>
        <pc:picChg chg="add del mod">
          <ac:chgData name="Xuanbo" userId="52a29cb4-095e-4b88-8e5b-abe65ecae15b" providerId="ADAL" clId="{88EB2B24-EA14-49FE-933D-00CB9CCDC1BE}" dt="2023-02-01T03:59:28.072" v="525"/>
          <ac:picMkLst>
            <pc:docMk/>
            <pc:sldMk cId="734887308" sldId="274"/>
            <ac:picMk id="32" creationId="{359F8035-245D-439E-A2C1-BB4E4EE4B7E6}"/>
          </ac:picMkLst>
        </pc:picChg>
        <pc:picChg chg="add del mod">
          <ac:chgData name="Xuanbo" userId="52a29cb4-095e-4b88-8e5b-abe65ecae15b" providerId="ADAL" clId="{88EB2B24-EA14-49FE-933D-00CB9CCDC1BE}" dt="2023-02-01T03:59:28.072" v="525"/>
          <ac:picMkLst>
            <pc:docMk/>
            <pc:sldMk cId="734887308" sldId="274"/>
            <ac:picMk id="33" creationId="{D4759166-FB95-448A-B5B3-A3CDF9A9D230}"/>
          </ac:picMkLst>
        </pc:picChg>
        <pc:picChg chg="add del mod">
          <ac:chgData name="Xuanbo" userId="52a29cb4-095e-4b88-8e5b-abe65ecae15b" providerId="ADAL" clId="{88EB2B24-EA14-49FE-933D-00CB9CCDC1BE}" dt="2023-02-01T03:59:28.072" v="525"/>
          <ac:picMkLst>
            <pc:docMk/>
            <pc:sldMk cId="734887308" sldId="274"/>
            <ac:picMk id="34" creationId="{8E7C53DF-3BD3-4480-9D73-3B7367F33212}"/>
          </ac:picMkLst>
        </pc:picChg>
        <pc:picChg chg="add mod">
          <ac:chgData name="Xuanbo" userId="52a29cb4-095e-4b88-8e5b-abe65ecae15b" providerId="ADAL" clId="{88EB2B24-EA14-49FE-933D-00CB9CCDC1BE}" dt="2023-02-01T04:07:35.190" v="649" actId="1076"/>
          <ac:picMkLst>
            <pc:docMk/>
            <pc:sldMk cId="734887308" sldId="274"/>
            <ac:picMk id="42" creationId="{AC35154F-9342-42E3-93D2-C3A34F0784A7}"/>
          </ac:picMkLst>
        </pc:picChg>
        <pc:picChg chg="mod">
          <ac:chgData name="Xuanbo" userId="52a29cb4-095e-4b88-8e5b-abe65ecae15b" providerId="ADAL" clId="{88EB2B24-EA14-49FE-933D-00CB9CCDC1BE}" dt="2023-02-01T04:10:29.598" v="691" actId="164"/>
          <ac:picMkLst>
            <pc:docMk/>
            <pc:sldMk cId="734887308" sldId="274"/>
            <ac:picMk id="58" creationId="{E80A7833-5175-4DDA-BBD8-A136387423EC}"/>
          </ac:picMkLst>
        </pc:picChg>
        <pc:picChg chg="mod">
          <ac:chgData name="Xuanbo" userId="52a29cb4-095e-4b88-8e5b-abe65ecae15b" providerId="ADAL" clId="{88EB2B24-EA14-49FE-933D-00CB9CCDC1BE}" dt="2023-02-01T04:10:29.598" v="691" actId="164"/>
          <ac:picMkLst>
            <pc:docMk/>
            <pc:sldMk cId="734887308" sldId="274"/>
            <ac:picMk id="59" creationId="{CE18FB17-D263-4FAA-AF1D-962858192E5B}"/>
          </ac:picMkLst>
        </pc:picChg>
        <pc:picChg chg="mod">
          <ac:chgData name="Xuanbo" userId="52a29cb4-095e-4b88-8e5b-abe65ecae15b" providerId="ADAL" clId="{88EB2B24-EA14-49FE-933D-00CB9CCDC1BE}" dt="2023-02-01T04:10:29.598" v="691" actId="164"/>
          <ac:picMkLst>
            <pc:docMk/>
            <pc:sldMk cId="734887308" sldId="274"/>
            <ac:picMk id="60" creationId="{5E43C06C-5EC6-4E2C-8953-98CBE3AA463F}"/>
          </ac:picMkLst>
        </pc:picChg>
        <pc:picChg chg="mod">
          <ac:chgData name="Xuanbo" userId="52a29cb4-095e-4b88-8e5b-abe65ecae15b" providerId="ADAL" clId="{88EB2B24-EA14-49FE-933D-00CB9CCDC1BE}" dt="2023-02-01T04:10:29.598" v="691" actId="164"/>
          <ac:picMkLst>
            <pc:docMk/>
            <pc:sldMk cId="734887308" sldId="274"/>
            <ac:picMk id="61" creationId="{FF05BF37-C51B-4D1F-B0CB-BF35CB638B04}"/>
          </ac:picMkLst>
        </pc:picChg>
        <pc:picChg chg="mod">
          <ac:chgData name="Xuanbo" userId="52a29cb4-095e-4b88-8e5b-abe65ecae15b" providerId="ADAL" clId="{88EB2B24-EA14-49FE-933D-00CB9CCDC1BE}" dt="2023-02-01T04:10:29.598" v="691" actId="164"/>
          <ac:picMkLst>
            <pc:docMk/>
            <pc:sldMk cId="734887308" sldId="274"/>
            <ac:picMk id="62" creationId="{32138B34-4B56-4C4E-B47C-703E3CCFF75C}"/>
          </ac:picMkLst>
        </pc:picChg>
        <pc:picChg chg="mod">
          <ac:chgData name="Xuanbo" userId="52a29cb4-095e-4b88-8e5b-abe65ecae15b" providerId="ADAL" clId="{88EB2B24-EA14-49FE-933D-00CB9CCDC1BE}" dt="2023-02-01T04:10:29.598" v="691" actId="164"/>
          <ac:picMkLst>
            <pc:docMk/>
            <pc:sldMk cId="734887308" sldId="274"/>
            <ac:picMk id="63" creationId="{538929D2-BC4C-45EE-A8B1-3D58F7C628B9}"/>
          </ac:picMkLst>
        </pc:picChg>
        <pc:picChg chg="mod">
          <ac:chgData name="Xuanbo" userId="52a29cb4-095e-4b88-8e5b-abe65ecae15b" providerId="ADAL" clId="{88EB2B24-EA14-49FE-933D-00CB9CCDC1BE}" dt="2023-02-01T04:10:29.598" v="691" actId="164"/>
          <ac:picMkLst>
            <pc:docMk/>
            <pc:sldMk cId="734887308" sldId="274"/>
            <ac:picMk id="64" creationId="{17B7D589-CF71-4DD0-BC92-F3A32576BA94}"/>
          </ac:picMkLst>
        </pc:picChg>
        <pc:picChg chg="mod">
          <ac:chgData name="Xuanbo" userId="52a29cb4-095e-4b88-8e5b-abe65ecae15b" providerId="ADAL" clId="{88EB2B24-EA14-49FE-933D-00CB9CCDC1BE}" dt="2023-02-01T04:10:29.598" v="691" actId="164"/>
          <ac:picMkLst>
            <pc:docMk/>
            <pc:sldMk cId="734887308" sldId="274"/>
            <ac:picMk id="65" creationId="{329912E5-8454-49B0-A69C-3FB593BF1BA4}"/>
          </ac:picMkLst>
        </pc:picChg>
      </pc:sldChg>
      <pc:sldChg chg="addSp delSp modSp mod">
        <pc:chgData name="Xuanbo" userId="52a29cb4-095e-4b88-8e5b-abe65ecae15b" providerId="ADAL" clId="{88EB2B24-EA14-49FE-933D-00CB9CCDC1BE}" dt="2023-02-01T04:10:39.992" v="696"/>
        <pc:sldMkLst>
          <pc:docMk/>
          <pc:sldMk cId="2521337418" sldId="275"/>
        </pc:sldMkLst>
        <pc:spChg chg="add mod">
          <ac:chgData name="Xuanbo" userId="52a29cb4-095e-4b88-8e5b-abe65ecae15b" providerId="ADAL" clId="{88EB2B24-EA14-49FE-933D-00CB9CCDC1BE}" dt="2023-02-01T03:10:29.926" v="47" actId="20577"/>
          <ac:spMkLst>
            <pc:docMk/>
            <pc:sldMk cId="2521337418" sldId="275"/>
            <ac:spMk id="15" creationId="{AE0F84E0-2C8F-46A6-A837-5F04D710B315}"/>
          </ac:spMkLst>
        </pc:spChg>
        <pc:spChg chg="del mod">
          <ac:chgData name="Xuanbo" userId="52a29cb4-095e-4b88-8e5b-abe65ecae15b" providerId="ADAL" clId="{88EB2B24-EA14-49FE-933D-00CB9CCDC1BE}" dt="2023-02-01T03:17:45.074" v="186" actId="21"/>
          <ac:spMkLst>
            <pc:docMk/>
            <pc:sldMk cId="2521337418" sldId="275"/>
            <ac:spMk id="19" creationId="{4F8A7D39-64DD-4697-9D48-7689B0CEF0D9}"/>
          </ac:spMkLst>
        </pc:spChg>
        <pc:spChg chg="del mod">
          <ac:chgData name="Xuanbo" userId="52a29cb4-095e-4b88-8e5b-abe65ecae15b" providerId="ADAL" clId="{88EB2B24-EA14-49FE-933D-00CB9CCDC1BE}" dt="2023-02-01T03:17:32.227" v="181" actId="21"/>
          <ac:spMkLst>
            <pc:docMk/>
            <pc:sldMk cId="2521337418" sldId="275"/>
            <ac:spMk id="21" creationId="{D481F25C-1FEA-4D22-85C1-DCA3DD48AFDC}"/>
          </ac:spMkLst>
        </pc:spChg>
        <pc:spChg chg="mod">
          <ac:chgData name="Xuanbo" userId="52a29cb4-095e-4b88-8e5b-abe65ecae15b" providerId="ADAL" clId="{88EB2B24-EA14-49FE-933D-00CB9CCDC1BE}" dt="2023-02-01T03:17:27.974" v="178"/>
          <ac:spMkLst>
            <pc:docMk/>
            <pc:sldMk cId="2521337418" sldId="275"/>
            <ac:spMk id="23" creationId="{CCDC453D-A0B3-432D-9041-F51D1B7ACB21}"/>
          </ac:spMkLst>
        </pc:spChg>
        <pc:spChg chg="add mod">
          <ac:chgData name="Xuanbo" userId="52a29cb4-095e-4b88-8e5b-abe65ecae15b" providerId="ADAL" clId="{88EB2B24-EA14-49FE-933D-00CB9CCDC1BE}" dt="2023-02-01T03:20:20.285" v="262" actId="1076"/>
          <ac:spMkLst>
            <pc:docMk/>
            <pc:sldMk cId="2521337418" sldId="275"/>
            <ac:spMk id="25" creationId="{971E23B1-9044-4B27-8D85-4FC081313677}"/>
          </ac:spMkLst>
        </pc:spChg>
        <pc:spChg chg="add mod">
          <ac:chgData name="Xuanbo" userId="52a29cb4-095e-4b88-8e5b-abe65ecae15b" providerId="ADAL" clId="{88EB2B24-EA14-49FE-933D-00CB9CCDC1BE}" dt="2023-02-01T03:20:20.285" v="262" actId="1076"/>
          <ac:spMkLst>
            <pc:docMk/>
            <pc:sldMk cId="2521337418" sldId="275"/>
            <ac:spMk id="26" creationId="{56071444-5EE6-44DA-A30A-9BEAB1F27970}"/>
          </ac:spMkLst>
        </pc:spChg>
        <pc:spChg chg="add mod">
          <ac:chgData name="Xuanbo" userId="52a29cb4-095e-4b88-8e5b-abe65ecae15b" providerId="ADAL" clId="{88EB2B24-EA14-49FE-933D-00CB9CCDC1BE}" dt="2023-02-01T03:20:20.285" v="262" actId="1076"/>
          <ac:spMkLst>
            <pc:docMk/>
            <pc:sldMk cId="2521337418" sldId="275"/>
            <ac:spMk id="27" creationId="{DADC9CF8-2FA0-41BF-BF2F-D801A0C633A3}"/>
          </ac:spMkLst>
        </pc:spChg>
        <pc:spChg chg="add mod">
          <ac:chgData name="Xuanbo" userId="52a29cb4-095e-4b88-8e5b-abe65ecae15b" providerId="ADAL" clId="{88EB2B24-EA14-49FE-933D-00CB9CCDC1BE}" dt="2023-02-01T03:20:20.285" v="262" actId="1076"/>
          <ac:spMkLst>
            <pc:docMk/>
            <pc:sldMk cId="2521337418" sldId="275"/>
            <ac:spMk id="28" creationId="{9E3FB55E-D68E-45CE-A63D-64AF83D0A3AC}"/>
          </ac:spMkLst>
        </pc:spChg>
        <pc:spChg chg="add mod">
          <ac:chgData name="Xuanbo" userId="52a29cb4-095e-4b88-8e5b-abe65ecae15b" providerId="ADAL" clId="{88EB2B24-EA14-49FE-933D-00CB9CCDC1BE}" dt="2023-02-01T03:20:20.285" v="262" actId="1076"/>
          <ac:spMkLst>
            <pc:docMk/>
            <pc:sldMk cId="2521337418" sldId="275"/>
            <ac:spMk id="29" creationId="{A0D9A0AC-E98F-4D13-A450-4B7B7E9FDAB4}"/>
          </ac:spMkLst>
        </pc:spChg>
        <pc:spChg chg="add mod">
          <ac:chgData name="Xuanbo" userId="52a29cb4-095e-4b88-8e5b-abe65ecae15b" providerId="ADAL" clId="{88EB2B24-EA14-49FE-933D-00CB9CCDC1BE}" dt="2023-02-01T03:20:20.285" v="262" actId="1076"/>
          <ac:spMkLst>
            <pc:docMk/>
            <pc:sldMk cId="2521337418" sldId="275"/>
            <ac:spMk id="30" creationId="{6D284D89-76FC-4CF3-80F7-118BD2DADDE7}"/>
          </ac:spMkLst>
        </pc:spChg>
        <pc:spChg chg="add mod topLvl">
          <ac:chgData name="Xuanbo" userId="52a29cb4-095e-4b88-8e5b-abe65ecae15b" providerId="ADAL" clId="{88EB2B24-EA14-49FE-933D-00CB9CCDC1BE}" dt="2023-02-01T03:25:38.329" v="293" actId="165"/>
          <ac:spMkLst>
            <pc:docMk/>
            <pc:sldMk cId="2521337418" sldId="275"/>
            <ac:spMk id="35" creationId="{56C5CDB1-9141-4220-BC97-D88EDD14EFD2}"/>
          </ac:spMkLst>
        </pc:spChg>
        <pc:spChg chg="add del mod">
          <ac:chgData name="Xuanbo" userId="52a29cb4-095e-4b88-8e5b-abe65ecae15b" providerId="ADAL" clId="{88EB2B24-EA14-49FE-933D-00CB9CCDC1BE}" dt="2023-02-01T03:24:28.718" v="279" actId="21"/>
          <ac:spMkLst>
            <pc:docMk/>
            <pc:sldMk cId="2521337418" sldId="275"/>
            <ac:spMk id="36" creationId="{60DB9062-D1C3-4376-A155-7749163FE916}"/>
          </ac:spMkLst>
        </pc:spChg>
        <pc:spChg chg="add mod topLvl">
          <ac:chgData name="Xuanbo" userId="52a29cb4-095e-4b88-8e5b-abe65ecae15b" providerId="ADAL" clId="{88EB2B24-EA14-49FE-933D-00CB9CCDC1BE}" dt="2023-02-01T03:25:38.329" v="293" actId="165"/>
          <ac:spMkLst>
            <pc:docMk/>
            <pc:sldMk cId="2521337418" sldId="275"/>
            <ac:spMk id="37" creationId="{67CEC2E0-F29E-4E7E-96E8-B40928461495}"/>
          </ac:spMkLst>
        </pc:spChg>
        <pc:spChg chg="add mod">
          <ac:chgData name="Xuanbo" userId="52a29cb4-095e-4b88-8e5b-abe65ecae15b" providerId="ADAL" clId="{88EB2B24-EA14-49FE-933D-00CB9CCDC1BE}" dt="2023-02-01T03:26:05.138" v="347" actId="1076"/>
          <ac:spMkLst>
            <pc:docMk/>
            <pc:sldMk cId="2521337418" sldId="275"/>
            <ac:spMk id="41" creationId="{247E26EC-5AE1-42C2-B7E3-92150AD87FF2}"/>
          </ac:spMkLst>
        </pc:spChg>
        <pc:spChg chg="add del mod">
          <ac:chgData name="Xuanbo" userId="52a29cb4-095e-4b88-8e5b-abe65ecae15b" providerId="ADAL" clId="{88EB2B24-EA14-49FE-933D-00CB9CCDC1BE}" dt="2023-02-01T04:10:39.992" v="696"/>
          <ac:spMkLst>
            <pc:docMk/>
            <pc:sldMk cId="2521337418" sldId="275"/>
            <ac:spMk id="56" creationId="{969403EE-15E2-4BDE-8D1B-81B24584B31C}"/>
          </ac:spMkLst>
        </pc:spChg>
        <pc:spChg chg="add del mod">
          <ac:chgData name="Xuanbo" userId="52a29cb4-095e-4b88-8e5b-abe65ecae15b" providerId="ADAL" clId="{88EB2B24-EA14-49FE-933D-00CB9CCDC1BE}" dt="2023-02-01T04:10:39.992" v="696"/>
          <ac:spMkLst>
            <pc:docMk/>
            <pc:sldMk cId="2521337418" sldId="275"/>
            <ac:spMk id="58" creationId="{00470E37-9789-40FD-A5AB-239331985E89}"/>
          </ac:spMkLst>
        </pc:spChg>
        <pc:spChg chg="add del mod">
          <ac:chgData name="Xuanbo" userId="52a29cb4-095e-4b88-8e5b-abe65ecae15b" providerId="ADAL" clId="{88EB2B24-EA14-49FE-933D-00CB9CCDC1BE}" dt="2023-02-01T04:10:39.992" v="696"/>
          <ac:spMkLst>
            <pc:docMk/>
            <pc:sldMk cId="2521337418" sldId="275"/>
            <ac:spMk id="59" creationId="{F51BC0AA-290F-4375-BA2E-3552105CC7D8}"/>
          </ac:spMkLst>
        </pc:spChg>
        <pc:spChg chg="add del mod">
          <ac:chgData name="Xuanbo" userId="52a29cb4-095e-4b88-8e5b-abe65ecae15b" providerId="ADAL" clId="{88EB2B24-EA14-49FE-933D-00CB9CCDC1BE}" dt="2023-02-01T04:10:39.992" v="696"/>
          <ac:spMkLst>
            <pc:docMk/>
            <pc:sldMk cId="2521337418" sldId="275"/>
            <ac:spMk id="60" creationId="{071A98AF-2231-4AD2-B726-38CF21854C5C}"/>
          </ac:spMkLst>
        </pc:spChg>
        <pc:spChg chg="add del mod">
          <ac:chgData name="Xuanbo" userId="52a29cb4-095e-4b88-8e5b-abe65ecae15b" providerId="ADAL" clId="{88EB2B24-EA14-49FE-933D-00CB9CCDC1BE}" dt="2023-02-01T04:10:39.992" v="696"/>
          <ac:spMkLst>
            <pc:docMk/>
            <pc:sldMk cId="2521337418" sldId="275"/>
            <ac:spMk id="61" creationId="{325E84FC-C7B2-4CC8-8F59-F2CA51658E87}"/>
          </ac:spMkLst>
        </pc:spChg>
        <pc:spChg chg="add del mod">
          <ac:chgData name="Xuanbo" userId="52a29cb4-095e-4b88-8e5b-abe65ecae15b" providerId="ADAL" clId="{88EB2B24-EA14-49FE-933D-00CB9CCDC1BE}" dt="2023-02-01T04:10:39.992" v="696"/>
          <ac:spMkLst>
            <pc:docMk/>
            <pc:sldMk cId="2521337418" sldId="275"/>
            <ac:spMk id="62" creationId="{276332BB-F9B2-4D6D-B847-B863FFAB88F5}"/>
          </ac:spMkLst>
        </pc:spChg>
        <pc:grpChg chg="add del mod">
          <ac:chgData name="Xuanbo" userId="52a29cb4-095e-4b88-8e5b-abe65ecae15b" providerId="ADAL" clId="{88EB2B24-EA14-49FE-933D-00CB9CCDC1BE}" dt="2023-02-01T03:25:38.329" v="293" actId="165"/>
          <ac:grpSpMkLst>
            <pc:docMk/>
            <pc:sldMk cId="2521337418" sldId="275"/>
            <ac:grpSpMk id="7" creationId="{7F1FED6E-2CCB-401B-8440-FB22FF6BAFAC}"/>
          </ac:grpSpMkLst>
        </pc:grpChg>
        <pc:grpChg chg="add del mod">
          <ac:chgData name="Xuanbo" userId="52a29cb4-095e-4b88-8e5b-abe65ecae15b" providerId="ADAL" clId="{88EB2B24-EA14-49FE-933D-00CB9CCDC1BE}" dt="2023-02-01T03:17:48.300" v="188" actId="21"/>
          <ac:grpSpMkLst>
            <pc:docMk/>
            <pc:sldMk cId="2521337418" sldId="275"/>
            <ac:grpSpMk id="16" creationId="{0F93AB2F-C54D-40E0-A11E-356292BBC01D}"/>
          </ac:grpSpMkLst>
        </pc:grpChg>
        <pc:grpChg chg="mod">
          <ac:chgData name="Xuanbo" userId="52a29cb4-095e-4b88-8e5b-abe65ecae15b" providerId="ADAL" clId="{88EB2B24-EA14-49FE-933D-00CB9CCDC1BE}" dt="2023-02-01T03:17:27.974" v="178"/>
          <ac:grpSpMkLst>
            <pc:docMk/>
            <pc:sldMk cId="2521337418" sldId="275"/>
            <ac:grpSpMk id="17" creationId="{D2252BCD-051E-4A21-B02C-3AE47BD2B3E2}"/>
          </ac:grpSpMkLst>
        </pc:grpChg>
        <pc:grpChg chg="del mod">
          <ac:chgData name="Xuanbo" userId="52a29cb4-095e-4b88-8e5b-abe65ecae15b" providerId="ADAL" clId="{88EB2B24-EA14-49FE-933D-00CB9CCDC1BE}" dt="2023-02-01T03:17:32.227" v="181" actId="21"/>
          <ac:grpSpMkLst>
            <pc:docMk/>
            <pc:sldMk cId="2521337418" sldId="275"/>
            <ac:grpSpMk id="18" creationId="{7568CD25-B6FA-4139-801A-DD24530F915D}"/>
          </ac:grpSpMkLst>
        </pc:grpChg>
        <pc:picChg chg="add mod topLvl">
          <ac:chgData name="Xuanbo" userId="52a29cb4-095e-4b88-8e5b-abe65ecae15b" providerId="ADAL" clId="{88EB2B24-EA14-49FE-933D-00CB9CCDC1BE}" dt="2023-02-01T03:25:38.329" v="293" actId="165"/>
          <ac:picMkLst>
            <pc:docMk/>
            <pc:sldMk cId="2521337418" sldId="275"/>
            <ac:picMk id="4" creationId="{05D5F716-5A42-47BC-B164-50DF4C577A3A}"/>
          </ac:picMkLst>
        </pc:picChg>
        <pc:picChg chg="add mod topLvl">
          <ac:chgData name="Xuanbo" userId="52a29cb4-095e-4b88-8e5b-abe65ecae15b" providerId="ADAL" clId="{88EB2B24-EA14-49FE-933D-00CB9CCDC1BE}" dt="2023-02-01T03:25:38.329" v="293" actId="165"/>
          <ac:picMkLst>
            <pc:docMk/>
            <pc:sldMk cId="2521337418" sldId="275"/>
            <ac:picMk id="6" creationId="{AB31F38D-4DC9-4332-A46D-74BDD78E4FFF}"/>
          </ac:picMkLst>
        </pc:picChg>
        <pc:picChg chg="add mod">
          <ac:chgData name="Xuanbo" userId="52a29cb4-095e-4b88-8e5b-abe65ecae15b" providerId="ADAL" clId="{88EB2B24-EA14-49FE-933D-00CB9CCDC1BE}" dt="2023-02-01T03:25:32.020" v="292" actId="1076"/>
          <ac:picMkLst>
            <pc:docMk/>
            <pc:sldMk cId="2521337418" sldId="275"/>
            <ac:picMk id="9" creationId="{1D187A9F-38A0-4D43-8A8F-358B1845CA5D}"/>
          </ac:picMkLst>
        </pc:picChg>
        <pc:picChg chg="mod">
          <ac:chgData name="Xuanbo" userId="52a29cb4-095e-4b88-8e5b-abe65ecae15b" providerId="ADAL" clId="{88EB2B24-EA14-49FE-933D-00CB9CCDC1BE}" dt="2023-02-01T03:17:27.974" v="178"/>
          <ac:picMkLst>
            <pc:docMk/>
            <pc:sldMk cId="2521337418" sldId="275"/>
            <ac:picMk id="22" creationId="{BB05823D-C494-42A8-A211-764D337867F3}"/>
          </ac:picMkLst>
        </pc:picChg>
        <pc:picChg chg="mod">
          <ac:chgData name="Xuanbo" userId="52a29cb4-095e-4b88-8e5b-abe65ecae15b" providerId="ADAL" clId="{88EB2B24-EA14-49FE-933D-00CB9CCDC1BE}" dt="2023-02-01T03:17:27.974" v="178"/>
          <ac:picMkLst>
            <pc:docMk/>
            <pc:sldMk cId="2521337418" sldId="275"/>
            <ac:picMk id="24" creationId="{436BA931-76D4-42A3-8016-A042A53108ED}"/>
          </ac:picMkLst>
        </pc:picChg>
        <pc:picChg chg="add del mod">
          <ac:chgData name="Xuanbo" userId="52a29cb4-095e-4b88-8e5b-abe65ecae15b" providerId="ADAL" clId="{88EB2B24-EA14-49FE-933D-00CB9CCDC1BE}" dt="2023-02-01T04:10:39.992" v="696"/>
          <ac:picMkLst>
            <pc:docMk/>
            <pc:sldMk cId="2521337418" sldId="275"/>
            <ac:picMk id="42" creationId="{93662FF1-A7FC-4E25-85E5-8F1C157F63F9}"/>
          </ac:picMkLst>
        </pc:picChg>
        <pc:picChg chg="add del mod">
          <ac:chgData name="Xuanbo" userId="52a29cb4-095e-4b88-8e5b-abe65ecae15b" providerId="ADAL" clId="{88EB2B24-EA14-49FE-933D-00CB9CCDC1BE}" dt="2023-02-01T04:10:39.992" v="696"/>
          <ac:picMkLst>
            <pc:docMk/>
            <pc:sldMk cId="2521337418" sldId="275"/>
            <ac:picMk id="43" creationId="{854E9BD8-ACBE-4333-99A8-07753F610F26}"/>
          </ac:picMkLst>
        </pc:picChg>
        <pc:picChg chg="add del mod">
          <ac:chgData name="Xuanbo" userId="52a29cb4-095e-4b88-8e5b-abe65ecae15b" providerId="ADAL" clId="{88EB2B24-EA14-49FE-933D-00CB9CCDC1BE}" dt="2023-02-01T04:10:39.992" v="696"/>
          <ac:picMkLst>
            <pc:docMk/>
            <pc:sldMk cId="2521337418" sldId="275"/>
            <ac:picMk id="44" creationId="{72565287-EF32-4B23-88CF-ECE09E9F2FFC}"/>
          </ac:picMkLst>
        </pc:picChg>
        <pc:picChg chg="add del mod">
          <ac:chgData name="Xuanbo" userId="52a29cb4-095e-4b88-8e5b-abe65ecae15b" providerId="ADAL" clId="{88EB2B24-EA14-49FE-933D-00CB9CCDC1BE}" dt="2023-02-01T04:10:39.992" v="696"/>
          <ac:picMkLst>
            <pc:docMk/>
            <pc:sldMk cId="2521337418" sldId="275"/>
            <ac:picMk id="45" creationId="{1A38D8BD-6C0A-484D-B381-852E9FCE7851}"/>
          </ac:picMkLst>
        </pc:picChg>
        <pc:picChg chg="add del mod">
          <ac:chgData name="Xuanbo" userId="52a29cb4-095e-4b88-8e5b-abe65ecae15b" providerId="ADAL" clId="{88EB2B24-EA14-49FE-933D-00CB9CCDC1BE}" dt="2023-02-01T04:10:39.992" v="696"/>
          <ac:picMkLst>
            <pc:docMk/>
            <pc:sldMk cId="2521337418" sldId="275"/>
            <ac:picMk id="46" creationId="{53844329-98A0-4222-A149-3D37CDB6CE0B}"/>
          </ac:picMkLst>
        </pc:picChg>
        <pc:picChg chg="add del mod">
          <ac:chgData name="Xuanbo" userId="52a29cb4-095e-4b88-8e5b-abe65ecae15b" providerId="ADAL" clId="{88EB2B24-EA14-49FE-933D-00CB9CCDC1BE}" dt="2023-02-01T04:10:39.992" v="696"/>
          <ac:picMkLst>
            <pc:docMk/>
            <pc:sldMk cId="2521337418" sldId="275"/>
            <ac:picMk id="47" creationId="{7C4CF031-FE03-4722-9856-B8E084AD24B5}"/>
          </ac:picMkLst>
        </pc:picChg>
        <pc:picChg chg="add del mod">
          <ac:chgData name="Xuanbo" userId="52a29cb4-095e-4b88-8e5b-abe65ecae15b" providerId="ADAL" clId="{88EB2B24-EA14-49FE-933D-00CB9CCDC1BE}" dt="2023-02-01T04:10:39.992" v="696"/>
          <ac:picMkLst>
            <pc:docMk/>
            <pc:sldMk cId="2521337418" sldId="275"/>
            <ac:picMk id="48" creationId="{FCBE4F9C-0769-466D-8233-3D406F943DDD}"/>
          </ac:picMkLst>
        </pc:picChg>
        <pc:picChg chg="add del mod">
          <ac:chgData name="Xuanbo" userId="52a29cb4-095e-4b88-8e5b-abe65ecae15b" providerId="ADAL" clId="{88EB2B24-EA14-49FE-933D-00CB9CCDC1BE}" dt="2023-02-01T04:10:39.992" v="696"/>
          <ac:picMkLst>
            <pc:docMk/>
            <pc:sldMk cId="2521337418" sldId="275"/>
            <ac:picMk id="49" creationId="{E37844B0-0F5B-4AA4-88C4-562A5695BD23}"/>
          </ac:picMkLst>
        </pc:picChg>
        <pc:picChg chg="add del mod">
          <ac:chgData name="Xuanbo" userId="52a29cb4-095e-4b88-8e5b-abe65ecae15b" providerId="ADAL" clId="{88EB2B24-EA14-49FE-933D-00CB9CCDC1BE}" dt="2023-02-01T04:10:39.992" v="696"/>
          <ac:picMkLst>
            <pc:docMk/>
            <pc:sldMk cId="2521337418" sldId="275"/>
            <ac:picMk id="50" creationId="{984F241C-9D03-4E31-B80F-DDDC701C44F4}"/>
          </ac:picMkLst>
        </pc:picChg>
        <pc:picChg chg="add del mod">
          <ac:chgData name="Xuanbo" userId="52a29cb4-095e-4b88-8e5b-abe65ecae15b" providerId="ADAL" clId="{88EB2B24-EA14-49FE-933D-00CB9CCDC1BE}" dt="2023-02-01T04:10:39.992" v="696"/>
          <ac:picMkLst>
            <pc:docMk/>
            <pc:sldMk cId="2521337418" sldId="275"/>
            <ac:picMk id="51" creationId="{D4BFB5C4-9B11-4BDA-A0B8-5816C5665B4B}"/>
          </ac:picMkLst>
        </pc:picChg>
        <pc:picChg chg="add del mod">
          <ac:chgData name="Xuanbo" userId="52a29cb4-095e-4b88-8e5b-abe65ecae15b" providerId="ADAL" clId="{88EB2B24-EA14-49FE-933D-00CB9CCDC1BE}" dt="2023-02-01T04:10:39.992" v="696"/>
          <ac:picMkLst>
            <pc:docMk/>
            <pc:sldMk cId="2521337418" sldId="275"/>
            <ac:picMk id="52" creationId="{5DEEAD2C-1833-4AFD-8C58-73045DD137DB}"/>
          </ac:picMkLst>
        </pc:picChg>
        <pc:picChg chg="mod">
          <ac:chgData name="Xuanbo" userId="52a29cb4-095e-4b88-8e5b-abe65ecae15b" providerId="ADAL" clId="{88EB2B24-EA14-49FE-933D-00CB9CCDC1BE}" dt="2023-02-01T03:20:20.285" v="262" actId="1076"/>
          <ac:picMkLst>
            <pc:docMk/>
            <pc:sldMk cId="2521337418" sldId="275"/>
            <ac:picMk id="53" creationId="{608532B0-F84B-4D65-B63A-352411D70E36}"/>
          </ac:picMkLst>
        </pc:picChg>
        <pc:picChg chg="add del mod">
          <ac:chgData name="Xuanbo" userId="52a29cb4-095e-4b88-8e5b-abe65ecae15b" providerId="ADAL" clId="{88EB2B24-EA14-49FE-933D-00CB9CCDC1BE}" dt="2023-02-01T04:10:39.992" v="696"/>
          <ac:picMkLst>
            <pc:docMk/>
            <pc:sldMk cId="2521337418" sldId="275"/>
            <ac:picMk id="54" creationId="{542305EE-AB57-4441-8A62-BEFC736C4ED8}"/>
          </ac:picMkLst>
        </pc:picChg>
        <pc:picChg chg="mod">
          <ac:chgData name="Xuanbo" userId="52a29cb4-095e-4b88-8e5b-abe65ecae15b" providerId="ADAL" clId="{88EB2B24-EA14-49FE-933D-00CB9CCDC1BE}" dt="2023-02-01T03:20:20.285" v="262" actId="1076"/>
          <ac:picMkLst>
            <pc:docMk/>
            <pc:sldMk cId="2521337418" sldId="275"/>
            <ac:picMk id="55" creationId="{5590D45E-DB7C-4931-AFE4-EECEEBEC22B2}"/>
          </ac:picMkLst>
        </pc:picChg>
        <pc:picChg chg="mod">
          <ac:chgData name="Xuanbo" userId="52a29cb4-095e-4b88-8e5b-abe65ecae15b" providerId="ADAL" clId="{88EB2B24-EA14-49FE-933D-00CB9CCDC1BE}" dt="2023-02-01T03:20:20.285" v="262" actId="1076"/>
          <ac:picMkLst>
            <pc:docMk/>
            <pc:sldMk cId="2521337418" sldId="275"/>
            <ac:picMk id="57" creationId="{44371F64-CA95-4554-926D-BC22F424B4A3}"/>
          </ac:picMkLst>
        </pc:picChg>
        <pc:picChg chg="mod">
          <ac:chgData name="Xuanbo" userId="52a29cb4-095e-4b88-8e5b-abe65ecae15b" providerId="ADAL" clId="{88EB2B24-EA14-49FE-933D-00CB9CCDC1BE}" dt="2023-02-01T03:20:20.285" v="262" actId="1076"/>
          <ac:picMkLst>
            <pc:docMk/>
            <pc:sldMk cId="2521337418" sldId="275"/>
            <ac:picMk id="67" creationId="{D21715D9-40DE-4F8A-A61B-19CAF4953964}"/>
          </ac:picMkLst>
        </pc:picChg>
        <pc:picChg chg="mod">
          <ac:chgData name="Xuanbo" userId="52a29cb4-095e-4b88-8e5b-abe65ecae15b" providerId="ADAL" clId="{88EB2B24-EA14-49FE-933D-00CB9CCDC1BE}" dt="2023-02-01T03:20:20.285" v="262" actId="1076"/>
          <ac:picMkLst>
            <pc:docMk/>
            <pc:sldMk cId="2521337418" sldId="275"/>
            <ac:picMk id="69" creationId="{04DCCEF7-C9D3-4D62-AEF6-84717376E2F2}"/>
          </ac:picMkLst>
        </pc:picChg>
        <pc:picChg chg="mod">
          <ac:chgData name="Xuanbo" userId="52a29cb4-095e-4b88-8e5b-abe65ecae15b" providerId="ADAL" clId="{88EB2B24-EA14-49FE-933D-00CB9CCDC1BE}" dt="2023-02-01T03:20:20.285" v="262" actId="1076"/>
          <ac:picMkLst>
            <pc:docMk/>
            <pc:sldMk cId="2521337418" sldId="275"/>
            <ac:picMk id="71" creationId="{6C0AD2EA-FF3C-46AB-9857-37ADF7CB3867}"/>
          </ac:picMkLst>
        </pc:picChg>
        <pc:picChg chg="mod">
          <ac:chgData name="Xuanbo" userId="52a29cb4-095e-4b88-8e5b-abe65ecae15b" providerId="ADAL" clId="{88EB2B24-EA14-49FE-933D-00CB9CCDC1BE}" dt="2023-02-01T03:20:20.285" v="262" actId="1076"/>
          <ac:picMkLst>
            <pc:docMk/>
            <pc:sldMk cId="2521337418" sldId="275"/>
            <ac:picMk id="73" creationId="{3446C487-8412-4BA8-8EB2-4B85CA09AC7B}"/>
          </ac:picMkLst>
        </pc:picChg>
        <pc:picChg chg="mod">
          <ac:chgData name="Xuanbo" userId="52a29cb4-095e-4b88-8e5b-abe65ecae15b" providerId="ADAL" clId="{88EB2B24-EA14-49FE-933D-00CB9CCDC1BE}" dt="2023-02-01T03:20:20.285" v="262" actId="1076"/>
          <ac:picMkLst>
            <pc:docMk/>
            <pc:sldMk cId="2521337418" sldId="275"/>
            <ac:picMk id="83" creationId="{8518D391-11CD-460B-8745-84FFB05191ED}"/>
          </ac:picMkLst>
        </pc:picChg>
        <pc:picChg chg="mod">
          <ac:chgData name="Xuanbo" userId="52a29cb4-095e-4b88-8e5b-abe65ecae15b" providerId="ADAL" clId="{88EB2B24-EA14-49FE-933D-00CB9CCDC1BE}" dt="2023-02-01T03:20:20.285" v="262" actId="1076"/>
          <ac:picMkLst>
            <pc:docMk/>
            <pc:sldMk cId="2521337418" sldId="275"/>
            <ac:picMk id="85" creationId="{BF641211-8676-4EC6-BD7A-CB614BC30956}"/>
          </ac:picMkLst>
        </pc:picChg>
        <pc:picChg chg="mod">
          <ac:chgData name="Xuanbo" userId="52a29cb4-095e-4b88-8e5b-abe65ecae15b" providerId="ADAL" clId="{88EB2B24-EA14-49FE-933D-00CB9CCDC1BE}" dt="2023-02-01T03:20:20.285" v="262" actId="1076"/>
          <ac:picMkLst>
            <pc:docMk/>
            <pc:sldMk cId="2521337418" sldId="275"/>
            <ac:picMk id="87" creationId="{19886300-F031-49B7-87B0-555987FF1A43}"/>
          </ac:picMkLst>
        </pc:picChg>
        <pc:picChg chg="mod">
          <ac:chgData name="Xuanbo" userId="52a29cb4-095e-4b88-8e5b-abe65ecae15b" providerId="ADAL" clId="{88EB2B24-EA14-49FE-933D-00CB9CCDC1BE}" dt="2023-02-01T03:20:20.285" v="262" actId="1076"/>
          <ac:picMkLst>
            <pc:docMk/>
            <pc:sldMk cId="2521337418" sldId="275"/>
            <ac:picMk id="89" creationId="{77C8D52C-9FF3-4587-8716-60A380E62036}"/>
          </ac:picMkLst>
        </pc:picChg>
        <pc:picChg chg="mod">
          <ac:chgData name="Xuanbo" userId="52a29cb4-095e-4b88-8e5b-abe65ecae15b" providerId="ADAL" clId="{88EB2B24-EA14-49FE-933D-00CB9CCDC1BE}" dt="2023-02-01T03:20:20.285" v="262" actId="1076"/>
          <ac:picMkLst>
            <pc:docMk/>
            <pc:sldMk cId="2521337418" sldId="275"/>
            <ac:picMk id="90" creationId="{49D36C54-57F0-46D4-B0FA-9EA97FC37E55}"/>
          </ac:picMkLst>
        </pc:picChg>
        <pc:cxnChg chg="mod">
          <ac:chgData name="Xuanbo" userId="52a29cb4-095e-4b88-8e5b-abe65ecae15b" providerId="ADAL" clId="{88EB2B24-EA14-49FE-933D-00CB9CCDC1BE}" dt="2023-02-01T03:17:27.974" v="178"/>
          <ac:cxnSpMkLst>
            <pc:docMk/>
            <pc:sldMk cId="2521337418" sldId="275"/>
            <ac:cxnSpMk id="20" creationId="{E7A64F38-126B-4BA9-A66B-E01EF9841935}"/>
          </ac:cxnSpMkLst>
        </pc:cxnChg>
      </pc:sldChg>
      <pc:sldChg chg="addSp delSp modSp new del mod">
        <pc:chgData name="Xuanbo" userId="52a29cb4-095e-4b88-8e5b-abe65ecae15b" providerId="ADAL" clId="{88EB2B24-EA14-49FE-933D-00CB9CCDC1BE}" dt="2023-02-01T04:13:02.717" v="728" actId="2696"/>
        <pc:sldMkLst>
          <pc:docMk/>
          <pc:sldMk cId="828361730" sldId="276"/>
        </pc:sldMkLst>
        <pc:spChg chg="del">
          <ac:chgData name="Xuanbo" userId="52a29cb4-095e-4b88-8e5b-abe65ecae15b" providerId="ADAL" clId="{88EB2B24-EA14-49FE-933D-00CB9CCDC1BE}" dt="2023-02-01T03:07:06.168" v="6" actId="478"/>
          <ac:spMkLst>
            <pc:docMk/>
            <pc:sldMk cId="828361730" sldId="276"/>
            <ac:spMk id="2" creationId="{71D0B669-FBB1-486B-B18C-5AE67FA776A1}"/>
          </ac:spMkLst>
        </pc:spChg>
        <pc:spChg chg="del">
          <ac:chgData name="Xuanbo" userId="52a29cb4-095e-4b88-8e5b-abe65ecae15b" providerId="ADAL" clId="{88EB2B24-EA14-49FE-933D-00CB9CCDC1BE}" dt="2023-02-01T03:07:06.168" v="6" actId="478"/>
          <ac:spMkLst>
            <pc:docMk/>
            <pc:sldMk cId="828361730" sldId="276"/>
            <ac:spMk id="3" creationId="{7E13A9AE-7EDB-40FF-BCD8-4D9CF951D1EB}"/>
          </ac:spMkLst>
        </pc:spChg>
        <pc:spChg chg="add del">
          <ac:chgData name="Xuanbo" userId="52a29cb4-095e-4b88-8e5b-abe65ecae15b" providerId="ADAL" clId="{88EB2B24-EA14-49FE-933D-00CB9CCDC1BE}" dt="2023-02-01T03:07:06.168" v="6" actId="478"/>
          <ac:spMkLst>
            <pc:docMk/>
            <pc:sldMk cId="828361730" sldId="276"/>
            <ac:spMk id="5" creationId="{60B2E761-6683-4E01-A12B-8F191110EE74}"/>
          </ac:spMkLst>
        </pc:spChg>
        <pc:spChg chg="add del">
          <ac:chgData name="Xuanbo" userId="52a29cb4-095e-4b88-8e5b-abe65ecae15b" providerId="ADAL" clId="{88EB2B24-EA14-49FE-933D-00CB9CCDC1BE}" dt="2023-02-01T03:07:05.358" v="5"/>
          <ac:spMkLst>
            <pc:docMk/>
            <pc:sldMk cId="828361730" sldId="276"/>
            <ac:spMk id="7" creationId="{529E171E-237F-4AFE-83E0-9F78261E3355}"/>
          </ac:spMkLst>
        </pc:spChg>
        <pc:spChg chg="add mod">
          <ac:chgData name="Xuanbo" userId="52a29cb4-095e-4b88-8e5b-abe65ecae15b" providerId="ADAL" clId="{88EB2B24-EA14-49FE-933D-00CB9CCDC1BE}" dt="2023-02-01T04:09:11.912" v="690" actId="20577"/>
          <ac:spMkLst>
            <pc:docMk/>
            <pc:sldMk cId="828361730" sldId="276"/>
            <ac:spMk id="13" creationId="{89B6C010-4C63-434D-BC34-4B281E4C7CD5}"/>
          </ac:spMkLst>
        </pc:spChg>
        <pc:grpChg chg="add mod">
          <ac:chgData name="Xuanbo" userId="52a29cb4-095e-4b88-8e5b-abe65ecae15b" providerId="ADAL" clId="{88EB2B24-EA14-49FE-933D-00CB9CCDC1BE}" dt="2023-02-01T03:08:11.070" v="26" actId="1076"/>
          <ac:grpSpMkLst>
            <pc:docMk/>
            <pc:sldMk cId="828361730" sldId="276"/>
            <ac:grpSpMk id="12" creationId="{B55A0DA3-BE76-4292-9F75-6A088D6F5377}"/>
          </ac:grpSpMkLst>
        </pc:grpChg>
        <pc:picChg chg="add mod modCrop">
          <ac:chgData name="Xuanbo" userId="52a29cb4-095e-4b88-8e5b-abe65ecae15b" providerId="ADAL" clId="{88EB2B24-EA14-49FE-933D-00CB9CCDC1BE}" dt="2023-02-01T03:08:09.466" v="25" actId="164"/>
          <ac:picMkLst>
            <pc:docMk/>
            <pc:sldMk cId="828361730" sldId="276"/>
            <ac:picMk id="9" creationId="{5A6D06B1-F828-4CC8-A229-44AE0CC1F6E5}"/>
          </ac:picMkLst>
        </pc:picChg>
        <pc:picChg chg="add mod">
          <ac:chgData name="Xuanbo" userId="52a29cb4-095e-4b88-8e5b-abe65ecae15b" providerId="ADAL" clId="{88EB2B24-EA14-49FE-933D-00CB9CCDC1BE}" dt="2023-02-01T03:08:09.466" v="25" actId="164"/>
          <ac:picMkLst>
            <pc:docMk/>
            <pc:sldMk cId="828361730" sldId="276"/>
            <ac:picMk id="11" creationId="{7BF2F889-7612-46CE-AB37-FA2C1CF8FC25}"/>
          </ac:picMkLst>
        </pc:picChg>
      </pc:sldChg>
      <pc:sldChg chg="new del">
        <pc:chgData name="Xuanbo" userId="52a29cb4-095e-4b88-8e5b-abe65ecae15b" providerId="ADAL" clId="{88EB2B24-EA14-49FE-933D-00CB9CCDC1BE}" dt="2023-02-01T04:14:38.765" v="782" actId="2696"/>
        <pc:sldMkLst>
          <pc:docMk/>
          <pc:sldMk cId="1732553871" sldId="276"/>
        </pc:sldMkLst>
      </pc:sldChg>
      <pc:sldChg chg="addSp delSp modSp add mod">
        <pc:chgData name="Xuanbo" userId="52a29cb4-095e-4b88-8e5b-abe65ecae15b" providerId="ADAL" clId="{88EB2B24-EA14-49FE-933D-00CB9CCDC1BE}" dt="2023-02-01T04:24:30.692" v="1538" actId="14100"/>
        <pc:sldMkLst>
          <pc:docMk/>
          <pc:sldMk cId="2405039341" sldId="277"/>
        </pc:sldMkLst>
        <pc:spChg chg="mod">
          <ac:chgData name="Xuanbo" userId="52a29cb4-095e-4b88-8e5b-abe65ecae15b" providerId="ADAL" clId="{88EB2B24-EA14-49FE-933D-00CB9CCDC1BE}" dt="2023-02-01T04:13:23.872" v="757" actId="20577"/>
          <ac:spMkLst>
            <pc:docMk/>
            <pc:sldMk cId="2405039341" sldId="277"/>
            <ac:spMk id="13" creationId="{89B6C010-4C63-434D-BC34-4B281E4C7CD5}"/>
          </ac:spMkLst>
        </pc:spChg>
        <pc:spChg chg="add mod">
          <ac:chgData name="Xuanbo" userId="52a29cb4-095e-4b88-8e5b-abe65ecae15b" providerId="ADAL" clId="{88EB2B24-EA14-49FE-933D-00CB9CCDC1BE}" dt="2023-02-01T04:24:30.692" v="1538" actId="14100"/>
          <ac:spMkLst>
            <pc:docMk/>
            <pc:sldMk cId="2405039341" sldId="277"/>
            <ac:spMk id="14" creationId="{6BFFE0F9-4EBB-44A5-B312-E536E8241663}"/>
          </ac:spMkLst>
        </pc:spChg>
        <pc:spChg chg="add mod">
          <ac:chgData name="Xuanbo" userId="52a29cb4-095e-4b88-8e5b-abe65ecae15b" providerId="ADAL" clId="{88EB2B24-EA14-49FE-933D-00CB9CCDC1BE}" dt="2023-02-01T04:23:09.565" v="1465" actId="1076"/>
          <ac:spMkLst>
            <pc:docMk/>
            <pc:sldMk cId="2405039341" sldId="277"/>
            <ac:spMk id="15" creationId="{E6B75EF2-1F17-45A2-AFB8-31B4C6643A52}"/>
          </ac:spMkLst>
        </pc:spChg>
        <pc:spChg chg="add mod">
          <ac:chgData name="Xuanbo" userId="52a29cb4-095e-4b88-8e5b-abe65ecae15b" providerId="ADAL" clId="{88EB2B24-EA14-49FE-933D-00CB9CCDC1BE}" dt="2023-02-01T04:23:52.447" v="1530"/>
          <ac:spMkLst>
            <pc:docMk/>
            <pc:sldMk cId="2405039341" sldId="277"/>
            <ac:spMk id="16" creationId="{36C83EC2-3375-4C00-AF68-4C09D9EEAB20}"/>
          </ac:spMkLst>
        </pc:spChg>
        <pc:spChg chg="add mod">
          <ac:chgData name="Xuanbo" userId="52a29cb4-095e-4b88-8e5b-abe65ecae15b" providerId="ADAL" clId="{88EB2B24-EA14-49FE-933D-00CB9CCDC1BE}" dt="2023-02-01T04:24:05.207" v="1533"/>
          <ac:spMkLst>
            <pc:docMk/>
            <pc:sldMk cId="2405039341" sldId="277"/>
            <ac:spMk id="17" creationId="{CA77C01F-E8EC-496A-8A64-B524F6FCCBE7}"/>
          </ac:spMkLst>
        </pc:spChg>
        <pc:spChg chg="add mod">
          <ac:chgData name="Xuanbo" userId="52a29cb4-095e-4b88-8e5b-abe65ecae15b" providerId="ADAL" clId="{88EB2B24-EA14-49FE-933D-00CB9CCDC1BE}" dt="2023-02-01T04:24:14.859" v="1536"/>
          <ac:spMkLst>
            <pc:docMk/>
            <pc:sldMk cId="2405039341" sldId="277"/>
            <ac:spMk id="18" creationId="{588B5B96-AA76-4F3D-898A-53C4F08A4BEE}"/>
          </ac:spMkLst>
        </pc:spChg>
        <pc:grpChg chg="add del">
          <ac:chgData name="Xuanbo" userId="52a29cb4-095e-4b88-8e5b-abe65ecae15b" providerId="ADAL" clId="{88EB2B24-EA14-49FE-933D-00CB9CCDC1BE}" dt="2023-02-01T04:13:54.915" v="772" actId="21"/>
          <ac:grpSpMkLst>
            <pc:docMk/>
            <pc:sldMk cId="2405039341" sldId="277"/>
            <ac:grpSpMk id="12" creationId="{B55A0DA3-BE76-4292-9F75-6A088D6F5377}"/>
          </ac:grpSpMkLst>
        </pc:grpChg>
        <pc:picChg chg="add mod">
          <ac:chgData name="Xuanbo" userId="52a29cb4-095e-4b88-8e5b-abe65ecae15b" providerId="ADAL" clId="{88EB2B24-EA14-49FE-933D-00CB9CCDC1BE}" dt="2023-02-01T04:14:34.497" v="780" actId="1076"/>
          <ac:picMkLst>
            <pc:docMk/>
            <pc:sldMk cId="2405039341" sldId="277"/>
            <ac:picMk id="3" creationId="{EF7CA43C-1385-4B38-8522-E3BB86A493BD}"/>
          </ac:picMkLst>
        </pc:picChg>
        <pc:picChg chg="add mod">
          <ac:chgData name="Xuanbo" userId="52a29cb4-095e-4b88-8e5b-abe65ecae15b" providerId="ADAL" clId="{88EB2B24-EA14-49FE-933D-00CB9CCDC1BE}" dt="2023-02-01T04:14:36.315" v="781" actId="1076"/>
          <ac:picMkLst>
            <pc:docMk/>
            <pc:sldMk cId="2405039341" sldId="277"/>
            <ac:picMk id="5" creationId="{6EA55860-B155-4A70-8F86-69102195306C}"/>
          </ac:picMkLst>
        </pc:picChg>
        <pc:picChg chg="add del mod topLvl">
          <ac:chgData name="Xuanbo" userId="52a29cb4-095e-4b88-8e5b-abe65ecae15b" providerId="ADAL" clId="{88EB2B24-EA14-49FE-933D-00CB9CCDC1BE}" dt="2023-02-01T04:13:50.895" v="769" actId="21"/>
          <ac:picMkLst>
            <pc:docMk/>
            <pc:sldMk cId="2405039341" sldId="277"/>
            <ac:picMk id="9" creationId="{5A6D06B1-F828-4CC8-A229-44AE0CC1F6E5}"/>
          </ac:picMkLst>
        </pc:picChg>
        <pc:picChg chg="add del mod topLvl">
          <ac:chgData name="Xuanbo" userId="52a29cb4-095e-4b88-8e5b-abe65ecae15b" providerId="ADAL" clId="{88EB2B24-EA14-49FE-933D-00CB9CCDC1BE}" dt="2023-02-01T04:13:50.895" v="769" actId="21"/>
          <ac:picMkLst>
            <pc:docMk/>
            <pc:sldMk cId="2405039341" sldId="277"/>
            <ac:picMk id="11" creationId="{7BF2F889-7612-46CE-AB37-FA2C1CF8FC25}"/>
          </ac:picMkLst>
        </pc:picChg>
      </pc:sldChg>
      <pc:sldChg chg="addSp delSp modSp new mod">
        <pc:chgData name="Xuanbo" userId="52a29cb4-095e-4b88-8e5b-abe65ecae15b" providerId="ADAL" clId="{88EB2B24-EA14-49FE-933D-00CB9CCDC1BE}" dt="2023-02-01T04:46:27.120" v="3179" actId="20577"/>
        <pc:sldMkLst>
          <pc:docMk/>
          <pc:sldMk cId="2579405120" sldId="278"/>
        </pc:sldMkLst>
        <pc:spChg chg="del">
          <ac:chgData name="Xuanbo" userId="52a29cb4-095e-4b88-8e5b-abe65ecae15b" providerId="ADAL" clId="{88EB2B24-EA14-49FE-933D-00CB9CCDC1BE}" dt="2023-02-01T04:25:10.849" v="1541" actId="21"/>
          <ac:spMkLst>
            <pc:docMk/>
            <pc:sldMk cId="2579405120" sldId="278"/>
            <ac:spMk id="2" creationId="{C127FF37-2374-4A4C-A918-694799B41A4D}"/>
          </ac:spMkLst>
        </pc:spChg>
        <pc:spChg chg="del">
          <ac:chgData name="Xuanbo" userId="52a29cb4-095e-4b88-8e5b-abe65ecae15b" providerId="ADAL" clId="{88EB2B24-EA14-49FE-933D-00CB9CCDC1BE}" dt="2023-02-01T04:25:10.849" v="1541" actId="21"/>
          <ac:spMkLst>
            <pc:docMk/>
            <pc:sldMk cId="2579405120" sldId="278"/>
            <ac:spMk id="3" creationId="{6B26E6CD-B234-4FAF-B46B-75B5AA61E5FB}"/>
          </ac:spMkLst>
        </pc:spChg>
        <pc:spChg chg="add del mod">
          <ac:chgData name="Xuanbo" userId="52a29cb4-095e-4b88-8e5b-abe65ecae15b" providerId="ADAL" clId="{88EB2B24-EA14-49FE-933D-00CB9CCDC1BE}" dt="2023-02-01T04:25:22.656" v="1544" actId="478"/>
          <ac:spMkLst>
            <pc:docMk/>
            <pc:sldMk cId="2579405120" sldId="278"/>
            <ac:spMk id="4" creationId="{1964A609-840B-4C76-B63F-4A58B3AB70E0}"/>
          </ac:spMkLst>
        </pc:spChg>
        <pc:spChg chg="add mod">
          <ac:chgData name="Xuanbo" userId="52a29cb4-095e-4b88-8e5b-abe65ecae15b" providerId="ADAL" clId="{88EB2B24-EA14-49FE-933D-00CB9CCDC1BE}" dt="2023-02-01T04:25:55.465" v="1563" actId="313"/>
          <ac:spMkLst>
            <pc:docMk/>
            <pc:sldMk cId="2579405120" sldId="278"/>
            <ac:spMk id="5" creationId="{BBDE0A80-E695-49D3-9194-DDEFBE88EA21}"/>
          </ac:spMkLst>
        </pc:spChg>
        <pc:spChg chg="add del mod">
          <ac:chgData name="Xuanbo" userId="52a29cb4-095e-4b88-8e5b-abe65ecae15b" providerId="ADAL" clId="{88EB2B24-EA14-49FE-933D-00CB9CCDC1BE}" dt="2023-02-01T04:25:48.920" v="1560" actId="21"/>
          <ac:spMkLst>
            <pc:docMk/>
            <pc:sldMk cId="2579405120" sldId="278"/>
            <ac:spMk id="6" creationId="{03F15FB6-990A-42A9-A0FD-B664EE035399}"/>
          </ac:spMkLst>
        </pc:spChg>
        <pc:spChg chg="add mod">
          <ac:chgData name="Xuanbo" userId="52a29cb4-095e-4b88-8e5b-abe65ecae15b" providerId="ADAL" clId="{88EB2B24-EA14-49FE-933D-00CB9CCDC1BE}" dt="2023-02-01T04:46:27.120" v="3179" actId="20577"/>
          <ac:spMkLst>
            <pc:docMk/>
            <pc:sldMk cId="2579405120" sldId="278"/>
            <ac:spMk id="10" creationId="{D756342A-43F3-4142-A0AD-A65E1882C576}"/>
          </ac:spMkLst>
        </pc:spChg>
        <pc:spChg chg="add mod">
          <ac:chgData name="Xuanbo" userId="52a29cb4-095e-4b88-8e5b-abe65ecae15b" providerId="ADAL" clId="{88EB2B24-EA14-49FE-933D-00CB9CCDC1BE}" dt="2023-02-01T04:26:06.611" v="1565"/>
          <ac:spMkLst>
            <pc:docMk/>
            <pc:sldMk cId="2579405120" sldId="278"/>
            <ac:spMk id="11" creationId="{1F538E00-F993-4D17-A49A-0990AC39C5DC}"/>
          </ac:spMkLst>
        </pc:spChg>
        <pc:spChg chg="add mod">
          <ac:chgData name="Xuanbo" userId="52a29cb4-095e-4b88-8e5b-abe65ecae15b" providerId="ADAL" clId="{88EB2B24-EA14-49FE-933D-00CB9CCDC1BE}" dt="2023-02-01T04:26:06.611" v="1565"/>
          <ac:spMkLst>
            <pc:docMk/>
            <pc:sldMk cId="2579405120" sldId="278"/>
            <ac:spMk id="12" creationId="{0DAD51F0-1BFE-4660-88F5-CD9E0DD4822C}"/>
          </ac:spMkLst>
        </pc:spChg>
        <pc:spChg chg="add mod">
          <ac:chgData name="Xuanbo" userId="52a29cb4-095e-4b88-8e5b-abe65ecae15b" providerId="ADAL" clId="{88EB2B24-EA14-49FE-933D-00CB9CCDC1BE}" dt="2023-02-01T04:26:06.611" v="1565"/>
          <ac:spMkLst>
            <pc:docMk/>
            <pc:sldMk cId="2579405120" sldId="278"/>
            <ac:spMk id="13" creationId="{B83708DE-2380-424B-8D0E-11FDCD07928A}"/>
          </ac:spMkLst>
        </pc:spChg>
        <pc:picChg chg="add mod">
          <ac:chgData name="Xuanbo" userId="52a29cb4-095e-4b88-8e5b-abe65ecae15b" providerId="ADAL" clId="{88EB2B24-EA14-49FE-933D-00CB9CCDC1BE}" dt="2023-02-01T04:25:47.222" v="1559"/>
          <ac:picMkLst>
            <pc:docMk/>
            <pc:sldMk cId="2579405120" sldId="278"/>
            <ac:picMk id="7" creationId="{2115F4DC-02BA-4A06-B02B-570B103EE5CB}"/>
          </ac:picMkLst>
        </pc:picChg>
        <pc:picChg chg="add mod">
          <ac:chgData name="Xuanbo" userId="52a29cb4-095e-4b88-8e5b-abe65ecae15b" providerId="ADAL" clId="{88EB2B24-EA14-49FE-933D-00CB9CCDC1BE}" dt="2023-02-01T04:25:47.222" v="1559"/>
          <ac:picMkLst>
            <pc:docMk/>
            <pc:sldMk cId="2579405120" sldId="278"/>
            <ac:picMk id="8" creationId="{8588EB5A-5C0C-4E5C-864F-FEE278FCE86A}"/>
          </ac:picMkLst>
        </pc:picChg>
        <pc:picChg chg="add del mod">
          <ac:chgData name="Xuanbo" userId="52a29cb4-095e-4b88-8e5b-abe65ecae15b" providerId="ADAL" clId="{88EB2B24-EA14-49FE-933D-00CB9CCDC1BE}" dt="2023-02-01T04:37:29.656" v="2288" actId="478"/>
          <ac:picMkLst>
            <pc:docMk/>
            <pc:sldMk cId="2579405120" sldId="278"/>
            <ac:picMk id="9" creationId="{BD88F6B9-3BCF-4D46-8BB0-5D937E6CD871}"/>
          </ac:picMkLst>
        </pc:picChg>
        <pc:picChg chg="add del mod">
          <ac:chgData name="Xuanbo" userId="52a29cb4-095e-4b88-8e5b-abe65ecae15b" providerId="ADAL" clId="{88EB2B24-EA14-49FE-933D-00CB9CCDC1BE}" dt="2023-02-01T04:37:28.560" v="2287" actId="21"/>
          <ac:picMkLst>
            <pc:docMk/>
            <pc:sldMk cId="2579405120" sldId="278"/>
            <ac:picMk id="15" creationId="{23CEB56C-171C-4730-A609-93B121A1FE4E}"/>
          </ac:picMkLst>
        </pc:picChg>
        <pc:picChg chg="add del mod">
          <ac:chgData name="Xuanbo" userId="52a29cb4-095e-4b88-8e5b-abe65ecae15b" providerId="ADAL" clId="{88EB2B24-EA14-49FE-933D-00CB9CCDC1BE}" dt="2023-02-01T04:37:45.004" v="2290" actId="478"/>
          <ac:picMkLst>
            <pc:docMk/>
            <pc:sldMk cId="2579405120" sldId="278"/>
            <ac:picMk id="16" creationId="{1C57742C-6714-4531-95FF-13876F70EE66}"/>
          </ac:picMkLst>
        </pc:picChg>
        <pc:picChg chg="add mod">
          <ac:chgData name="Xuanbo" userId="52a29cb4-095e-4b88-8e5b-abe65ecae15b" providerId="ADAL" clId="{88EB2B24-EA14-49FE-933D-00CB9CCDC1BE}" dt="2023-02-01T04:37:45.261" v="2291"/>
          <ac:picMkLst>
            <pc:docMk/>
            <pc:sldMk cId="2579405120" sldId="278"/>
            <ac:picMk id="17" creationId="{8AC61774-0CAA-4566-B346-2A476345636B}"/>
          </ac:picMkLst>
        </pc:picChg>
        <pc:cxnChg chg="add mod">
          <ac:chgData name="Xuanbo" userId="52a29cb4-095e-4b88-8e5b-abe65ecae15b" providerId="ADAL" clId="{88EB2B24-EA14-49FE-933D-00CB9CCDC1BE}" dt="2023-02-01T04:26:13.276" v="1567" actId="1076"/>
          <ac:cxnSpMkLst>
            <pc:docMk/>
            <pc:sldMk cId="2579405120" sldId="278"/>
            <ac:cxnSpMk id="14" creationId="{2EA6087A-C5B9-4149-BC8C-BB83C6B59BFB}"/>
          </ac:cxnSpMkLst>
        </pc:cxnChg>
      </pc:sldChg>
    </pc:docChg>
  </pc:docChgLst>
  <pc:docChgLst>
    <pc:chgData name="Xuanbo" userId="52a29cb4-095e-4b88-8e5b-abe65ecae15b" providerId="ADAL" clId="{B2B382BD-B0A5-45CD-8583-384AE8D74684}"/>
    <pc:docChg chg="undo redo custSel addSld delSld modSld sldOrd">
      <pc:chgData name="Xuanbo" userId="52a29cb4-095e-4b88-8e5b-abe65ecae15b" providerId="ADAL" clId="{B2B382BD-B0A5-45CD-8583-384AE8D74684}" dt="2023-03-03T04:55:32.775" v="355" actId="1076"/>
      <pc:docMkLst>
        <pc:docMk/>
      </pc:docMkLst>
      <pc:sldChg chg="addSp delSp modSp mod">
        <pc:chgData name="Xuanbo" userId="52a29cb4-095e-4b88-8e5b-abe65ecae15b" providerId="ADAL" clId="{B2B382BD-B0A5-45CD-8583-384AE8D74684}" dt="2023-03-03T04:55:32.775" v="355" actId="1076"/>
        <pc:sldMkLst>
          <pc:docMk/>
          <pc:sldMk cId="552668685" sldId="257"/>
        </pc:sldMkLst>
        <pc:spChg chg="mod">
          <ac:chgData name="Xuanbo" userId="52a29cb4-095e-4b88-8e5b-abe65ecae15b" providerId="ADAL" clId="{B2B382BD-B0A5-45CD-8583-384AE8D74684}" dt="2023-03-03T04:55:32.775" v="355" actId="1076"/>
          <ac:spMkLst>
            <pc:docMk/>
            <pc:sldMk cId="552668685" sldId="257"/>
            <ac:spMk id="7" creationId="{8A8512DB-3D28-7985-AF73-D35B05BD1D43}"/>
          </ac:spMkLst>
        </pc:spChg>
        <pc:spChg chg="mod">
          <ac:chgData name="Xuanbo" userId="52a29cb4-095e-4b88-8e5b-abe65ecae15b" providerId="ADAL" clId="{B2B382BD-B0A5-45CD-8583-384AE8D74684}" dt="2023-03-03T04:55:32.775" v="355" actId="1076"/>
          <ac:spMkLst>
            <pc:docMk/>
            <pc:sldMk cId="552668685" sldId="257"/>
            <ac:spMk id="9" creationId="{4536A1E2-19E5-85F2-60D0-8CF11F284471}"/>
          </ac:spMkLst>
        </pc:spChg>
        <pc:spChg chg="mod">
          <ac:chgData name="Xuanbo" userId="52a29cb4-095e-4b88-8e5b-abe65ecae15b" providerId="ADAL" clId="{B2B382BD-B0A5-45CD-8583-384AE8D74684}" dt="2023-03-03T04:55:32.775" v="355" actId="1076"/>
          <ac:spMkLst>
            <pc:docMk/>
            <pc:sldMk cId="552668685" sldId="257"/>
            <ac:spMk id="11" creationId="{8870D315-40E3-0EC2-6D56-E03037F01BA6}"/>
          </ac:spMkLst>
        </pc:spChg>
        <pc:spChg chg="mod">
          <ac:chgData name="Xuanbo" userId="52a29cb4-095e-4b88-8e5b-abe65ecae15b" providerId="ADAL" clId="{B2B382BD-B0A5-45CD-8583-384AE8D74684}" dt="2023-03-03T04:55:32.775" v="355" actId="1076"/>
          <ac:spMkLst>
            <pc:docMk/>
            <pc:sldMk cId="552668685" sldId="257"/>
            <ac:spMk id="17" creationId="{A38F9D7A-3D85-442F-B4DE-D086862C6FF7}"/>
          </ac:spMkLst>
        </pc:spChg>
        <pc:spChg chg="mod">
          <ac:chgData name="Xuanbo" userId="52a29cb4-095e-4b88-8e5b-abe65ecae15b" providerId="ADAL" clId="{B2B382BD-B0A5-45CD-8583-384AE8D74684}" dt="2023-03-03T04:55:32.775" v="355" actId="1076"/>
          <ac:spMkLst>
            <pc:docMk/>
            <pc:sldMk cId="552668685" sldId="257"/>
            <ac:spMk id="18" creationId="{1EAA9979-C218-4DFA-A67E-9A56C9789E18}"/>
          </ac:spMkLst>
        </pc:spChg>
        <pc:spChg chg="del">
          <ac:chgData name="Xuanbo" userId="52a29cb4-095e-4b88-8e5b-abe65ecae15b" providerId="ADAL" clId="{B2B382BD-B0A5-45CD-8583-384AE8D74684}" dt="2023-03-03T04:47:28.254" v="167" actId="478"/>
          <ac:spMkLst>
            <pc:docMk/>
            <pc:sldMk cId="552668685" sldId="257"/>
            <ac:spMk id="20" creationId="{717F7E5E-9D5E-4C1E-9239-B05747CD9A74}"/>
          </ac:spMkLst>
        </pc:spChg>
        <pc:spChg chg="del">
          <ac:chgData name="Xuanbo" userId="52a29cb4-095e-4b88-8e5b-abe65ecae15b" providerId="ADAL" clId="{B2B382BD-B0A5-45CD-8583-384AE8D74684}" dt="2023-03-03T04:47:28.254" v="167" actId="478"/>
          <ac:spMkLst>
            <pc:docMk/>
            <pc:sldMk cId="552668685" sldId="257"/>
            <ac:spMk id="21" creationId="{724DB35E-DC21-4C2A-8FCF-E69414DAB07F}"/>
          </ac:spMkLst>
        </pc:spChg>
        <pc:spChg chg="del">
          <ac:chgData name="Xuanbo" userId="52a29cb4-095e-4b88-8e5b-abe65ecae15b" providerId="ADAL" clId="{B2B382BD-B0A5-45CD-8583-384AE8D74684}" dt="2023-03-03T04:47:28.254" v="167" actId="478"/>
          <ac:spMkLst>
            <pc:docMk/>
            <pc:sldMk cId="552668685" sldId="257"/>
            <ac:spMk id="23" creationId="{3593989F-6325-4E48-BE51-71339184B96F}"/>
          </ac:spMkLst>
        </pc:spChg>
        <pc:spChg chg="mod">
          <ac:chgData name="Xuanbo" userId="52a29cb4-095e-4b88-8e5b-abe65ecae15b" providerId="ADAL" clId="{B2B382BD-B0A5-45CD-8583-384AE8D74684}" dt="2023-03-03T04:47:28.504" v="168"/>
          <ac:spMkLst>
            <pc:docMk/>
            <pc:sldMk cId="552668685" sldId="257"/>
            <ac:spMk id="25" creationId="{6E1E6D13-8F7D-4FBD-A525-511AA15C2BB8}"/>
          </ac:spMkLst>
        </pc:spChg>
        <pc:spChg chg="mod">
          <ac:chgData name="Xuanbo" userId="52a29cb4-095e-4b88-8e5b-abe65ecae15b" providerId="ADAL" clId="{B2B382BD-B0A5-45CD-8583-384AE8D74684}" dt="2023-03-03T04:47:28.504" v="168"/>
          <ac:spMkLst>
            <pc:docMk/>
            <pc:sldMk cId="552668685" sldId="257"/>
            <ac:spMk id="30" creationId="{0F419F74-9051-4458-BAF4-5F6B48E40188}"/>
          </ac:spMkLst>
        </pc:spChg>
        <pc:spChg chg="mod">
          <ac:chgData name="Xuanbo" userId="52a29cb4-095e-4b88-8e5b-abe65ecae15b" providerId="ADAL" clId="{B2B382BD-B0A5-45CD-8583-384AE8D74684}" dt="2023-03-03T04:47:28.504" v="168"/>
          <ac:spMkLst>
            <pc:docMk/>
            <pc:sldMk cId="552668685" sldId="257"/>
            <ac:spMk id="31" creationId="{78DDA874-D4B4-4DF8-A108-19FB95CF321D}"/>
          </ac:spMkLst>
        </pc:spChg>
        <pc:spChg chg="mod">
          <ac:chgData name="Xuanbo" userId="52a29cb4-095e-4b88-8e5b-abe65ecae15b" providerId="ADAL" clId="{B2B382BD-B0A5-45CD-8583-384AE8D74684}" dt="2023-03-03T04:47:28.504" v="168"/>
          <ac:spMkLst>
            <pc:docMk/>
            <pc:sldMk cId="552668685" sldId="257"/>
            <ac:spMk id="32" creationId="{CBF5C632-DA15-40D1-BC28-3082B5D4B755}"/>
          </ac:spMkLst>
        </pc:spChg>
        <pc:grpChg chg="mod">
          <ac:chgData name="Xuanbo" userId="52a29cb4-095e-4b88-8e5b-abe65ecae15b" providerId="ADAL" clId="{B2B382BD-B0A5-45CD-8583-384AE8D74684}" dt="2023-03-03T04:55:32.775" v="355" actId="1076"/>
          <ac:grpSpMkLst>
            <pc:docMk/>
            <pc:sldMk cId="552668685" sldId="257"/>
            <ac:grpSpMk id="2" creationId="{89DA59E5-C499-C8AA-1580-49E9A24F5B35}"/>
          </ac:grpSpMkLst>
        </pc:grpChg>
        <pc:grpChg chg="add del mod">
          <ac:chgData name="Xuanbo" userId="52a29cb4-095e-4b88-8e5b-abe65ecae15b" providerId="ADAL" clId="{B2B382BD-B0A5-45CD-8583-384AE8D74684}" dt="2023-03-03T04:47:30.009" v="169"/>
          <ac:grpSpMkLst>
            <pc:docMk/>
            <pc:sldMk cId="552668685" sldId="257"/>
            <ac:grpSpMk id="24" creationId="{36E99E7A-E971-4948-81A2-9DA7CFB22EEC}"/>
          </ac:grpSpMkLst>
        </pc:grpChg>
        <pc:picChg chg="add mod">
          <ac:chgData name="Xuanbo" userId="52a29cb4-095e-4b88-8e5b-abe65ecae15b" providerId="ADAL" clId="{B2B382BD-B0A5-45CD-8583-384AE8D74684}" dt="2023-03-03T04:47:37.229" v="173" actId="1076"/>
          <ac:picMkLst>
            <pc:docMk/>
            <pc:sldMk cId="552668685" sldId="257"/>
            <ac:picMk id="3" creationId="{512FF9A5-1B3E-45C9-A149-9D30AA715845}"/>
          </ac:picMkLst>
        </pc:picChg>
        <pc:picChg chg="del">
          <ac:chgData name="Xuanbo" userId="52a29cb4-095e-4b88-8e5b-abe65ecae15b" providerId="ADAL" clId="{B2B382BD-B0A5-45CD-8583-384AE8D74684}" dt="2023-03-03T04:47:28.254" v="167" actId="478"/>
          <ac:picMkLst>
            <pc:docMk/>
            <pc:sldMk cId="552668685" sldId="257"/>
            <ac:picMk id="15" creationId="{CF807EC0-E3FC-4A9A-A245-57C5C3F31A49}"/>
          </ac:picMkLst>
        </pc:picChg>
        <pc:picChg chg="del">
          <ac:chgData name="Xuanbo" userId="52a29cb4-095e-4b88-8e5b-abe65ecae15b" providerId="ADAL" clId="{B2B382BD-B0A5-45CD-8583-384AE8D74684}" dt="2023-03-03T04:47:28.254" v="167" actId="478"/>
          <ac:picMkLst>
            <pc:docMk/>
            <pc:sldMk cId="552668685" sldId="257"/>
            <ac:picMk id="16" creationId="{9E08D50D-143D-4559-8E72-9C1D45101061}"/>
          </ac:picMkLst>
        </pc:picChg>
        <pc:picChg chg="del">
          <ac:chgData name="Xuanbo" userId="52a29cb4-095e-4b88-8e5b-abe65ecae15b" providerId="ADAL" clId="{B2B382BD-B0A5-45CD-8583-384AE8D74684}" dt="2023-03-03T04:47:28.254" v="167" actId="478"/>
          <ac:picMkLst>
            <pc:docMk/>
            <pc:sldMk cId="552668685" sldId="257"/>
            <ac:picMk id="19" creationId="{39E13BE7-4CFD-4D3D-AA3F-6314F348D0D8}"/>
          </ac:picMkLst>
        </pc:picChg>
        <pc:picChg chg="mod">
          <ac:chgData name="Xuanbo" userId="52a29cb4-095e-4b88-8e5b-abe65ecae15b" providerId="ADAL" clId="{B2B382BD-B0A5-45CD-8583-384AE8D74684}" dt="2023-03-03T04:47:28.504" v="168"/>
          <ac:picMkLst>
            <pc:docMk/>
            <pc:sldMk cId="552668685" sldId="257"/>
            <ac:picMk id="26" creationId="{75AC29F7-A332-4752-8A58-AC510B2E06E7}"/>
          </ac:picMkLst>
        </pc:picChg>
        <pc:picChg chg="mod">
          <ac:chgData name="Xuanbo" userId="52a29cb4-095e-4b88-8e5b-abe65ecae15b" providerId="ADAL" clId="{B2B382BD-B0A5-45CD-8583-384AE8D74684}" dt="2023-03-03T04:47:28.504" v="168"/>
          <ac:picMkLst>
            <pc:docMk/>
            <pc:sldMk cId="552668685" sldId="257"/>
            <ac:picMk id="27" creationId="{2ACE049E-B1D6-4011-9EA3-AD5E9312A83F}"/>
          </ac:picMkLst>
        </pc:picChg>
        <pc:picChg chg="mod">
          <ac:chgData name="Xuanbo" userId="52a29cb4-095e-4b88-8e5b-abe65ecae15b" providerId="ADAL" clId="{B2B382BD-B0A5-45CD-8583-384AE8D74684}" dt="2023-03-03T04:47:28.504" v="168"/>
          <ac:picMkLst>
            <pc:docMk/>
            <pc:sldMk cId="552668685" sldId="257"/>
            <ac:picMk id="28" creationId="{76A81F6A-5428-4E06-A43C-DFCEEE9C3174}"/>
          </ac:picMkLst>
        </pc:picChg>
        <pc:picChg chg="mod">
          <ac:chgData name="Xuanbo" userId="52a29cb4-095e-4b88-8e5b-abe65ecae15b" providerId="ADAL" clId="{B2B382BD-B0A5-45CD-8583-384AE8D74684}" dt="2023-03-03T04:47:28.504" v="168"/>
          <ac:picMkLst>
            <pc:docMk/>
            <pc:sldMk cId="552668685" sldId="257"/>
            <ac:picMk id="29" creationId="{777E78C3-A74B-45F2-920A-2E3D8DC3E995}"/>
          </ac:picMkLst>
        </pc:picChg>
        <pc:cxnChg chg="mod">
          <ac:chgData name="Xuanbo" userId="52a29cb4-095e-4b88-8e5b-abe65ecae15b" providerId="ADAL" clId="{B2B382BD-B0A5-45CD-8583-384AE8D74684}" dt="2023-03-03T04:47:42.340" v="174" actId="1076"/>
          <ac:cxnSpMkLst>
            <pc:docMk/>
            <pc:sldMk cId="552668685" sldId="257"/>
            <ac:cxnSpMk id="22" creationId="{10641A20-2F44-4635-9055-AFB038B2D9AC}"/>
          </ac:cxnSpMkLst>
        </pc:cxnChg>
      </pc:sldChg>
      <pc:sldChg chg="add del">
        <pc:chgData name="Xuanbo" userId="52a29cb4-095e-4b88-8e5b-abe65ecae15b" providerId="ADAL" clId="{B2B382BD-B0A5-45CD-8583-384AE8D74684}" dt="2023-03-03T04:13:37.226" v="59" actId="2696"/>
        <pc:sldMkLst>
          <pc:docMk/>
          <pc:sldMk cId="2521337418" sldId="275"/>
        </pc:sldMkLst>
      </pc:sldChg>
      <pc:sldChg chg="addSp delSp modSp mod">
        <pc:chgData name="Xuanbo" userId="52a29cb4-095e-4b88-8e5b-abe65ecae15b" providerId="ADAL" clId="{B2B382BD-B0A5-45CD-8583-384AE8D74684}" dt="2023-03-03T04:47:52.294" v="180" actId="1076"/>
        <pc:sldMkLst>
          <pc:docMk/>
          <pc:sldMk cId="2579405120" sldId="278"/>
        </pc:sldMkLst>
        <pc:spChg chg="mod">
          <ac:chgData name="Xuanbo" userId="52a29cb4-095e-4b88-8e5b-abe65ecae15b" providerId="ADAL" clId="{B2B382BD-B0A5-45CD-8583-384AE8D74684}" dt="2023-03-03T04:46:44.663" v="147" actId="20577"/>
          <ac:spMkLst>
            <pc:docMk/>
            <pc:sldMk cId="2579405120" sldId="278"/>
            <ac:spMk id="10" creationId="{D756342A-43F3-4142-A0AD-A65E1882C576}"/>
          </ac:spMkLst>
        </pc:spChg>
        <pc:spChg chg="del">
          <ac:chgData name="Xuanbo" userId="52a29cb4-095e-4b88-8e5b-abe65ecae15b" providerId="ADAL" clId="{B2B382BD-B0A5-45CD-8583-384AE8D74684}" dt="2023-03-03T04:47:45.636" v="175" actId="478"/>
          <ac:spMkLst>
            <pc:docMk/>
            <pc:sldMk cId="2579405120" sldId="278"/>
            <ac:spMk id="14" creationId="{5DB328D9-C9FF-42D7-900D-96F86442A67C}"/>
          </ac:spMkLst>
        </pc:spChg>
        <pc:spChg chg="del">
          <ac:chgData name="Xuanbo" userId="52a29cb4-095e-4b88-8e5b-abe65ecae15b" providerId="ADAL" clId="{B2B382BD-B0A5-45CD-8583-384AE8D74684}" dt="2023-03-03T04:47:45.636" v="175" actId="478"/>
          <ac:spMkLst>
            <pc:docMk/>
            <pc:sldMk cId="2579405120" sldId="278"/>
            <ac:spMk id="15" creationId="{ECADC96D-DA2D-4183-86DF-BD9374E30A9B}"/>
          </ac:spMkLst>
        </pc:spChg>
        <pc:spChg chg="del">
          <ac:chgData name="Xuanbo" userId="52a29cb4-095e-4b88-8e5b-abe65ecae15b" providerId="ADAL" clId="{B2B382BD-B0A5-45CD-8583-384AE8D74684}" dt="2023-03-03T04:47:45.636" v="175" actId="478"/>
          <ac:spMkLst>
            <pc:docMk/>
            <pc:sldMk cId="2579405120" sldId="278"/>
            <ac:spMk id="16" creationId="{A39059D6-37C3-4106-8BAF-F632C27D10D8}"/>
          </ac:spMkLst>
        </pc:spChg>
        <pc:spChg chg="mod">
          <ac:chgData name="Xuanbo" userId="52a29cb4-095e-4b88-8e5b-abe65ecae15b" providerId="ADAL" clId="{B2B382BD-B0A5-45CD-8583-384AE8D74684}" dt="2023-03-03T04:47:45.964" v="176"/>
          <ac:spMkLst>
            <pc:docMk/>
            <pc:sldMk cId="2579405120" sldId="278"/>
            <ac:spMk id="19" creationId="{79D20327-C885-4809-800B-57423EADBF93}"/>
          </ac:spMkLst>
        </pc:spChg>
        <pc:spChg chg="mod">
          <ac:chgData name="Xuanbo" userId="52a29cb4-095e-4b88-8e5b-abe65ecae15b" providerId="ADAL" clId="{B2B382BD-B0A5-45CD-8583-384AE8D74684}" dt="2023-03-03T04:47:45.964" v="176"/>
          <ac:spMkLst>
            <pc:docMk/>
            <pc:sldMk cId="2579405120" sldId="278"/>
            <ac:spMk id="24" creationId="{BA292461-B273-4AC1-AD72-CBD951A24CEE}"/>
          </ac:spMkLst>
        </pc:spChg>
        <pc:spChg chg="mod">
          <ac:chgData name="Xuanbo" userId="52a29cb4-095e-4b88-8e5b-abe65ecae15b" providerId="ADAL" clId="{B2B382BD-B0A5-45CD-8583-384AE8D74684}" dt="2023-03-03T04:47:45.964" v="176"/>
          <ac:spMkLst>
            <pc:docMk/>
            <pc:sldMk cId="2579405120" sldId="278"/>
            <ac:spMk id="25" creationId="{BDEA6A5D-7777-44AC-ABC1-E135DC63D530}"/>
          </ac:spMkLst>
        </pc:spChg>
        <pc:spChg chg="mod">
          <ac:chgData name="Xuanbo" userId="52a29cb4-095e-4b88-8e5b-abe65ecae15b" providerId="ADAL" clId="{B2B382BD-B0A5-45CD-8583-384AE8D74684}" dt="2023-03-03T04:47:45.964" v="176"/>
          <ac:spMkLst>
            <pc:docMk/>
            <pc:sldMk cId="2579405120" sldId="278"/>
            <ac:spMk id="26" creationId="{28A8EEB9-903C-41A9-AD0E-DA890CCEDB94}"/>
          </ac:spMkLst>
        </pc:spChg>
        <pc:grpChg chg="add del mod">
          <ac:chgData name="Xuanbo" userId="52a29cb4-095e-4b88-8e5b-abe65ecae15b" providerId="ADAL" clId="{B2B382BD-B0A5-45CD-8583-384AE8D74684}" dt="2023-03-03T04:47:47.372" v="177"/>
          <ac:grpSpMkLst>
            <pc:docMk/>
            <pc:sldMk cId="2579405120" sldId="278"/>
            <ac:grpSpMk id="18" creationId="{C6F8522D-34AD-4508-8632-C8DD743E2DE4}"/>
          </ac:grpSpMkLst>
        </pc:grpChg>
        <pc:picChg chg="add mod">
          <ac:chgData name="Xuanbo" userId="52a29cb4-095e-4b88-8e5b-abe65ecae15b" providerId="ADAL" clId="{B2B382BD-B0A5-45CD-8583-384AE8D74684}" dt="2023-03-03T04:47:52.294" v="180" actId="1076"/>
          <ac:picMkLst>
            <pc:docMk/>
            <pc:sldMk cId="2579405120" sldId="278"/>
            <ac:picMk id="2" creationId="{E1D9E642-7D80-4735-B993-0CA133FAFCB3}"/>
          </ac:picMkLst>
        </pc:picChg>
        <pc:picChg chg="del">
          <ac:chgData name="Xuanbo" userId="52a29cb4-095e-4b88-8e5b-abe65ecae15b" providerId="ADAL" clId="{B2B382BD-B0A5-45CD-8583-384AE8D74684}" dt="2023-03-03T04:47:45.636" v="175" actId="478"/>
          <ac:picMkLst>
            <pc:docMk/>
            <pc:sldMk cId="2579405120" sldId="278"/>
            <ac:picMk id="11" creationId="{DB101BE5-B403-4E87-99E0-C92708A7756F}"/>
          </ac:picMkLst>
        </pc:picChg>
        <pc:picChg chg="del">
          <ac:chgData name="Xuanbo" userId="52a29cb4-095e-4b88-8e5b-abe65ecae15b" providerId="ADAL" clId="{B2B382BD-B0A5-45CD-8583-384AE8D74684}" dt="2023-03-03T04:47:45.636" v="175" actId="478"/>
          <ac:picMkLst>
            <pc:docMk/>
            <pc:sldMk cId="2579405120" sldId="278"/>
            <ac:picMk id="12" creationId="{EB10B2C5-72F3-4B16-98C2-649F39CD5DA3}"/>
          </ac:picMkLst>
        </pc:picChg>
        <pc:picChg chg="del">
          <ac:chgData name="Xuanbo" userId="52a29cb4-095e-4b88-8e5b-abe65ecae15b" providerId="ADAL" clId="{B2B382BD-B0A5-45CD-8583-384AE8D74684}" dt="2023-03-03T04:47:45.636" v="175" actId="478"/>
          <ac:picMkLst>
            <pc:docMk/>
            <pc:sldMk cId="2579405120" sldId="278"/>
            <ac:picMk id="13" creationId="{79E229B5-2B30-495B-871D-EA8A284E341F}"/>
          </ac:picMkLst>
        </pc:picChg>
        <pc:picChg chg="mod">
          <ac:chgData name="Xuanbo" userId="52a29cb4-095e-4b88-8e5b-abe65ecae15b" providerId="ADAL" clId="{B2B382BD-B0A5-45CD-8583-384AE8D74684}" dt="2023-03-03T04:47:45.964" v="176"/>
          <ac:picMkLst>
            <pc:docMk/>
            <pc:sldMk cId="2579405120" sldId="278"/>
            <ac:picMk id="20" creationId="{3B2E72A2-A391-443B-91C1-4614493088D3}"/>
          </ac:picMkLst>
        </pc:picChg>
        <pc:picChg chg="mod">
          <ac:chgData name="Xuanbo" userId="52a29cb4-095e-4b88-8e5b-abe65ecae15b" providerId="ADAL" clId="{B2B382BD-B0A5-45CD-8583-384AE8D74684}" dt="2023-03-03T04:47:45.964" v="176"/>
          <ac:picMkLst>
            <pc:docMk/>
            <pc:sldMk cId="2579405120" sldId="278"/>
            <ac:picMk id="21" creationId="{D6A9E63E-1BCA-46F2-9445-92E2D2F51BD6}"/>
          </ac:picMkLst>
        </pc:picChg>
        <pc:picChg chg="mod">
          <ac:chgData name="Xuanbo" userId="52a29cb4-095e-4b88-8e5b-abe65ecae15b" providerId="ADAL" clId="{B2B382BD-B0A5-45CD-8583-384AE8D74684}" dt="2023-03-03T04:47:45.964" v="176"/>
          <ac:picMkLst>
            <pc:docMk/>
            <pc:sldMk cId="2579405120" sldId="278"/>
            <ac:picMk id="22" creationId="{07740AEE-876D-487B-A7E8-59714B8C40B4}"/>
          </ac:picMkLst>
        </pc:picChg>
        <pc:picChg chg="mod">
          <ac:chgData name="Xuanbo" userId="52a29cb4-095e-4b88-8e5b-abe65ecae15b" providerId="ADAL" clId="{B2B382BD-B0A5-45CD-8583-384AE8D74684}" dt="2023-03-03T04:47:45.964" v="176"/>
          <ac:picMkLst>
            <pc:docMk/>
            <pc:sldMk cId="2579405120" sldId="278"/>
            <ac:picMk id="23" creationId="{834DECF1-C983-4DB9-AF04-673AF08F4FBA}"/>
          </ac:picMkLst>
        </pc:picChg>
      </pc:sldChg>
      <pc:sldChg chg="del">
        <pc:chgData name="Xuanbo" userId="52a29cb4-095e-4b88-8e5b-abe65ecae15b" providerId="ADAL" clId="{B2B382BD-B0A5-45CD-8583-384AE8D74684}" dt="2023-03-03T04:46:09.364" v="131" actId="2696"/>
        <pc:sldMkLst>
          <pc:docMk/>
          <pc:sldMk cId="3937262370" sldId="281"/>
        </pc:sldMkLst>
      </pc:sldChg>
      <pc:sldChg chg="add del">
        <pc:chgData name="Xuanbo" userId="52a29cb4-095e-4b88-8e5b-abe65ecae15b" providerId="ADAL" clId="{B2B382BD-B0A5-45CD-8583-384AE8D74684}" dt="2023-03-03T04:13:37.226" v="59" actId="2696"/>
        <pc:sldMkLst>
          <pc:docMk/>
          <pc:sldMk cId="3205100391" sldId="285"/>
        </pc:sldMkLst>
      </pc:sldChg>
      <pc:sldChg chg="add del">
        <pc:chgData name="Xuanbo" userId="52a29cb4-095e-4b88-8e5b-abe65ecae15b" providerId="ADAL" clId="{B2B382BD-B0A5-45CD-8583-384AE8D74684}" dt="2023-03-03T04:13:37.226" v="59" actId="2696"/>
        <pc:sldMkLst>
          <pc:docMk/>
          <pc:sldMk cId="3659128109" sldId="286"/>
        </pc:sldMkLst>
      </pc:sldChg>
      <pc:sldChg chg="add del">
        <pc:chgData name="Xuanbo" userId="52a29cb4-095e-4b88-8e5b-abe65ecae15b" providerId="ADAL" clId="{B2B382BD-B0A5-45CD-8583-384AE8D74684}" dt="2023-03-03T04:13:37.226" v="59" actId="2696"/>
        <pc:sldMkLst>
          <pc:docMk/>
          <pc:sldMk cId="1638628009" sldId="287"/>
        </pc:sldMkLst>
      </pc:sldChg>
      <pc:sldChg chg="add del">
        <pc:chgData name="Xuanbo" userId="52a29cb4-095e-4b88-8e5b-abe65ecae15b" providerId="ADAL" clId="{B2B382BD-B0A5-45CD-8583-384AE8D74684}" dt="2023-03-03T04:13:37.226" v="59" actId="2696"/>
        <pc:sldMkLst>
          <pc:docMk/>
          <pc:sldMk cId="40255601" sldId="288"/>
        </pc:sldMkLst>
      </pc:sldChg>
      <pc:sldChg chg="add del">
        <pc:chgData name="Xuanbo" userId="52a29cb4-095e-4b88-8e5b-abe65ecae15b" providerId="ADAL" clId="{B2B382BD-B0A5-45CD-8583-384AE8D74684}" dt="2023-03-03T04:13:37.226" v="59" actId="2696"/>
        <pc:sldMkLst>
          <pc:docMk/>
          <pc:sldMk cId="1977343308" sldId="289"/>
        </pc:sldMkLst>
      </pc:sldChg>
      <pc:sldChg chg="add del">
        <pc:chgData name="Xuanbo" userId="52a29cb4-095e-4b88-8e5b-abe65ecae15b" providerId="ADAL" clId="{B2B382BD-B0A5-45CD-8583-384AE8D74684}" dt="2023-03-03T04:13:37.226" v="59" actId="2696"/>
        <pc:sldMkLst>
          <pc:docMk/>
          <pc:sldMk cId="533808150" sldId="290"/>
        </pc:sldMkLst>
      </pc:sldChg>
      <pc:sldChg chg="add del">
        <pc:chgData name="Xuanbo" userId="52a29cb4-095e-4b88-8e5b-abe65ecae15b" providerId="ADAL" clId="{B2B382BD-B0A5-45CD-8583-384AE8D74684}" dt="2023-03-03T04:13:37.226" v="59" actId="2696"/>
        <pc:sldMkLst>
          <pc:docMk/>
          <pc:sldMk cId="1666293371" sldId="292"/>
        </pc:sldMkLst>
      </pc:sldChg>
      <pc:sldChg chg="add del">
        <pc:chgData name="Xuanbo" userId="52a29cb4-095e-4b88-8e5b-abe65ecae15b" providerId="ADAL" clId="{B2B382BD-B0A5-45CD-8583-384AE8D74684}" dt="2023-03-03T04:13:37.226" v="59" actId="2696"/>
        <pc:sldMkLst>
          <pc:docMk/>
          <pc:sldMk cId="1107692870" sldId="294"/>
        </pc:sldMkLst>
      </pc:sldChg>
      <pc:sldChg chg="add del">
        <pc:chgData name="Xuanbo" userId="52a29cb4-095e-4b88-8e5b-abe65ecae15b" providerId="ADAL" clId="{B2B382BD-B0A5-45CD-8583-384AE8D74684}" dt="2023-03-03T04:13:37.226" v="59" actId="2696"/>
        <pc:sldMkLst>
          <pc:docMk/>
          <pc:sldMk cId="1081454568" sldId="295"/>
        </pc:sldMkLst>
      </pc:sldChg>
      <pc:sldChg chg="del">
        <pc:chgData name="Xuanbo" userId="52a29cb4-095e-4b88-8e5b-abe65ecae15b" providerId="ADAL" clId="{B2B382BD-B0A5-45CD-8583-384AE8D74684}" dt="2023-03-02T22:45:24.964" v="29" actId="2696"/>
        <pc:sldMkLst>
          <pc:docMk/>
          <pc:sldMk cId="2862118254" sldId="296"/>
        </pc:sldMkLst>
      </pc:sldChg>
      <pc:sldChg chg="addSp delSp modSp mod">
        <pc:chgData name="Xuanbo" userId="52a29cb4-095e-4b88-8e5b-abe65ecae15b" providerId="ADAL" clId="{B2B382BD-B0A5-45CD-8583-384AE8D74684}" dt="2023-03-02T22:54:59.810" v="56" actId="1076"/>
        <pc:sldMkLst>
          <pc:docMk/>
          <pc:sldMk cId="1106058793" sldId="297"/>
        </pc:sldMkLst>
        <pc:spChg chg="mod">
          <ac:chgData name="Xuanbo" userId="52a29cb4-095e-4b88-8e5b-abe65ecae15b" providerId="ADAL" clId="{B2B382BD-B0A5-45CD-8583-384AE8D74684}" dt="2023-03-02T22:46:39.988" v="41" actId="20577"/>
          <ac:spMkLst>
            <pc:docMk/>
            <pc:sldMk cId="1106058793" sldId="297"/>
            <ac:spMk id="8" creationId="{D0BDE7D5-95A2-4EB2-AE5B-A491BEFE5C1F}"/>
          </ac:spMkLst>
        </pc:spChg>
        <pc:spChg chg="add mod">
          <ac:chgData name="Xuanbo" userId="52a29cb4-095e-4b88-8e5b-abe65ecae15b" providerId="ADAL" clId="{B2B382BD-B0A5-45CD-8583-384AE8D74684}" dt="2023-03-02T22:47:00.231" v="51" actId="14100"/>
          <ac:spMkLst>
            <pc:docMk/>
            <pc:sldMk cId="1106058793" sldId="297"/>
            <ac:spMk id="9" creationId="{46AC14D4-E837-47CB-9BE6-6EAA80D25BCB}"/>
          </ac:spMkLst>
        </pc:spChg>
        <pc:spChg chg="del">
          <ac:chgData name="Xuanbo" userId="52a29cb4-095e-4b88-8e5b-abe65ecae15b" providerId="ADAL" clId="{B2B382BD-B0A5-45CD-8583-384AE8D74684}" dt="2023-03-02T22:46:42.886" v="42" actId="478"/>
          <ac:spMkLst>
            <pc:docMk/>
            <pc:sldMk cId="1106058793" sldId="297"/>
            <ac:spMk id="11" creationId="{2D62B4E5-7F6C-4698-9AC4-5CEC9E5B999F}"/>
          </ac:spMkLst>
        </pc:spChg>
        <pc:picChg chg="add del">
          <ac:chgData name="Xuanbo" userId="52a29cb4-095e-4b88-8e5b-abe65ecae15b" providerId="ADAL" clId="{B2B382BD-B0A5-45CD-8583-384AE8D74684}" dt="2023-03-02T22:54:48.714" v="53" actId="22"/>
          <ac:picMkLst>
            <pc:docMk/>
            <pc:sldMk cId="1106058793" sldId="297"/>
            <ac:picMk id="3" creationId="{BD0E52EC-5CD3-4006-A77A-E2BB2D5168CD}"/>
          </ac:picMkLst>
        </pc:picChg>
        <pc:picChg chg="add mod">
          <ac:chgData name="Xuanbo" userId="52a29cb4-095e-4b88-8e5b-abe65ecae15b" providerId="ADAL" clId="{B2B382BD-B0A5-45CD-8583-384AE8D74684}" dt="2023-03-02T22:54:59.810" v="56" actId="1076"/>
          <ac:picMkLst>
            <pc:docMk/>
            <pc:sldMk cId="1106058793" sldId="297"/>
            <ac:picMk id="5" creationId="{184F6864-B8CC-4DD1-A332-4A2DD1E6AC2F}"/>
          </ac:picMkLst>
        </pc:picChg>
        <pc:picChg chg="del">
          <ac:chgData name="Xuanbo" userId="52a29cb4-095e-4b88-8e5b-abe65ecae15b" providerId="ADAL" clId="{B2B382BD-B0A5-45CD-8583-384AE8D74684}" dt="2023-03-02T22:46:42.886" v="42" actId="478"/>
          <ac:picMkLst>
            <pc:docMk/>
            <pc:sldMk cId="1106058793" sldId="297"/>
            <ac:picMk id="7" creationId="{9B398B61-B7BF-4534-BF56-F3C7DB0F2C37}"/>
          </ac:picMkLst>
        </pc:picChg>
        <pc:picChg chg="del">
          <ac:chgData name="Xuanbo" userId="52a29cb4-095e-4b88-8e5b-abe65ecae15b" providerId="ADAL" clId="{B2B382BD-B0A5-45CD-8583-384AE8D74684}" dt="2023-03-02T22:46:42.886" v="42" actId="478"/>
          <ac:picMkLst>
            <pc:docMk/>
            <pc:sldMk cId="1106058793" sldId="297"/>
            <ac:picMk id="10" creationId="{18D6A8AA-8DDB-470A-ABC5-DAF7D63A3F76}"/>
          </ac:picMkLst>
        </pc:picChg>
      </pc:sldChg>
      <pc:sldChg chg="add del">
        <pc:chgData name="Xuanbo" userId="52a29cb4-095e-4b88-8e5b-abe65ecae15b" providerId="ADAL" clId="{B2B382BD-B0A5-45CD-8583-384AE8D74684}" dt="2023-03-03T04:13:37.226" v="59" actId="2696"/>
        <pc:sldMkLst>
          <pc:docMk/>
          <pc:sldMk cId="3869227129" sldId="299"/>
        </pc:sldMkLst>
      </pc:sldChg>
      <pc:sldChg chg="add del">
        <pc:chgData name="Xuanbo" userId="52a29cb4-095e-4b88-8e5b-abe65ecae15b" providerId="ADAL" clId="{B2B382BD-B0A5-45CD-8583-384AE8D74684}" dt="2023-03-03T04:13:37.226" v="59" actId="2696"/>
        <pc:sldMkLst>
          <pc:docMk/>
          <pc:sldMk cId="1652304468" sldId="302"/>
        </pc:sldMkLst>
      </pc:sldChg>
      <pc:sldChg chg="modSp add del mod">
        <pc:chgData name="Xuanbo" userId="52a29cb4-095e-4b88-8e5b-abe65ecae15b" providerId="ADAL" clId="{B2B382BD-B0A5-45CD-8583-384AE8D74684}" dt="2023-03-03T04:13:37.226" v="59" actId="2696"/>
        <pc:sldMkLst>
          <pc:docMk/>
          <pc:sldMk cId="1491354878" sldId="303"/>
        </pc:sldMkLst>
        <pc:spChg chg="mod">
          <ac:chgData name="Xuanbo" userId="52a29cb4-095e-4b88-8e5b-abe65ecae15b" providerId="ADAL" clId="{B2B382BD-B0A5-45CD-8583-384AE8D74684}" dt="2023-03-02T21:09:37.142" v="1" actId="1076"/>
          <ac:spMkLst>
            <pc:docMk/>
            <pc:sldMk cId="1491354878" sldId="303"/>
            <ac:spMk id="6" creationId="{908FF01E-7D5F-4F30-A24C-8E4451A42D66}"/>
          </ac:spMkLst>
        </pc:spChg>
        <pc:picChg chg="mod">
          <ac:chgData name="Xuanbo" userId="52a29cb4-095e-4b88-8e5b-abe65ecae15b" providerId="ADAL" clId="{B2B382BD-B0A5-45CD-8583-384AE8D74684}" dt="2023-03-02T21:09:37.142" v="1" actId="1076"/>
          <ac:picMkLst>
            <pc:docMk/>
            <pc:sldMk cId="1491354878" sldId="303"/>
            <ac:picMk id="4" creationId="{C59E300E-B481-4997-A5C7-0812486C2011}"/>
          </ac:picMkLst>
        </pc:picChg>
      </pc:sldChg>
      <pc:sldChg chg="addSp delSp modSp mod ord setBg">
        <pc:chgData name="Xuanbo" userId="52a29cb4-095e-4b88-8e5b-abe65ecae15b" providerId="ADAL" clId="{B2B382BD-B0A5-45CD-8583-384AE8D74684}" dt="2023-03-03T04:55:14.479" v="354" actId="20577"/>
        <pc:sldMkLst>
          <pc:docMk/>
          <pc:sldMk cId="77921929" sldId="304"/>
        </pc:sldMkLst>
        <pc:spChg chg="mod">
          <ac:chgData name="Xuanbo" userId="52a29cb4-095e-4b88-8e5b-abe65ecae15b" providerId="ADAL" clId="{B2B382BD-B0A5-45CD-8583-384AE8D74684}" dt="2023-03-03T04:48:56.915" v="192" actId="20577"/>
          <ac:spMkLst>
            <pc:docMk/>
            <pc:sldMk cId="77921929" sldId="304"/>
            <ac:spMk id="7" creationId="{7D6C4428-B079-4976-BC75-D390EBA39177}"/>
          </ac:spMkLst>
        </pc:spChg>
        <pc:spChg chg="del">
          <ac:chgData name="Xuanbo" userId="52a29cb4-095e-4b88-8e5b-abe65ecae15b" providerId="ADAL" clId="{B2B382BD-B0A5-45CD-8583-384AE8D74684}" dt="2023-03-03T04:13:41.386" v="60" actId="21"/>
          <ac:spMkLst>
            <pc:docMk/>
            <pc:sldMk cId="77921929" sldId="304"/>
            <ac:spMk id="9" creationId="{1EE14B33-DD0D-49A9-B765-35C60DD4D997}"/>
          </ac:spMkLst>
        </pc:spChg>
        <pc:spChg chg="del">
          <ac:chgData name="Xuanbo" userId="52a29cb4-095e-4b88-8e5b-abe65ecae15b" providerId="ADAL" clId="{B2B382BD-B0A5-45CD-8583-384AE8D74684}" dt="2023-03-03T04:13:48.325" v="63" actId="21"/>
          <ac:spMkLst>
            <pc:docMk/>
            <pc:sldMk cId="77921929" sldId="304"/>
            <ac:spMk id="10" creationId="{387660EF-B3E0-4459-8CB5-D6165BB6370E}"/>
          </ac:spMkLst>
        </pc:spChg>
        <pc:spChg chg="del">
          <ac:chgData name="Xuanbo" userId="52a29cb4-095e-4b88-8e5b-abe65ecae15b" providerId="ADAL" clId="{B2B382BD-B0A5-45CD-8583-384AE8D74684}" dt="2023-03-03T04:13:50.672" v="64" actId="21"/>
          <ac:spMkLst>
            <pc:docMk/>
            <pc:sldMk cId="77921929" sldId="304"/>
            <ac:spMk id="15" creationId="{E845C7BB-42E1-42F5-A626-7C2C8A385F14}"/>
          </ac:spMkLst>
        </pc:spChg>
        <pc:spChg chg="mod">
          <ac:chgData name="Xuanbo" userId="52a29cb4-095e-4b88-8e5b-abe65ecae15b" providerId="ADAL" clId="{B2B382BD-B0A5-45CD-8583-384AE8D74684}" dt="2023-03-03T04:47:23.473" v="166" actId="164"/>
          <ac:spMkLst>
            <pc:docMk/>
            <pc:sldMk cId="77921929" sldId="304"/>
            <ac:spMk id="16" creationId="{23E3D580-9066-44CD-861E-2344E6A4B18D}"/>
          </ac:spMkLst>
        </pc:spChg>
        <pc:spChg chg="del">
          <ac:chgData name="Xuanbo" userId="52a29cb4-095e-4b88-8e5b-abe65ecae15b" providerId="ADAL" clId="{B2B382BD-B0A5-45CD-8583-384AE8D74684}" dt="2023-03-03T04:13:47.034" v="62" actId="21"/>
          <ac:spMkLst>
            <pc:docMk/>
            <pc:sldMk cId="77921929" sldId="304"/>
            <ac:spMk id="17" creationId="{078C1AFB-4F54-4FD8-9A10-AE411D388787}"/>
          </ac:spMkLst>
        </pc:spChg>
        <pc:spChg chg="del">
          <ac:chgData name="Xuanbo" userId="52a29cb4-095e-4b88-8e5b-abe65ecae15b" providerId="ADAL" clId="{B2B382BD-B0A5-45CD-8583-384AE8D74684}" dt="2023-03-03T04:46:53.742" v="148" actId="21"/>
          <ac:spMkLst>
            <pc:docMk/>
            <pc:sldMk cId="77921929" sldId="304"/>
            <ac:spMk id="20" creationId="{F8B8850E-F761-457F-AAC1-6C0BB561880B}"/>
          </ac:spMkLst>
        </pc:spChg>
        <pc:spChg chg="add mod">
          <ac:chgData name="Xuanbo" userId="52a29cb4-095e-4b88-8e5b-abe65ecae15b" providerId="ADAL" clId="{B2B382BD-B0A5-45CD-8583-384AE8D74684}" dt="2023-03-03T04:53:01.517" v="287" actId="21"/>
          <ac:spMkLst>
            <pc:docMk/>
            <pc:sldMk cId="77921929" sldId="304"/>
            <ac:spMk id="22" creationId="{9F295E00-389D-44BA-9F8D-29899EAF44AD}"/>
          </ac:spMkLst>
        </pc:spChg>
        <pc:spChg chg="del">
          <ac:chgData name="Xuanbo" userId="52a29cb4-095e-4b88-8e5b-abe65ecae15b" providerId="ADAL" clId="{B2B382BD-B0A5-45CD-8583-384AE8D74684}" dt="2023-03-03T04:13:41.386" v="60" actId="21"/>
          <ac:spMkLst>
            <pc:docMk/>
            <pc:sldMk cId="77921929" sldId="304"/>
            <ac:spMk id="27" creationId="{12256F4D-90E9-4296-8E86-AC1A53A6498E}"/>
          </ac:spMkLst>
        </pc:spChg>
        <pc:spChg chg="del">
          <ac:chgData name="Xuanbo" userId="52a29cb4-095e-4b88-8e5b-abe65ecae15b" providerId="ADAL" clId="{B2B382BD-B0A5-45CD-8583-384AE8D74684}" dt="2023-03-03T04:13:41.386" v="60" actId="21"/>
          <ac:spMkLst>
            <pc:docMk/>
            <pc:sldMk cId="77921929" sldId="304"/>
            <ac:spMk id="28" creationId="{06C2399A-171F-44FA-AB3B-B294C7BA936A}"/>
          </ac:spMkLst>
        </pc:spChg>
        <pc:spChg chg="del">
          <ac:chgData name="Xuanbo" userId="52a29cb4-095e-4b88-8e5b-abe65ecae15b" providerId="ADAL" clId="{B2B382BD-B0A5-45CD-8583-384AE8D74684}" dt="2023-03-03T04:13:41.386" v="60" actId="21"/>
          <ac:spMkLst>
            <pc:docMk/>
            <pc:sldMk cId="77921929" sldId="304"/>
            <ac:spMk id="29" creationId="{1111BD50-B5CA-4E08-859A-60749DA6171E}"/>
          </ac:spMkLst>
        </pc:spChg>
        <pc:spChg chg="del">
          <ac:chgData name="Xuanbo" userId="52a29cb4-095e-4b88-8e5b-abe65ecae15b" providerId="ADAL" clId="{B2B382BD-B0A5-45CD-8583-384AE8D74684}" dt="2023-03-03T04:13:44.512" v="61" actId="21"/>
          <ac:spMkLst>
            <pc:docMk/>
            <pc:sldMk cId="77921929" sldId="304"/>
            <ac:spMk id="31" creationId="{F093E637-19D8-47F1-BDAE-8FD07DE8B01C}"/>
          </ac:spMkLst>
        </pc:spChg>
        <pc:spChg chg="del">
          <ac:chgData name="Xuanbo" userId="52a29cb4-095e-4b88-8e5b-abe65ecae15b" providerId="ADAL" clId="{B2B382BD-B0A5-45CD-8583-384AE8D74684}" dt="2023-03-03T04:13:41.386" v="60" actId="21"/>
          <ac:spMkLst>
            <pc:docMk/>
            <pc:sldMk cId="77921929" sldId="304"/>
            <ac:spMk id="32" creationId="{DAED7F69-5E08-44BB-8618-C79D7C8B7964}"/>
          </ac:spMkLst>
        </pc:spChg>
        <pc:spChg chg="add mod">
          <ac:chgData name="Xuanbo" userId="52a29cb4-095e-4b88-8e5b-abe65ecae15b" providerId="ADAL" clId="{B2B382BD-B0A5-45CD-8583-384AE8D74684}" dt="2023-03-03T04:47:23.473" v="166" actId="164"/>
          <ac:spMkLst>
            <pc:docMk/>
            <pc:sldMk cId="77921929" sldId="304"/>
            <ac:spMk id="33" creationId="{7002820E-7C50-4F0D-BBB6-9462D2E55C90}"/>
          </ac:spMkLst>
        </pc:spChg>
        <pc:spChg chg="add mod">
          <ac:chgData name="Xuanbo" userId="52a29cb4-095e-4b88-8e5b-abe65ecae15b" providerId="ADAL" clId="{B2B382BD-B0A5-45CD-8583-384AE8D74684}" dt="2023-03-03T04:47:23.473" v="166" actId="164"/>
          <ac:spMkLst>
            <pc:docMk/>
            <pc:sldMk cId="77921929" sldId="304"/>
            <ac:spMk id="34" creationId="{ABF7B0DB-6EB5-4709-91F0-03C9BD2DAD25}"/>
          </ac:spMkLst>
        </pc:spChg>
        <pc:spChg chg="add mod">
          <ac:chgData name="Xuanbo" userId="52a29cb4-095e-4b88-8e5b-abe65ecae15b" providerId="ADAL" clId="{B2B382BD-B0A5-45CD-8583-384AE8D74684}" dt="2023-03-03T04:47:23.473" v="166" actId="164"/>
          <ac:spMkLst>
            <pc:docMk/>
            <pc:sldMk cId="77921929" sldId="304"/>
            <ac:spMk id="35" creationId="{50A3D617-6628-46C0-9348-C3324E74B46E}"/>
          </ac:spMkLst>
        </pc:spChg>
        <pc:spChg chg="add mod">
          <ac:chgData name="Xuanbo" userId="52a29cb4-095e-4b88-8e5b-abe65ecae15b" providerId="ADAL" clId="{B2B382BD-B0A5-45CD-8583-384AE8D74684}" dt="2023-03-03T04:55:14.479" v="354" actId="20577"/>
          <ac:spMkLst>
            <pc:docMk/>
            <pc:sldMk cId="77921929" sldId="304"/>
            <ac:spMk id="36" creationId="{8A5052D8-1EC2-4B22-8718-0BFE2F151FD6}"/>
          </ac:spMkLst>
        </pc:spChg>
        <pc:grpChg chg="add del mod">
          <ac:chgData name="Xuanbo" userId="52a29cb4-095e-4b88-8e5b-abe65ecae15b" providerId="ADAL" clId="{B2B382BD-B0A5-45CD-8583-384AE8D74684}" dt="2023-03-03T04:48:54.368" v="188" actId="21"/>
          <ac:grpSpMkLst>
            <pc:docMk/>
            <pc:sldMk cId="77921929" sldId="304"/>
            <ac:grpSpMk id="14" creationId="{AB74FA97-8F1F-436D-87A2-33F038E2F02E}"/>
          </ac:grpSpMkLst>
        </pc:grpChg>
        <pc:picChg chg="del">
          <ac:chgData name="Xuanbo" userId="52a29cb4-095e-4b88-8e5b-abe65ecae15b" providerId="ADAL" clId="{B2B382BD-B0A5-45CD-8583-384AE8D74684}" dt="2023-03-03T04:13:53.232" v="66" actId="21"/>
          <ac:picMkLst>
            <pc:docMk/>
            <pc:sldMk cId="77921929" sldId="304"/>
            <ac:picMk id="3" creationId="{2D439A1B-31DD-48F5-9DD9-4787B4525BB6}"/>
          </ac:picMkLst>
        </pc:picChg>
        <pc:picChg chg="add mod">
          <ac:chgData name="Xuanbo" userId="52a29cb4-095e-4b88-8e5b-abe65ecae15b" providerId="ADAL" clId="{B2B382BD-B0A5-45CD-8583-384AE8D74684}" dt="2023-03-03T04:47:23.473" v="166" actId="164"/>
          <ac:picMkLst>
            <pc:docMk/>
            <pc:sldMk cId="77921929" sldId="304"/>
            <ac:picMk id="4" creationId="{0F4E0A11-5940-459C-BB35-F5ABCECEEECB}"/>
          </ac:picMkLst>
        </pc:picChg>
        <pc:picChg chg="add mod">
          <ac:chgData name="Xuanbo" userId="52a29cb4-095e-4b88-8e5b-abe65ecae15b" providerId="ADAL" clId="{B2B382BD-B0A5-45CD-8583-384AE8D74684}" dt="2023-03-03T04:47:23.473" v="166" actId="164"/>
          <ac:picMkLst>
            <pc:docMk/>
            <pc:sldMk cId="77921929" sldId="304"/>
            <ac:picMk id="6" creationId="{AB2D06B5-8D07-4D80-B851-8C713FD5CC1C}"/>
          </ac:picMkLst>
        </pc:picChg>
        <pc:picChg chg="add mod">
          <ac:chgData name="Xuanbo" userId="52a29cb4-095e-4b88-8e5b-abe65ecae15b" providerId="ADAL" clId="{B2B382BD-B0A5-45CD-8583-384AE8D74684}" dt="2023-03-03T04:47:23.473" v="166" actId="164"/>
          <ac:picMkLst>
            <pc:docMk/>
            <pc:sldMk cId="77921929" sldId="304"/>
            <ac:picMk id="11" creationId="{8C0CF764-8687-4568-8C3C-692263CB4969}"/>
          </ac:picMkLst>
        </pc:picChg>
        <pc:picChg chg="add mod">
          <ac:chgData name="Xuanbo" userId="52a29cb4-095e-4b88-8e5b-abe65ecae15b" providerId="ADAL" clId="{B2B382BD-B0A5-45CD-8583-384AE8D74684}" dt="2023-03-03T04:47:23.473" v="166" actId="164"/>
          <ac:picMkLst>
            <pc:docMk/>
            <pc:sldMk cId="77921929" sldId="304"/>
            <ac:picMk id="13" creationId="{CDEC8DE6-35E4-4D6E-9A67-E94FDCF6D9D8}"/>
          </ac:picMkLst>
        </pc:picChg>
        <pc:picChg chg="add mod">
          <ac:chgData name="Xuanbo" userId="52a29cb4-095e-4b88-8e5b-abe65ecae15b" providerId="ADAL" clId="{B2B382BD-B0A5-45CD-8583-384AE8D74684}" dt="2023-03-03T04:49:54.775" v="198" actId="1076"/>
          <ac:picMkLst>
            <pc:docMk/>
            <pc:sldMk cId="77921929" sldId="304"/>
            <ac:picMk id="19" creationId="{864E2122-864E-464C-A88C-03266E536C55}"/>
          </ac:picMkLst>
        </pc:picChg>
        <pc:picChg chg="del">
          <ac:chgData name="Xuanbo" userId="52a29cb4-095e-4b88-8e5b-abe65ecae15b" providerId="ADAL" clId="{B2B382BD-B0A5-45CD-8583-384AE8D74684}" dt="2023-03-03T04:13:53.232" v="66" actId="21"/>
          <ac:picMkLst>
            <pc:docMk/>
            <pc:sldMk cId="77921929" sldId="304"/>
            <ac:picMk id="23" creationId="{6E96FA2A-816D-4B1A-84FA-F83B5DA21DFE}"/>
          </ac:picMkLst>
        </pc:picChg>
        <pc:picChg chg="del">
          <ac:chgData name="Xuanbo" userId="52a29cb4-095e-4b88-8e5b-abe65ecae15b" providerId="ADAL" clId="{B2B382BD-B0A5-45CD-8583-384AE8D74684}" dt="2023-03-03T04:13:47.034" v="62" actId="21"/>
          <ac:picMkLst>
            <pc:docMk/>
            <pc:sldMk cId="77921929" sldId="304"/>
            <ac:picMk id="24" creationId="{17552ABE-86F7-433E-ADC2-E6563423E360}"/>
          </ac:picMkLst>
        </pc:picChg>
        <pc:picChg chg="del">
          <ac:chgData name="Xuanbo" userId="52a29cb4-095e-4b88-8e5b-abe65ecae15b" providerId="ADAL" clId="{B2B382BD-B0A5-45CD-8583-384AE8D74684}" dt="2023-03-03T04:13:41.386" v="60" actId="21"/>
          <ac:picMkLst>
            <pc:docMk/>
            <pc:sldMk cId="77921929" sldId="304"/>
            <ac:picMk id="25" creationId="{7EFB2200-CA16-44A5-A19C-C7B80E0C799B}"/>
          </ac:picMkLst>
        </pc:picChg>
        <pc:picChg chg="del">
          <ac:chgData name="Xuanbo" userId="52a29cb4-095e-4b88-8e5b-abe65ecae15b" providerId="ADAL" clId="{B2B382BD-B0A5-45CD-8583-384AE8D74684}" dt="2023-03-03T04:13:41.386" v="60" actId="21"/>
          <ac:picMkLst>
            <pc:docMk/>
            <pc:sldMk cId="77921929" sldId="304"/>
            <ac:picMk id="26" creationId="{E12424CE-92F4-4B52-B7CD-A49B744F7B8E}"/>
          </ac:picMkLst>
        </pc:picChg>
        <pc:picChg chg="del">
          <ac:chgData name="Xuanbo" userId="52a29cb4-095e-4b88-8e5b-abe65ecae15b" providerId="ADAL" clId="{B2B382BD-B0A5-45CD-8583-384AE8D74684}" dt="2023-03-03T04:13:41.386" v="60" actId="21"/>
          <ac:picMkLst>
            <pc:docMk/>
            <pc:sldMk cId="77921929" sldId="304"/>
            <ac:picMk id="30" creationId="{D1E9D11F-BB21-47EA-868A-F328E3C0FE85}"/>
          </ac:picMkLst>
        </pc:picChg>
      </pc:sldChg>
      <pc:sldChg chg="addSp delSp modSp new mod">
        <pc:chgData name="Xuanbo" userId="52a29cb4-095e-4b88-8e5b-abe65ecae15b" providerId="ADAL" clId="{B2B382BD-B0A5-45CD-8583-384AE8D74684}" dt="2023-03-03T04:52:15.774" v="277" actId="1076"/>
        <pc:sldMkLst>
          <pc:docMk/>
          <pc:sldMk cId="2441299604" sldId="305"/>
        </pc:sldMkLst>
        <pc:spChg chg="del">
          <ac:chgData name="Xuanbo" userId="52a29cb4-095e-4b88-8e5b-abe65ecae15b" providerId="ADAL" clId="{B2B382BD-B0A5-45CD-8583-384AE8D74684}" dt="2023-03-03T04:51:34.641" v="264" actId="21"/>
          <ac:spMkLst>
            <pc:docMk/>
            <pc:sldMk cId="2441299604" sldId="305"/>
            <ac:spMk id="2" creationId="{A261ECFB-604F-42EE-BB02-7F8EFBFCCACA}"/>
          </ac:spMkLst>
        </pc:spChg>
        <pc:spChg chg="del">
          <ac:chgData name="Xuanbo" userId="52a29cb4-095e-4b88-8e5b-abe65ecae15b" providerId="ADAL" clId="{B2B382BD-B0A5-45CD-8583-384AE8D74684}" dt="2023-03-03T04:51:33.282" v="261" actId="21"/>
          <ac:spMkLst>
            <pc:docMk/>
            <pc:sldMk cId="2441299604" sldId="305"/>
            <ac:spMk id="3" creationId="{6353902B-0F13-49DD-B13B-708DD474A672}"/>
          </ac:spMkLst>
        </pc:spChg>
        <pc:spChg chg="add del mod">
          <ac:chgData name="Xuanbo" userId="52a29cb4-095e-4b88-8e5b-abe65ecae15b" providerId="ADAL" clId="{B2B382BD-B0A5-45CD-8583-384AE8D74684}" dt="2023-03-03T04:51:56.081" v="273" actId="21"/>
          <ac:spMkLst>
            <pc:docMk/>
            <pc:sldMk cId="2441299604" sldId="305"/>
            <ac:spMk id="5" creationId="{B30FD9E5-90F4-4873-8670-7E6D00150E00}"/>
          </ac:spMkLst>
        </pc:spChg>
        <pc:spChg chg="add mod">
          <ac:chgData name="Xuanbo" userId="52a29cb4-095e-4b88-8e5b-abe65ecae15b" providerId="ADAL" clId="{B2B382BD-B0A5-45CD-8583-384AE8D74684}" dt="2023-03-03T04:52:11.242" v="276" actId="113"/>
          <ac:spMkLst>
            <pc:docMk/>
            <pc:sldMk cId="2441299604" sldId="305"/>
            <ac:spMk id="6" creationId="{9BBD0482-E157-4400-81D2-F2FACD8510F0}"/>
          </ac:spMkLst>
        </pc:spChg>
        <pc:picChg chg="add mod">
          <ac:chgData name="Xuanbo" userId="52a29cb4-095e-4b88-8e5b-abe65ecae15b" providerId="ADAL" clId="{B2B382BD-B0A5-45CD-8583-384AE8D74684}" dt="2023-03-03T04:52:15.774" v="277" actId="1076"/>
          <ac:picMkLst>
            <pc:docMk/>
            <pc:sldMk cId="2441299604" sldId="305"/>
            <ac:picMk id="4" creationId="{FBDDC59C-627E-45AB-B1AD-7B1600747937}"/>
          </ac:picMkLst>
        </pc:picChg>
      </pc:sldChg>
      <pc:sldChg chg="delSp new del mod">
        <pc:chgData name="Xuanbo" userId="52a29cb4-095e-4b88-8e5b-abe65ecae15b" providerId="ADAL" clId="{B2B382BD-B0A5-45CD-8583-384AE8D74684}" dt="2023-03-03T04:46:09.364" v="131" actId="2696"/>
        <pc:sldMkLst>
          <pc:docMk/>
          <pc:sldMk cId="4132653234" sldId="305"/>
        </pc:sldMkLst>
        <pc:spChg chg="del">
          <ac:chgData name="Xuanbo" userId="52a29cb4-095e-4b88-8e5b-abe65ecae15b" providerId="ADAL" clId="{B2B382BD-B0A5-45CD-8583-384AE8D74684}" dt="2023-03-03T04:16:22.732" v="129" actId="21"/>
          <ac:spMkLst>
            <pc:docMk/>
            <pc:sldMk cId="4132653234" sldId="305"/>
            <ac:spMk id="2" creationId="{1AE3AC8C-F82A-4DB5-A396-113CEF662CF1}"/>
          </ac:spMkLst>
        </pc:spChg>
        <pc:spChg chg="del">
          <ac:chgData name="Xuanbo" userId="52a29cb4-095e-4b88-8e5b-abe65ecae15b" providerId="ADAL" clId="{B2B382BD-B0A5-45CD-8583-384AE8D74684}" dt="2023-03-03T04:16:22.732" v="129" actId="21"/>
          <ac:spMkLst>
            <pc:docMk/>
            <pc:sldMk cId="4132653234" sldId="305"/>
            <ac:spMk id="3" creationId="{FD9A75D4-6E26-4F75-86CD-0540FAC05B85}"/>
          </ac:spMkLst>
        </pc:spChg>
      </pc:sldChg>
    </pc:docChg>
  </pc:docChgLst>
  <pc:docChgLst>
    <pc:chgData name="Miao, Xuanbo" userId="52a29cb4-095e-4b88-8e5b-abe65ecae15b" providerId="ADAL" clId="{8113D61B-746A-4E5D-AD9B-46C672B12936}"/>
    <pc:docChg chg="undo custSel addSld delSld modSld sldOrd">
      <pc:chgData name="Miao, Xuanbo" userId="52a29cb4-095e-4b88-8e5b-abe65ecae15b" providerId="ADAL" clId="{8113D61B-746A-4E5D-AD9B-46C672B12936}" dt="2023-02-01T23:45:57.544" v="349"/>
      <pc:docMkLst>
        <pc:docMk/>
      </pc:docMkLst>
      <pc:sldChg chg="addSp delSp modSp mod">
        <pc:chgData name="Miao, Xuanbo" userId="52a29cb4-095e-4b88-8e5b-abe65ecae15b" providerId="ADAL" clId="{8113D61B-746A-4E5D-AD9B-46C672B12936}" dt="2023-02-01T23:45:29.885" v="346" actId="20577"/>
        <pc:sldMkLst>
          <pc:docMk/>
          <pc:sldMk cId="552668685" sldId="257"/>
        </pc:sldMkLst>
        <pc:spChg chg="mod">
          <ac:chgData name="Miao, Xuanbo" userId="52a29cb4-095e-4b88-8e5b-abe65ecae15b" providerId="ADAL" clId="{8113D61B-746A-4E5D-AD9B-46C672B12936}" dt="2023-02-01T23:45:29.885" v="346" actId="20577"/>
          <ac:spMkLst>
            <pc:docMk/>
            <pc:sldMk cId="552668685" sldId="257"/>
            <ac:spMk id="3" creationId="{20325110-61F9-C684-2DCD-06D38968443F}"/>
          </ac:spMkLst>
        </pc:spChg>
        <pc:spChg chg="mod">
          <ac:chgData name="Miao, Xuanbo" userId="52a29cb4-095e-4b88-8e5b-abe65ecae15b" providerId="ADAL" clId="{8113D61B-746A-4E5D-AD9B-46C672B12936}" dt="2023-01-31T22:25:26.252" v="7"/>
          <ac:spMkLst>
            <pc:docMk/>
            <pc:sldMk cId="552668685" sldId="257"/>
            <ac:spMk id="7" creationId="{8A8512DB-3D28-7985-AF73-D35B05BD1D43}"/>
          </ac:spMkLst>
        </pc:spChg>
        <pc:spChg chg="mod">
          <ac:chgData name="Miao, Xuanbo" userId="52a29cb4-095e-4b88-8e5b-abe65ecae15b" providerId="ADAL" clId="{8113D61B-746A-4E5D-AD9B-46C672B12936}" dt="2023-01-31T22:25:30.372" v="10" actId="20577"/>
          <ac:spMkLst>
            <pc:docMk/>
            <pc:sldMk cId="552668685" sldId="257"/>
            <ac:spMk id="9" creationId="{4536A1E2-19E5-85F2-60D0-8CF11F284471}"/>
          </ac:spMkLst>
        </pc:spChg>
        <pc:spChg chg="mod">
          <ac:chgData name="Miao, Xuanbo" userId="52a29cb4-095e-4b88-8e5b-abe65ecae15b" providerId="ADAL" clId="{8113D61B-746A-4E5D-AD9B-46C672B12936}" dt="2023-01-31T22:25:27.670" v="8"/>
          <ac:spMkLst>
            <pc:docMk/>
            <pc:sldMk cId="552668685" sldId="257"/>
            <ac:spMk id="11" creationId="{8870D315-40E3-0EC2-6D56-E03037F01BA6}"/>
          </ac:spMkLst>
        </pc:spChg>
        <pc:grpChg chg="mod">
          <ac:chgData name="Miao, Xuanbo" userId="52a29cb4-095e-4b88-8e5b-abe65ecae15b" providerId="ADAL" clId="{8113D61B-746A-4E5D-AD9B-46C672B12936}" dt="2023-01-31T22:25:26.252" v="7"/>
          <ac:grpSpMkLst>
            <pc:docMk/>
            <pc:sldMk cId="552668685" sldId="257"/>
            <ac:grpSpMk id="2" creationId="{89DA59E5-C499-C8AA-1580-49E9A24F5B35}"/>
          </ac:grpSpMkLst>
        </pc:grpChg>
        <pc:grpChg chg="del mod">
          <ac:chgData name="Miao, Xuanbo" userId="52a29cb4-095e-4b88-8e5b-abe65ecae15b" providerId="ADAL" clId="{8113D61B-746A-4E5D-AD9B-46C672B12936}" dt="2023-01-31T22:25:59.657" v="12" actId="21"/>
          <ac:grpSpMkLst>
            <pc:docMk/>
            <pc:sldMk cId="552668685" sldId="257"/>
            <ac:grpSpMk id="4" creationId="{AF5B0B1B-621F-8EC1-2218-E015711A7A74}"/>
          </ac:grpSpMkLst>
        </pc:grpChg>
        <pc:grpChg chg="del mod">
          <ac:chgData name="Miao, Xuanbo" userId="52a29cb4-095e-4b88-8e5b-abe65ecae15b" providerId="ADAL" clId="{8113D61B-746A-4E5D-AD9B-46C672B12936}" dt="2023-01-31T22:25:59.657" v="12" actId="21"/>
          <ac:grpSpMkLst>
            <pc:docMk/>
            <pc:sldMk cId="552668685" sldId="257"/>
            <ac:grpSpMk id="10" creationId="{16BA5537-948C-454B-668A-60A1CAC55E08}"/>
          </ac:grpSpMkLst>
        </pc:grpChg>
        <pc:grpChg chg="del mod">
          <ac:chgData name="Miao, Xuanbo" userId="52a29cb4-095e-4b88-8e5b-abe65ecae15b" providerId="ADAL" clId="{8113D61B-746A-4E5D-AD9B-46C672B12936}" dt="2023-01-31T22:25:59.657" v="12" actId="21"/>
          <ac:grpSpMkLst>
            <pc:docMk/>
            <pc:sldMk cId="552668685" sldId="257"/>
            <ac:grpSpMk id="15" creationId="{B9BC90E2-6E36-61F0-EC40-00DA0D8C9944}"/>
          </ac:grpSpMkLst>
        </pc:grpChg>
        <pc:grpChg chg="del mod">
          <ac:chgData name="Miao, Xuanbo" userId="52a29cb4-095e-4b88-8e5b-abe65ecae15b" providerId="ADAL" clId="{8113D61B-746A-4E5D-AD9B-46C672B12936}" dt="2023-01-31T22:25:59.657" v="12" actId="21"/>
          <ac:grpSpMkLst>
            <pc:docMk/>
            <pc:sldMk cId="552668685" sldId="257"/>
            <ac:grpSpMk id="18" creationId="{5A14AC94-DCB8-EED9-A72C-02F1C822A195}"/>
          </ac:grpSpMkLst>
        </pc:grpChg>
        <pc:grpChg chg="del">
          <ac:chgData name="Miao, Xuanbo" userId="52a29cb4-095e-4b88-8e5b-abe65ecae15b" providerId="ADAL" clId="{8113D61B-746A-4E5D-AD9B-46C672B12936}" dt="2023-01-31T22:26:00.342" v="13" actId="21"/>
          <ac:grpSpMkLst>
            <pc:docMk/>
            <pc:sldMk cId="552668685" sldId="257"/>
            <ac:grpSpMk id="21" creationId="{2D40B5EE-1447-5D22-31BE-1EDEF50A50DF}"/>
          </ac:grpSpMkLst>
        </pc:grpChg>
        <pc:grpChg chg="del mod">
          <ac:chgData name="Miao, Xuanbo" userId="52a29cb4-095e-4b88-8e5b-abe65ecae15b" providerId="ADAL" clId="{8113D61B-746A-4E5D-AD9B-46C672B12936}" dt="2023-01-31T22:25:59.657" v="12" actId="21"/>
          <ac:grpSpMkLst>
            <pc:docMk/>
            <pc:sldMk cId="552668685" sldId="257"/>
            <ac:grpSpMk id="24" creationId="{75FF99BC-D142-79BF-49A7-4BB9134C19CF}"/>
          </ac:grpSpMkLst>
        </pc:grpChg>
        <pc:cxnChg chg="add del">
          <ac:chgData name="Miao, Xuanbo" userId="52a29cb4-095e-4b88-8e5b-abe65ecae15b" providerId="ADAL" clId="{8113D61B-746A-4E5D-AD9B-46C672B12936}" dt="2023-01-31T22:26:08.389" v="15" actId="21"/>
          <ac:cxnSpMkLst>
            <pc:docMk/>
            <pc:sldMk cId="552668685" sldId="257"/>
            <ac:cxnSpMk id="27" creationId="{683EED44-A760-D3EE-798C-72B165C98A8A}"/>
          </ac:cxnSpMkLst>
        </pc:cxnChg>
      </pc:sldChg>
      <pc:sldChg chg="del">
        <pc:chgData name="Miao, Xuanbo" userId="52a29cb4-095e-4b88-8e5b-abe65ecae15b" providerId="ADAL" clId="{8113D61B-746A-4E5D-AD9B-46C672B12936}" dt="2023-01-31T22:26:19.558" v="16" actId="2696"/>
        <pc:sldMkLst>
          <pc:docMk/>
          <pc:sldMk cId="238003751" sldId="266"/>
        </pc:sldMkLst>
      </pc:sldChg>
      <pc:sldChg chg="del">
        <pc:chgData name="Miao, Xuanbo" userId="52a29cb4-095e-4b88-8e5b-abe65ecae15b" providerId="ADAL" clId="{8113D61B-746A-4E5D-AD9B-46C672B12936}" dt="2023-01-31T22:26:19.558" v="16" actId="2696"/>
        <pc:sldMkLst>
          <pc:docMk/>
          <pc:sldMk cId="595842006" sldId="268"/>
        </pc:sldMkLst>
      </pc:sldChg>
      <pc:sldChg chg="del">
        <pc:chgData name="Miao, Xuanbo" userId="52a29cb4-095e-4b88-8e5b-abe65ecae15b" providerId="ADAL" clId="{8113D61B-746A-4E5D-AD9B-46C672B12936}" dt="2023-01-31T22:26:19.558" v="16" actId="2696"/>
        <pc:sldMkLst>
          <pc:docMk/>
          <pc:sldMk cId="2449267740" sldId="270"/>
        </pc:sldMkLst>
      </pc:sldChg>
      <pc:sldChg chg="del">
        <pc:chgData name="Miao, Xuanbo" userId="52a29cb4-095e-4b88-8e5b-abe65ecae15b" providerId="ADAL" clId="{8113D61B-746A-4E5D-AD9B-46C672B12936}" dt="2023-01-31T22:26:19.558" v="16" actId="2696"/>
        <pc:sldMkLst>
          <pc:docMk/>
          <pc:sldMk cId="3029073966" sldId="271"/>
        </pc:sldMkLst>
      </pc:sldChg>
      <pc:sldChg chg="addSp delSp modSp new mod ord">
        <pc:chgData name="Miao, Xuanbo" userId="52a29cb4-095e-4b88-8e5b-abe65ecae15b" providerId="ADAL" clId="{8113D61B-746A-4E5D-AD9B-46C672B12936}" dt="2023-01-31T23:00:22.503" v="229"/>
        <pc:sldMkLst>
          <pc:docMk/>
          <pc:sldMk cId="3980408318" sldId="273"/>
        </pc:sldMkLst>
        <pc:spChg chg="del">
          <ac:chgData name="Miao, Xuanbo" userId="52a29cb4-095e-4b88-8e5b-abe65ecae15b" providerId="ADAL" clId="{8113D61B-746A-4E5D-AD9B-46C672B12936}" dt="2023-01-31T22:26:42.197" v="18" actId="21"/>
          <ac:spMkLst>
            <pc:docMk/>
            <pc:sldMk cId="3980408318" sldId="273"/>
            <ac:spMk id="2" creationId="{DC2E0B0A-91FF-4F85-9C5C-ED51DD54C620}"/>
          </ac:spMkLst>
        </pc:spChg>
        <pc:spChg chg="del">
          <ac:chgData name="Miao, Xuanbo" userId="52a29cb4-095e-4b88-8e5b-abe65ecae15b" providerId="ADAL" clId="{8113D61B-746A-4E5D-AD9B-46C672B12936}" dt="2023-01-31T22:26:43.377" v="19" actId="21"/>
          <ac:spMkLst>
            <pc:docMk/>
            <pc:sldMk cId="3980408318" sldId="273"/>
            <ac:spMk id="3" creationId="{58AA46DD-F263-4484-9C47-FB2F4BB7E07A}"/>
          </ac:spMkLst>
        </pc:spChg>
        <pc:grpChg chg="add del mod">
          <ac:chgData name="Miao, Xuanbo" userId="52a29cb4-095e-4b88-8e5b-abe65ecae15b" providerId="ADAL" clId="{8113D61B-746A-4E5D-AD9B-46C672B12936}" dt="2023-01-31T22:30:42.217" v="56" actId="165"/>
          <ac:grpSpMkLst>
            <pc:docMk/>
            <pc:sldMk cId="3980408318" sldId="273"/>
            <ac:grpSpMk id="20" creationId="{DA776813-67DC-4486-9827-8D66DF48B935}"/>
          </ac:grpSpMkLst>
        </pc:grpChg>
        <pc:grpChg chg="add mod">
          <ac:chgData name="Miao, Xuanbo" userId="52a29cb4-095e-4b88-8e5b-abe65ecae15b" providerId="ADAL" clId="{8113D61B-746A-4E5D-AD9B-46C672B12936}" dt="2023-01-31T22:30:54.784" v="60" actId="1076"/>
          <ac:grpSpMkLst>
            <pc:docMk/>
            <pc:sldMk cId="3980408318" sldId="273"/>
            <ac:grpSpMk id="21" creationId="{E3324B4D-8CF3-4299-8FF5-0249E468AEF4}"/>
          </ac:grpSpMkLst>
        </pc:grpChg>
        <pc:picChg chg="add mod topLvl">
          <ac:chgData name="Miao, Xuanbo" userId="52a29cb4-095e-4b88-8e5b-abe65ecae15b" providerId="ADAL" clId="{8113D61B-746A-4E5D-AD9B-46C672B12936}" dt="2023-01-31T22:30:47.398" v="58" actId="164"/>
          <ac:picMkLst>
            <pc:docMk/>
            <pc:sldMk cId="3980408318" sldId="273"/>
            <ac:picMk id="5" creationId="{7CDB05AC-5845-40EF-AA64-84461E95D157}"/>
          </ac:picMkLst>
        </pc:picChg>
        <pc:picChg chg="add mod topLvl">
          <ac:chgData name="Miao, Xuanbo" userId="52a29cb4-095e-4b88-8e5b-abe65ecae15b" providerId="ADAL" clId="{8113D61B-746A-4E5D-AD9B-46C672B12936}" dt="2023-01-31T22:30:47.398" v="58" actId="164"/>
          <ac:picMkLst>
            <pc:docMk/>
            <pc:sldMk cId="3980408318" sldId="273"/>
            <ac:picMk id="7" creationId="{B6A1D363-2D82-49B0-B440-566423A4F7E8}"/>
          </ac:picMkLst>
        </pc:picChg>
        <pc:picChg chg="add mod topLvl">
          <ac:chgData name="Miao, Xuanbo" userId="52a29cb4-095e-4b88-8e5b-abe65ecae15b" providerId="ADAL" clId="{8113D61B-746A-4E5D-AD9B-46C672B12936}" dt="2023-01-31T22:30:47.398" v="58" actId="164"/>
          <ac:picMkLst>
            <pc:docMk/>
            <pc:sldMk cId="3980408318" sldId="273"/>
            <ac:picMk id="9" creationId="{E79B1251-8F38-4FB1-9204-19E07910646C}"/>
          </ac:picMkLst>
        </pc:picChg>
        <pc:picChg chg="add mod topLvl">
          <ac:chgData name="Miao, Xuanbo" userId="52a29cb4-095e-4b88-8e5b-abe65ecae15b" providerId="ADAL" clId="{8113D61B-746A-4E5D-AD9B-46C672B12936}" dt="2023-01-31T22:30:47.398" v="58" actId="164"/>
          <ac:picMkLst>
            <pc:docMk/>
            <pc:sldMk cId="3980408318" sldId="273"/>
            <ac:picMk id="11" creationId="{1DB6527E-AC01-4799-93C4-DCEC20DA61FD}"/>
          </ac:picMkLst>
        </pc:picChg>
        <pc:picChg chg="add mod topLvl">
          <ac:chgData name="Miao, Xuanbo" userId="52a29cb4-095e-4b88-8e5b-abe65ecae15b" providerId="ADAL" clId="{8113D61B-746A-4E5D-AD9B-46C672B12936}" dt="2023-01-31T22:30:47.398" v="58" actId="164"/>
          <ac:picMkLst>
            <pc:docMk/>
            <pc:sldMk cId="3980408318" sldId="273"/>
            <ac:picMk id="13" creationId="{92296A69-5BDC-4061-AF44-AB30FB810881}"/>
          </ac:picMkLst>
        </pc:picChg>
        <pc:picChg chg="add mod topLvl">
          <ac:chgData name="Miao, Xuanbo" userId="52a29cb4-095e-4b88-8e5b-abe65ecae15b" providerId="ADAL" clId="{8113D61B-746A-4E5D-AD9B-46C672B12936}" dt="2023-01-31T22:30:47.398" v="58" actId="164"/>
          <ac:picMkLst>
            <pc:docMk/>
            <pc:sldMk cId="3980408318" sldId="273"/>
            <ac:picMk id="15" creationId="{F88CECE8-39C3-4208-929C-D9099366B709}"/>
          </ac:picMkLst>
        </pc:picChg>
        <pc:picChg chg="add mod topLvl">
          <ac:chgData name="Miao, Xuanbo" userId="52a29cb4-095e-4b88-8e5b-abe65ecae15b" providerId="ADAL" clId="{8113D61B-746A-4E5D-AD9B-46C672B12936}" dt="2023-01-31T22:30:47.398" v="58" actId="164"/>
          <ac:picMkLst>
            <pc:docMk/>
            <pc:sldMk cId="3980408318" sldId="273"/>
            <ac:picMk id="17" creationId="{AF797005-FDBA-4297-BF27-C4BF33887A5D}"/>
          </ac:picMkLst>
        </pc:picChg>
        <pc:picChg chg="add mod topLvl">
          <ac:chgData name="Miao, Xuanbo" userId="52a29cb4-095e-4b88-8e5b-abe65ecae15b" providerId="ADAL" clId="{8113D61B-746A-4E5D-AD9B-46C672B12936}" dt="2023-01-31T22:30:47.398" v="58" actId="164"/>
          <ac:picMkLst>
            <pc:docMk/>
            <pc:sldMk cId="3980408318" sldId="273"/>
            <ac:picMk id="19" creationId="{0722505E-D64B-4C09-B0F6-8A717A9700A2}"/>
          </ac:picMkLst>
        </pc:picChg>
      </pc:sldChg>
      <pc:sldChg chg="addSp delSp modSp new mod ord">
        <pc:chgData name="Miao, Xuanbo" userId="52a29cb4-095e-4b88-8e5b-abe65ecae15b" providerId="ADAL" clId="{8113D61B-746A-4E5D-AD9B-46C672B12936}" dt="2023-01-31T23:03:39.822" v="327" actId="1076"/>
        <pc:sldMkLst>
          <pc:docMk/>
          <pc:sldMk cId="734887308" sldId="274"/>
        </pc:sldMkLst>
        <pc:spChg chg="del">
          <ac:chgData name="Miao, Xuanbo" userId="52a29cb4-095e-4b88-8e5b-abe65ecae15b" providerId="ADAL" clId="{8113D61B-746A-4E5D-AD9B-46C672B12936}" dt="2023-01-31T22:30:59.555" v="62" actId="21"/>
          <ac:spMkLst>
            <pc:docMk/>
            <pc:sldMk cId="734887308" sldId="274"/>
            <ac:spMk id="2" creationId="{804ABF71-71D8-4F46-AAE4-671844D32B43}"/>
          </ac:spMkLst>
        </pc:spChg>
        <pc:spChg chg="del">
          <ac:chgData name="Miao, Xuanbo" userId="52a29cb4-095e-4b88-8e5b-abe65ecae15b" providerId="ADAL" clId="{8113D61B-746A-4E5D-AD9B-46C672B12936}" dt="2023-01-31T22:30:59.555" v="62" actId="21"/>
          <ac:spMkLst>
            <pc:docMk/>
            <pc:sldMk cId="734887308" sldId="274"/>
            <ac:spMk id="3" creationId="{55FB7360-26F8-4155-BF08-69DB6675C871}"/>
          </ac:spMkLst>
        </pc:spChg>
        <pc:picChg chg="add del">
          <ac:chgData name="Miao, Xuanbo" userId="52a29cb4-095e-4b88-8e5b-abe65ecae15b" providerId="ADAL" clId="{8113D61B-746A-4E5D-AD9B-46C672B12936}" dt="2023-01-31T22:31:42.480" v="64" actId="22"/>
          <ac:picMkLst>
            <pc:docMk/>
            <pc:sldMk cId="734887308" sldId="274"/>
            <ac:picMk id="5" creationId="{A4A2DD73-A218-410C-A247-9D5BFF2CFCDE}"/>
          </ac:picMkLst>
        </pc:picChg>
        <pc:picChg chg="add del mod">
          <ac:chgData name="Miao, Xuanbo" userId="52a29cb4-095e-4b88-8e5b-abe65ecae15b" providerId="ADAL" clId="{8113D61B-746A-4E5D-AD9B-46C672B12936}" dt="2023-01-31T22:48:57.153" v="103" actId="21"/>
          <ac:picMkLst>
            <pc:docMk/>
            <pc:sldMk cId="734887308" sldId="274"/>
            <ac:picMk id="7" creationId="{DF25A08E-0FFB-47D6-B584-6D1A78D3570F}"/>
          </ac:picMkLst>
        </pc:picChg>
        <pc:picChg chg="add del mod">
          <ac:chgData name="Miao, Xuanbo" userId="52a29cb4-095e-4b88-8e5b-abe65ecae15b" providerId="ADAL" clId="{8113D61B-746A-4E5D-AD9B-46C672B12936}" dt="2023-01-31T22:48:57.153" v="103" actId="21"/>
          <ac:picMkLst>
            <pc:docMk/>
            <pc:sldMk cId="734887308" sldId="274"/>
            <ac:picMk id="9" creationId="{B7D71C1E-DE5A-422B-B822-A130F728AEEC}"/>
          </ac:picMkLst>
        </pc:picChg>
        <pc:picChg chg="add del mod">
          <ac:chgData name="Miao, Xuanbo" userId="52a29cb4-095e-4b88-8e5b-abe65ecae15b" providerId="ADAL" clId="{8113D61B-746A-4E5D-AD9B-46C672B12936}" dt="2023-01-31T22:48:57.153" v="103" actId="21"/>
          <ac:picMkLst>
            <pc:docMk/>
            <pc:sldMk cId="734887308" sldId="274"/>
            <ac:picMk id="11" creationId="{17DB88FD-48D9-4220-B157-08CB43ACB84F}"/>
          </ac:picMkLst>
        </pc:picChg>
        <pc:picChg chg="add del mod">
          <ac:chgData name="Miao, Xuanbo" userId="52a29cb4-095e-4b88-8e5b-abe65ecae15b" providerId="ADAL" clId="{8113D61B-746A-4E5D-AD9B-46C672B12936}" dt="2023-01-31T22:48:57.153" v="103" actId="21"/>
          <ac:picMkLst>
            <pc:docMk/>
            <pc:sldMk cId="734887308" sldId="274"/>
            <ac:picMk id="13" creationId="{C46409FE-5B6E-44AB-BD27-E44CE6A25023}"/>
          </ac:picMkLst>
        </pc:picChg>
        <pc:picChg chg="add del mod">
          <ac:chgData name="Miao, Xuanbo" userId="52a29cb4-095e-4b88-8e5b-abe65ecae15b" providerId="ADAL" clId="{8113D61B-746A-4E5D-AD9B-46C672B12936}" dt="2023-01-31T22:48:57.153" v="103" actId="21"/>
          <ac:picMkLst>
            <pc:docMk/>
            <pc:sldMk cId="734887308" sldId="274"/>
            <ac:picMk id="15" creationId="{00223279-1111-4F52-A24C-B0916B5E3E44}"/>
          </ac:picMkLst>
        </pc:picChg>
        <pc:picChg chg="add del mod">
          <ac:chgData name="Miao, Xuanbo" userId="52a29cb4-095e-4b88-8e5b-abe65ecae15b" providerId="ADAL" clId="{8113D61B-746A-4E5D-AD9B-46C672B12936}" dt="2023-01-31T22:48:57.153" v="103" actId="21"/>
          <ac:picMkLst>
            <pc:docMk/>
            <pc:sldMk cId="734887308" sldId="274"/>
            <ac:picMk id="17" creationId="{3F491014-D85F-434D-BF85-7C322A8E30ED}"/>
          </ac:picMkLst>
        </pc:picChg>
        <pc:picChg chg="add del mod">
          <ac:chgData name="Miao, Xuanbo" userId="52a29cb4-095e-4b88-8e5b-abe65ecae15b" providerId="ADAL" clId="{8113D61B-746A-4E5D-AD9B-46C672B12936}" dt="2023-01-31T22:48:57.153" v="103" actId="21"/>
          <ac:picMkLst>
            <pc:docMk/>
            <pc:sldMk cId="734887308" sldId="274"/>
            <ac:picMk id="19" creationId="{5FADC729-A273-498D-83BB-0E2B280BDAED}"/>
          </ac:picMkLst>
        </pc:picChg>
        <pc:picChg chg="add del mod">
          <ac:chgData name="Miao, Xuanbo" userId="52a29cb4-095e-4b88-8e5b-abe65ecae15b" providerId="ADAL" clId="{8113D61B-746A-4E5D-AD9B-46C672B12936}" dt="2023-01-31T22:48:57.153" v="103" actId="21"/>
          <ac:picMkLst>
            <pc:docMk/>
            <pc:sldMk cId="734887308" sldId="274"/>
            <ac:picMk id="21" creationId="{4D5E577B-E045-4285-8FAB-D0D5891F6360}"/>
          </ac:picMkLst>
        </pc:picChg>
        <pc:picChg chg="add del mod">
          <ac:chgData name="Miao, Xuanbo" userId="52a29cb4-095e-4b88-8e5b-abe65ecae15b" providerId="ADAL" clId="{8113D61B-746A-4E5D-AD9B-46C672B12936}" dt="2023-01-31T22:47:01.736" v="75" actId="21"/>
          <ac:picMkLst>
            <pc:docMk/>
            <pc:sldMk cId="734887308" sldId="274"/>
            <ac:picMk id="23" creationId="{FA53200D-7EE7-4286-9F10-ED3F2395C69C}"/>
          </ac:picMkLst>
        </pc:picChg>
        <pc:picChg chg="add del mod">
          <ac:chgData name="Miao, Xuanbo" userId="52a29cb4-095e-4b88-8e5b-abe65ecae15b" providerId="ADAL" clId="{8113D61B-746A-4E5D-AD9B-46C672B12936}" dt="2023-01-31T22:48:57.153" v="103" actId="21"/>
          <ac:picMkLst>
            <pc:docMk/>
            <pc:sldMk cId="734887308" sldId="274"/>
            <ac:picMk id="25" creationId="{97FD1597-1E80-4E81-909A-8CFC8D832567}"/>
          </ac:picMkLst>
        </pc:picChg>
        <pc:picChg chg="add del mod">
          <ac:chgData name="Miao, Xuanbo" userId="52a29cb4-095e-4b88-8e5b-abe65ecae15b" providerId="ADAL" clId="{8113D61B-746A-4E5D-AD9B-46C672B12936}" dt="2023-01-31T22:48:57.153" v="103" actId="21"/>
          <ac:picMkLst>
            <pc:docMk/>
            <pc:sldMk cId="734887308" sldId="274"/>
            <ac:picMk id="27" creationId="{01554F1C-6AC2-440A-BF4B-057ABEBE72AB}"/>
          </ac:picMkLst>
        </pc:picChg>
        <pc:picChg chg="add del mod">
          <ac:chgData name="Miao, Xuanbo" userId="52a29cb4-095e-4b88-8e5b-abe65ecae15b" providerId="ADAL" clId="{8113D61B-746A-4E5D-AD9B-46C672B12936}" dt="2023-01-31T22:57:24.043" v="145" actId="21"/>
          <ac:picMkLst>
            <pc:docMk/>
            <pc:sldMk cId="734887308" sldId="274"/>
            <ac:picMk id="29" creationId="{5A384057-7DE6-4CD6-A474-E8491BAAA323}"/>
          </ac:picMkLst>
        </pc:picChg>
        <pc:picChg chg="add del mod">
          <ac:chgData name="Miao, Xuanbo" userId="52a29cb4-095e-4b88-8e5b-abe65ecae15b" providerId="ADAL" clId="{8113D61B-746A-4E5D-AD9B-46C672B12936}" dt="2023-01-31T22:57:24.043" v="145" actId="21"/>
          <ac:picMkLst>
            <pc:docMk/>
            <pc:sldMk cId="734887308" sldId="274"/>
            <ac:picMk id="31" creationId="{6FFFEF76-BFDC-40D9-98F0-5434330B74D7}"/>
          </ac:picMkLst>
        </pc:picChg>
        <pc:picChg chg="add del mod modCrop">
          <ac:chgData name="Miao, Xuanbo" userId="52a29cb4-095e-4b88-8e5b-abe65ecae15b" providerId="ADAL" clId="{8113D61B-746A-4E5D-AD9B-46C672B12936}" dt="2023-01-31T22:57:24.043" v="145" actId="21"/>
          <ac:picMkLst>
            <pc:docMk/>
            <pc:sldMk cId="734887308" sldId="274"/>
            <ac:picMk id="33" creationId="{717830BB-3137-448B-9244-49E8220F758A}"/>
          </ac:picMkLst>
        </pc:picChg>
        <pc:picChg chg="add del mod modCrop">
          <ac:chgData name="Miao, Xuanbo" userId="52a29cb4-095e-4b88-8e5b-abe65ecae15b" providerId="ADAL" clId="{8113D61B-746A-4E5D-AD9B-46C672B12936}" dt="2023-01-31T22:57:24.043" v="145" actId="21"/>
          <ac:picMkLst>
            <pc:docMk/>
            <pc:sldMk cId="734887308" sldId="274"/>
            <ac:picMk id="35" creationId="{A2D8AA65-09E7-4B9B-870D-7361367FB6D6}"/>
          </ac:picMkLst>
        </pc:picChg>
        <pc:picChg chg="add del mod">
          <ac:chgData name="Miao, Xuanbo" userId="52a29cb4-095e-4b88-8e5b-abe65ecae15b" providerId="ADAL" clId="{8113D61B-746A-4E5D-AD9B-46C672B12936}" dt="2023-01-31T22:57:24.043" v="145" actId="21"/>
          <ac:picMkLst>
            <pc:docMk/>
            <pc:sldMk cId="734887308" sldId="274"/>
            <ac:picMk id="37" creationId="{AFC30B81-A205-4703-A256-4768CF2696AD}"/>
          </ac:picMkLst>
        </pc:picChg>
        <pc:picChg chg="add del mod">
          <ac:chgData name="Miao, Xuanbo" userId="52a29cb4-095e-4b88-8e5b-abe65ecae15b" providerId="ADAL" clId="{8113D61B-746A-4E5D-AD9B-46C672B12936}" dt="2023-01-31T22:57:24.043" v="145" actId="21"/>
          <ac:picMkLst>
            <pc:docMk/>
            <pc:sldMk cId="734887308" sldId="274"/>
            <ac:picMk id="39" creationId="{A7F26037-C2E5-4308-AD3A-4FE77569AE4B}"/>
          </ac:picMkLst>
        </pc:picChg>
        <pc:picChg chg="add del mod modCrop">
          <ac:chgData name="Miao, Xuanbo" userId="52a29cb4-095e-4b88-8e5b-abe65ecae15b" providerId="ADAL" clId="{8113D61B-746A-4E5D-AD9B-46C672B12936}" dt="2023-01-31T22:57:24.043" v="145" actId="21"/>
          <ac:picMkLst>
            <pc:docMk/>
            <pc:sldMk cId="734887308" sldId="274"/>
            <ac:picMk id="41" creationId="{5FD6B66E-0D70-40AF-B633-072D41C7B928}"/>
          </ac:picMkLst>
        </pc:picChg>
        <pc:picChg chg="add del mod modCrop">
          <ac:chgData name="Miao, Xuanbo" userId="52a29cb4-095e-4b88-8e5b-abe65ecae15b" providerId="ADAL" clId="{8113D61B-746A-4E5D-AD9B-46C672B12936}" dt="2023-01-31T22:57:24.043" v="145" actId="21"/>
          <ac:picMkLst>
            <pc:docMk/>
            <pc:sldMk cId="734887308" sldId="274"/>
            <ac:picMk id="43" creationId="{65E957DC-EB66-46C8-B87B-C51BD9164517}"/>
          </ac:picMkLst>
        </pc:picChg>
        <pc:picChg chg="add del mod">
          <ac:chgData name="Miao, Xuanbo" userId="52a29cb4-095e-4b88-8e5b-abe65ecae15b" providerId="ADAL" clId="{8113D61B-746A-4E5D-AD9B-46C672B12936}" dt="2023-01-31T22:57:24.043" v="145" actId="21"/>
          <ac:picMkLst>
            <pc:docMk/>
            <pc:sldMk cId="734887308" sldId="274"/>
            <ac:picMk id="45" creationId="{45BC3926-4755-4294-B20D-057E49F7FCB3}"/>
          </ac:picMkLst>
        </pc:picChg>
        <pc:picChg chg="add del mod modCrop">
          <ac:chgData name="Miao, Xuanbo" userId="52a29cb4-095e-4b88-8e5b-abe65ecae15b" providerId="ADAL" clId="{8113D61B-746A-4E5D-AD9B-46C672B12936}" dt="2023-01-31T22:57:24.043" v="145" actId="21"/>
          <ac:picMkLst>
            <pc:docMk/>
            <pc:sldMk cId="734887308" sldId="274"/>
            <ac:picMk id="47" creationId="{2DD6AC47-330E-40C3-AF0E-EC6EB80A138D}"/>
          </ac:picMkLst>
        </pc:picChg>
        <pc:picChg chg="add del mod">
          <ac:chgData name="Miao, Xuanbo" userId="52a29cb4-095e-4b88-8e5b-abe65ecae15b" providerId="ADAL" clId="{8113D61B-746A-4E5D-AD9B-46C672B12936}" dt="2023-01-31T22:49:14.120" v="110" actId="21"/>
          <ac:picMkLst>
            <pc:docMk/>
            <pc:sldMk cId="734887308" sldId="274"/>
            <ac:picMk id="48" creationId="{73B73745-2F04-4D83-B01F-F6D252C83569}"/>
          </ac:picMkLst>
        </pc:picChg>
        <pc:picChg chg="add del mod">
          <ac:chgData name="Miao, Xuanbo" userId="52a29cb4-095e-4b88-8e5b-abe65ecae15b" providerId="ADAL" clId="{8113D61B-746A-4E5D-AD9B-46C672B12936}" dt="2023-01-31T22:49:14.120" v="110" actId="21"/>
          <ac:picMkLst>
            <pc:docMk/>
            <pc:sldMk cId="734887308" sldId="274"/>
            <ac:picMk id="49" creationId="{A4F368D2-60AF-490B-A928-3F338CE42228}"/>
          </ac:picMkLst>
        </pc:picChg>
        <pc:picChg chg="add del mod">
          <ac:chgData name="Miao, Xuanbo" userId="52a29cb4-095e-4b88-8e5b-abe65ecae15b" providerId="ADAL" clId="{8113D61B-746A-4E5D-AD9B-46C672B12936}" dt="2023-01-31T22:49:14.120" v="110" actId="21"/>
          <ac:picMkLst>
            <pc:docMk/>
            <pc:sldMk cId="734887308" sldId="274"/>
            <ac:picMk id="50" creationId="{3D8C4FCC-03F3-4730-9C7F-73D2FFC6D1DB}"/>
          </ac:picMkLst>
        </pc:picChg>
        <pc:picChg chg="add del mod">
          <ac:chgData name="Miao, Xuanbo" userId="52a29cb4-095e-4b88-8e5b-abe65ecae15b" providerId="ADAL" clId="{8113D61B-746A-4E5D-AD9B-46C672B12936}" dt="2023-01-31T22:49:14.120" v="110" actId="21"/>
          <ac:picMkLst>
            <pc:docMk/>
            <pc:sldMk cId="734887308" sldId="274"/>
            <ac:picMk id="51" creationId="{33C9A588-C513-4252-9E88-BE856586D6EE}"/>
          </ac:picMkLst>
        </pc:picChg>
        <pc:picChg chg="add del mod">
          <ac:chgData name="Miao, Xuanbo" userId="52a29cb4-095e-4b88-8e5b-abe65ecae15b" providerId="ADAL" clId="{8113D61B-746A-4E5D-AD9B-46C672B12936}" dt="2023-01-31T22:49:14.120" v="110" actId="21"/>
          <ac:picMkLst>
            <pc:docMk/>
            <pc:sldMk cId="734887308" sldId="274"/>
            <ac:picMk id="52" creationId="{4A19CF8E-F947-4655-B7BB-0120F749B0ED}"/>
          </ac:picMkLst>
        </pc:picChg>
        <pc:picChg chg="add del mod">
          <ac:chgData name="Miao, Xuanbo" userId="52a29cb4-095e-4b88-8e5b-abe65ecae15b" providerId="ADAL" clId="{8113D61B-746A-4E5D-AD9B-46C672B12936}" dt="2023-01-31T22:49:14.120" v="110" actId="21"/>
          <ac:picMkLst>
            <pc:docMk/>
            <pc:sldMk cId="734887308" sldId="274"/>
            <ac:picMk id="53" creationId="{838E39F6-085D-4833-A605-C6737344724A}"/>
          </ac:picMkLst>
        </pc:picChg>
        <pc:picChg chg="add del mod">
          <ac:chgData name="Miao, Xuanbo" userId="52a29cb4-095e-4b88-8e5b-abe65ecae15b" providerId="ADAL" clId="{8113D61B-746A-4E5D-AD9B-46C672B12936}" dt="2023-01-31T22:49:14.120" v="110" actId="21"/>
          <ac:picMkLst>
            <pc:docMk/>
            <pc:sldMk cId="734887308" sldId="274"/>
            <ac:picMk id="54" creationId="{2589F690-19FF-4E1A-8459-7F421CF8F810}"/>
          </ac:picMkLst>
        </pc:picChg>
        <pc:picChg chg="add del mod">
          <ac:chgData name="Miao, Xuanbo" userId="52a29cb4-095e-4b88-8e5b-abe65ecae15b" providerId="ADAL" clId="{8113D61B-746A-4E5D-AD9B-46C672B12936}" dt="2023-01-31T22:49:14.120" v="110" actId="21"/>
          <ac:picMkLst>
            <pc:docMk/>
            <pc:sldMk cId="734887308" sldId="274"/>
            <ac:picMk id="55" creationId="{F166E2C8-4CD5-4F01-BF33-7CAC54911B5B}"/>
          </ac:picMkLst>
        </pc:picChg>
        <pc:picChg chg="add del mod">
          <ac:chgData name="Miao, Xuanbo" userId="52a29cb4-095e-4b88-8e5b-abe65ecae15b" providerId="ADAL" clId="{8113D61B-746A-4E5D-AD9B-46C672B12936}" dt="2023-01-31T22:57:24.043" v="145" actId="21"/>
          <ac:picMkLst>
            <pc:docMk/>
            <pc:sldMk cId="734887308" sldId="274"/>
            <ac:picMk id="56" creationId="{931E9FFA-0798-4491-950B-E4476720B89B}"/>
          </ac:picMkLst>
        </pc:picChg>
        <pc:picChg chg="add del mod">
          <ac:chgData name="Miao, Xuanbo" userId="52a29cb4-095e-4b88-8e5b-abe65ecae15b" providerId="ADAL" clId="{8113D61B-746A-4E5D-AD9B-46C672B12936}" dt="2023-01-31T22:57:24.043" v="145" actId="21"/>
          <ac:picMkLst>
            <pc:docMk/>
            <pc:sldMk cId="734887308" sldId="274"/>
            <ac:picMk id="57" creationId="{58954B8D-C1C1-4E51-8148-3F19279E45DA}"/>
          </ac:picMkLst>
        </pc:picChg>
        <pc:picChg chg="add mod">
          <ac:chgData name="Miao, Xuanbo" userId="52a29cb4-095e-4b88-8e5b-abe65ecae15b" providerId="ADAL" clId="{8113D61B-746A-4E5D-AD9B-46C672B12936}" dt="2023-01-31T23:03:13.310" v="315" actId="1076"/>
          <ac:picMkLst>
            <pc:docMk/>
            <pc:sldMk cId="734887308" sldId="274"/>
            <ac:picMk id="58" creationId="{E80A7833-5175-4DDA-BBD8-A136387423EC}"/>
          </ac:picMkLst>
        </pc:picChg>
        <pc:picChg chg="add mod">
          <ac:chgData name="Miao, Xuanbo" userId="52a29cb4-095e-4b88-8e5b-abe65ecae15b" providerId="ADAL" clId="{8113D61B-746A-4E5D-AD9B-46C672B12936}" dt="2023-01-31T23:03:15.259" v="316" actId="1076"/>
          <ac:picMkLst>
            <pc:docMk/>
            <pc:sldMk cId="734887308" sldId="274"/>
            <ac:picMk id="59" creationId="{CE18FB17-D263-4FAA-AF1D-962858192E5B}"/>
          </ac:picMkLst>
        </pc:picChg>
        <pc:picChg chg="add mod">
          <ac:chgData name="Miao, Xuanbo" userId="52a29cb4-095e-4b88-8e5b-abe65ecae15b" providerId="ADAL" clId="{8113D61B-746A-4E5D-AD9B-46C672B12936}" dt="2023-01-31T23:03:21.086" v="320" actId="1076"/>
          <ac:picMkLst>
            <pc:docMk/>
            <pc:sldMk cId="734887308" sldId="274"/>
            <ac:picMk id="60" creationId="{5E43C06C-5EC6-4E2C-8953-98CBE3AA463F}"/>
          </ac:picMkLst>
        </pc:picChg>
        <pc:picChg chg="add mod">
          <ac:chgData name="Miao, Xuanbo" userId="52a29cb4-095e-4b88-8e5b-abe65ecae15b" providerId="ADAL" clId="{8113D61B-746A-4E5D-AD9B-46C672B12936}" dt="2023-01-31T23:03:25.186" v="321" actId="1076"/>
          <ac:picMkLst>
            <pc:docMk/>
            <pc:sldMk cId="734887308" sldId="274"/>
            <ac:picMk id="61" creationId="{FF05BF37-C51B-4D1F-B0CB-BF35CB638B04}"/>
          </ac:picMkLst>
        </pc:picChg>
        <pc:picChg chg="add mod">
          <ac:chgData name="Miao, Xuanbo" userId="52a29cb4-095e-4b88-8e5b-abe65ecae15b" providerId="ADAL" clId="{8113D61B-746A-4E5D-AD9B-46C672B12936}" dt="2023-01-31T23:03:30.417" v="322" actId="1076"/>
          <ac:picMkLst>
            <pc:docMk/>
            <pc:sldMk cId="734887308" sldId="274"/>
            <ac:picMk id="62" creationId="{32138B34-4B56-4C4E-B47C-703E3CCFF75C}"/>
          </ac:picMkLst>
        </pc:picChg>
        <pc:picChg chg="add mod">
          <ac:chgData name="Miao, Xuanbo" userId="52a29cb4-095e-4b88-8e5b-abe65ecae15b" providerId="ADAL" clId="{8113D61B-746A-4E5D-AD9B-46C672B12936}" dt="2023-01-31T23:03:32.323" v="323" actId="1076"/>
          <ac:picMkLst>
            <pc:docMk/>
            <pc:sldMk cId="734887308" sldId="274"/>
            <ac:picMk id="63" creationId="{538929D2-BC4C-45EE-A8B1-3D58F7C628B9}"/>
          </ac:picMkLst>
        </pc:picChg>
        <pc:picChg chg="add mod">
          <ac:chgData name="Miao, Xuanbo" userId="52a29cb4-095e-4b88-8e5b-abe65ecae15b" providerId="ADAL" clId="{8113D61B-746A-4E5D-AD9B-46C672B12936}" dt="2023-01-31T23:03:36.743" v="325" actId="1076"/>
          <ac:picMkLst>
            <pc:docMk/>
            <pc:sldMk cId="734887308" sldId="274"/>
            <ac:picMk id="64" creationId="{17B7D589-CF71-4DD0-BC92-F3A32576BA94}"/>
          </ac:picMkLst>
        </pc:picChg>
        <pc:picChg chg="add mod">
          <ac:chgData name="Miao, Xuanbo" userId="52a29cb4-095e-4b88-8e5b-abe65ecae15b" providerId="ADAL" clId="{8113D61B-746A-4E5D-AD9B-46C672B12936}" dt="2023-01-31T23:03:39.822" v="327" actId="1076"/>
          <ac:picMkLst>
            <pc:docMk/>
            <pc:sldMk cId="734887308" sldId="274"/>
            <ac:picMk id="65" creationId="{329912E5-8454-49B0-A69C-3FB593BF1BA4}"/>
          </ac:picMkLst>
        </pc:picChg>
      </pc:sldChg>
      <pc:sldChg chg="addSp delSp modSp new mod">
        <pc:chgData name="Miao, Xuanbo" userId="52a29cb4-095e-4b88-8e5b-abe65ecae15b" providerId="ADAL" clId="{8113D61B-746A-4E5D-AD9B-46C672B12936}" dt="2023-01-31T23:02:56.818" v="312" actId="1076"/>
        <pc:sldMkLst>
          <pc:docMk/>
          <pc:sldMk cId="2521337418" sldId="275"/>
        </pc:sldMkLst>
        <pc:spChg chg="del">
          <ac:chgData name="Miao, Xuanbo" userId="52a29cb4-095e-4b88-8e5b-abe65ecae15b" providerId="ADAL" clId="{8113D61B-746A-4E5D-AD9B-46C672B12936}" dt="2023-01-31T22:49:25.464" v="114" actId="21"/>
          <ac:spMkLst>
            <pc:docMk/>
            <pc:sldMk cId="2521337418" sldId="275"/>
            <ac:spMk id="2" creationId="{E35EEEE7-95DC-439E-B967-EBD0343E5852}"/>
          </ac:spMkLst>
        </pc:spChg>
        <pc:spChg chg="del">
          <ac:chgData name="Miao, Xuanbo" userId="52a29cb4-095e-4b88-8e5b-abe65ecae15b" providerId="ADAL" clId="{8113D61B-746A-4E5D-AD9B-46C672B12936}" dt="2023-01-31T22:49:25.464" v="114" actId="21"/>
          <ac:spMkLst>
            <pc:docMk/>
            <pc:sldMk cId="2521337418" sldId="275"/>
            <ac:spMk id="3" creationId="{0DDD91F1-CFB0-49EE-8D49-AE89CA080E27}"/>
          </ac:spMkLst>
        </pc:spChg>
        <pc:picChg chg="add del mod">
          <ac:chgData name="Miao, Xuanbo" userId="52a29cb4-095e-4b88-8e5b-abe65ecae15b" providerId="ADAL" clId="{8113D61B-746A-4E5D-AD9B-46C672B12936}" dt="2023-01-31T22:57:25.962" v="146" actId="21"/>
          <ac:picMkLst>
            <pc:docMk/>
            <pc:sldMk cId="2521337418" sldId="275"/>
            <ac:picMk id="4" creationId="{4682C8F5-F663-47DB-8CF6-952D945835DE}"/>
          </ac:picMkLst>
        </pc:picChg>
        <pc:picChg chg="add del mod">
          <ac:chgData name="Miao, Xuanbo" userId="52a29cb4-095e-4b88-8e5b-abe65ecae15b" providerId="ADAL" clId="{8113D61B-746A-4E5D-AD9B-46C672B12936}" dt="2023-01-31T22:57:25.962" v="146" actId="21"/>
          <ac:picMkLst>
            <pc:docMk/>
            <pc:sldMk cId="2521337418" sldId="275"/>
            <ac:picMk id="5" creationId="{1A45732C-33BE-414B-BDAC-EB4590A979FA}"/>
          </ac:picMkLst>
        </pc:picChg>
        <pc:picChg chg="add del mod">
          <ac:chgData name="Miao, Xuanbo" userId="52a29cb4-095e-4b88-8e5b-abe65ecae15b" providerId="ADAL" clId="{8113D61B-746A-4E5D-AD9B-46C672B12936}" dt="2023-01-31T22:57:25.962" v="146" actId="21"/>
          <ac:picMkLst>
            <pc:docMk/>
            <pc:sldMk cId="2521337418" sldId="275"/>
            <ac:picMk id="6" creationId="{3C6893C0-A297-47D3-BD24-7C44C8F4888A}"/>
          </ac:picMkLst>
        </pc:picChg>
        <pc:picChg chg="add del mod">
          <ac:chgData name="Miao, Xuanbo" userId="52a29cb4-095e-4b88-8e5b-abe65ecae15b" providerId="ADAL" clId="{8113D61B-746A-4E5D-AD9B-46C672B12936}" dt="2023-01-31T22:57:25.962" v="146" actId="21"/>
          <ac:picMkLst>
            <pc:docMk/>
            <pc:sldMk cId="2521337418" sldId="275"/>
            <ac:picMk id="7" creationId="{4134AA25-A95B-4532-A72D-54636578BB9F}"/>
          </ac:picMkLst>
        </pc:picChg>
        <pc:picChg chg="add del mod">
          <ac:chgData name="Miao, Xuanbo" userId="52a29cb4-095e-4b88-8e5b-abe65ecae15b" providerId="ADAL" clId="{8113D61B-746A-4E5D-AD9B-46C672B12936}" dt="2023-01-31T22:57:25.962" v="146" actId="21"/>
          <ac:picMkLst>
            <pc:docMk/>
            <pc:sldMk cId="2521337418" sldId="275"/>
            <ac:picMk id="8" creationId="{5C6D4919-9606-4508-B7AB-AD7043C6ECFF}"/>
          </ac:picMkLst>
        </pc:picChg>
        <pc:picChg chg="add del mod">
          <ac:chgData name="Miao, Xuanbo" userId="52a29cb4-095e-4b88-8e5b-abe65ecae15b" providerId="ADAL" clId="{8113D61B-746A-4E5D-AD9B-46C672B12936}" dt="2023-01-31T22:57:25.962" v="146" actId="21"/>
          <ac:picMkLst>
            <pc:docMk/>
            <pc:sldMk cId="2521337418" sldId="275"/>
            <ac:picMk id="9" creationId="{F8A6CC56-FD57-4020-8F36-4B5A228D493A}"/>
          </ac:picMkLst>
        </pc:picChg>
        <pc:picChg chg="add del mod">
          <ac:chgData name="Miao, Xuanbo" userId="52a29cb4-095e-4b88-8e5b-abe65ecae15b" providerId="ADAL" clId="{8113D61B-746A-4E5D-AD9B-46C672B12936}" dt="2023-01-31T22:57:25.962" v="146" actId="21"/>
          <ac:picMkLst>
            <pc:docMk/>
            <pc:sldMk cId="2521337418" sldId="275"/>
            <ac:picMk id="10" creationId="{216F206C-F49C-4CA3-8B1E-DF12556322DE}"/>
          </ac:picMkLst>
        </pc:picChg>
        <pc:picChg chg="add del mod">
          <ac:chgData name="Miao, Xuanbo" userId="52a29cb4-095e-4b88-8e5b-abe65ecae15b" providerId="ADAL" clId="{8113D61B-746A-4E5D-AD9B-46C672B12936}" dt="2023-01-31T22:57:25.962" v="146" actId="21"/>
          <ac:picMkLst>
            <pc:docMk/>
            <pc:sldMk cId="2521337418" sldId="275"/>
            <ac:picMk id="11" creationId="{14E2655E-B40C-4557-A247-4A6D5F81B263}"/>
          </ac:picMkLst>
        </pc:picChg>
        <pc:picChg chg="add del mod">
          <ac:chgData name="Miao, Xuanbo" userId="52a29cb4-095e-4b88-8e5b-abe65ecae15b" providerId="ADAL" clId="{8113D61B-746A-4E5D-AD9B-46C672B12936}" dt="2023-01-31T22:57:35.910" v="150"/>
          <ac:picMkLst>
            <pc:docMk/>
            <pc:sldMk cId="2521337418" sldId="275"/>
            <ac:picMk id="13" creationId="{2B4B85A5-FDD4-41A3-949B-6A2B74AEF8D0}"/>
          </ac:picMkLst>
        </pc:picChg>
        <pc:picChg chg="add del mod">
          <ac:chgData name="Miao, Xuanbo" userId="52a29cb4-095e-4b88-8e5b-abe65ecae15b" providerId="ADAL" clId="{8113D61B-746A-4E5D-AD9B-46C672B12936}" dt="2023-01-31T22:57:35.910" v="150"/>
          <ac:picMkLst>
            <pc:docMk/>
            <pc:sldMk cId="2521337418" sldId="275"/>
            <ac:picMk id="15" creationId="{5D1345C6-3007-481D-9740-01ACE2D201AF}"/>
          </ac:picMkLst>
        </pc:picChg>
        <pc:picChg chg="add del mod">
          <ac:chgData name="Miao, Xuanbo" userId="52a29cb4-095e-4b88-8e5b-abe65ecae15b" providerId="ADAL" clId="{8113D61B-746A-4E5D-AD9B-46C672B12936}" dt="2023-01-31T22:57:35.910" v="150"/>
          <ac:picMkLst>
            <pc:docMk/>
            <pc:sldMk cId="2521337418" sldId="275"/>
            <ac:picMk id="17" creationId="{92307521-EA33-403C-BA59-812E122C1EBE}"/>
          </ac:picMkLst>
        </pc:picChg>
        <pc:picChg chg="add del mod">
          <ac:chgData name="Miao, Xuanbo" userId="52a29cb4-095e-4b88-8e5b-abe65ecae15b" providerId="ADAL" clId="{8113D61B-746A-4E5D-AD9B-46C672B12936}" dt="2023-01-31T22:57:35.910" v="150"/>
          <ac:picMkLst>
            <pc:docMk/>
            <pc:sldMk cId="2521337418" sldId="275"/>
            <ac:picMk id="19" creationId="{55ED5FD8-D8EC-44C6-AA9D-C070D3D4E993}"/>
          </ac:picMkLst>
        </pc:picChg>
        <pc:picChg chg="add del mod">
          <ac:chgData name="Miao, Xuanbo" userId="52a29cb4-095e-4b88-8e5b-abe65ecae15b" providerId="ADAL" clId="{8113D61B-746A-4E5D-AD9B-46C672B12936}" dt="2023-01-31T22:57:35.910" v="150"/>
          <ac:picMkLst>
            <pc:docMk/>
            <pc:sldMk cId="2521337418" sldId="275"/>
            <ac:picMk id="21" creationId="{D092E4A8-1D2C-4179-9472-D357709FFA50}"/>
          </ac:picMkLst>
        </pc:picChg>
        <pc:picChg chg="add del mod">
          <ac:chgData name="Miao, Xuanbo" userId="52a29cb4-095e-4b88-8e5b-abe65ecae15b" providerId="ADAL" clId="{8113D61B-746A-4E5D-AD9B-46C672B12936}" dt="2023-01-31T22:57:35.910" v="150"/>
          <ac:picMkLst>
            <pc:docMk/>
            <pc:sldMk cId="2521337418" sldId="275"/>
            <ac:picMk id="23" creationId="{0F870764-6ACE-4FA9-81C7-A2A0690209AC}"/>
          </ac:picMkLst>
        </pc:picChg>
        <pc:picChg chg="add del mod">
          <ac:chgData name="Miao, Xuanbo" userId="52a29cb4-095e-4b88-8e5b-abe65ecae15b" providerId="ADAL" clId="{8113D61B-746A-4E5D-AD9B-46C672B12936}" dt="2023-01-31T22:57:35.910" v="150"/>
          <ac:picMkLst>
            <pc:docMk/>
            <pc:sldMk cId="2521337418" sldId="275"/>
            <ac:picMk id="25" creationId="{934B127A-2C60-4B2D-BCD3-4B9E16317C15}"/>
          </ac:picMkLst>
        </pc:picChg>
        <pc:picChg chg="add del mod">
          <ac:chgData name="Miao, Xuanbo" userId="52a29cb4-095e-4b88-8e5b-abe65ecae15b" providerId="ADAL" clId="{8113D61B-746A-4E5D-AD9B-46C672B12936}" dt="2023-01-31T22:57:35.910" v="150"/>
          <ac:picMkLst>
            <pc:docMk/>
            <pc:sldMk cId="2521337418" sldId="275"/>
            <ac:picMk id="27" creationId="{07380BE1-7C45-4A8F-86CB-2496445F1366}"/>
          </ac:picMkLst>
        </pc:picChg>
        <pc:picChg chg="add del mod">
          <ac:chgData name="Miao, Xuanbo" userId="52a29cb4-095e-4b88-8e5b-abe65ecae15b" providerId="ADAL" clId="{8113D61B-746A-4E5D-AD9B-46C672B12936}" dt="2023-01-31T22:57:35.910" v="150"/>
          <ac:picMkLst>
            <pc:docMk/>
            <pc:sldMk cId="2521337418" sldId="275"/>
            <ac:picMk id="29" creationId="{E4BCA8EC-65E8-48A2-AC59-EBC1148D4BED}"/>
          </ac:picMkLst>
        </pc:picChg>
        <pc:picChg chg="add del mod">
          <ac:chgData name="Miao, Xuanbo" userId="52a29cb4-095e-4b88-8e5b-abe65ecae15b" providerId="ADAL" clId="{8113D61B-746A-4E5D-AD9B-46C672B12936}" dt="2023-01-31T22:57:35.910" v="150"/>
          <ac:picMkLst>
            <pc:docMk/>
            <pc:sldMk cId="2521337418" sldId="275"/>
            <ac:picMk id="31" creationId="{693DC05E-9FEE-42B7-A9B1-D7B9FA20D120}"/>
          </ac:picMkLst>
        </pc:picChg>
        <pc:picChg chg="add del mod">
          <ac:chgData name="Miao, Xuanbo" userId="52a29cb4-095e-4b88-8e5b-abe65ecae15b" providerId="ADAL" clId="{8113D61B-746A-4E5D-AD9B-46C672B12936}" dt="2023-01-31T22:57:35.910" v="150"/>
          <ac:picMkLst>
            <pc:docMk/>
            <pc:sldMk cId="2521337418" sldId="275"/>
            <ac:picMk id="33" creationId="{67616161-734E-403F-B7D6-DC323B2A5DF6}"/>
          </ac:picMkLst>
        </pc:picChg>
        <pc:picChg chg="add del mod">
          <ac:chgData name="Miao, Xuanbo" userId="52a29cb4-095e-4b88-8e5b-abe65ecae15b" providerId="ADAL" clId="{8113D61B-746A-4E5D-AD9B-46C672B12936}" dt="2023-01-31T22:57:35.910" v="150"/>
          <ac:picMkLst>
            <pc:docMk/>
            <pc:sldMk cId="2521337418" sldId="275"/>
            <ac:picMk id="35" creationId="{4FC2F3A5-7881-4943-9E5C-F1DFA3904B6A}"/>
          </ac:picMkLst>
        </pc:picChg>
        <pc:picChg chg="add del mod">
          <ac:chgData name="Miao, Xuanbo" userId="52a29cb4-095e-4b88-8e5b-abe65ecae15b" providerId="ADAL" clId="{8113D61B-746A-4E5D-AD9B-46C672B12936}" dt="2023-01-31T22:57:35.910" v="150"/>
          <ac:picMkLst>
            <pc:docMk/>
            <pc:sldMk cId="2521337418" sldId="275"/>
            <ac:picMk id="37" creationId="{812E5F6A-8268-4C63-B7E2-D0E549BE6EBD}"/>
          </ac:picMkLst>
        </pc:picChg>
        <pc:picChg chg="add del mod">
          <ac:chgData name="Miao, Xuanbo" userId="52a29cb4-095e-4b88-8e5b-abe65ecae15b" providerId="ADAL" clId="{8113D61B-746A-4E5D-AD9B-46C672B12936}" dt="2023-01-31T22:57:35.910" v="150"/>
          <ac:picMkLst>
            <pc:docMk/>
            <pc:sldMk cId="2521337418" sldId="275"/>
            <ac:picMk id="39" creationId="{EB5C1D3B-714B-44A1-899E-BB4763A06A48}"/>
          </ac:picMkLst>
        </pc:picChg>
        <pc:picChg chg="add del mod">
          <ac:chgData name="Miao, Xuanbo" userId="52a29cb4-095e-4b88-8e5b-abe65ecae15b" providerId="ADAL" clId="{8113D61B-746A-4E5D-AD9B-46C672B12936}" dt="2023-01-31T22:57:35.910" v="150"/>
          <ac:picMkLst>
            <pc:docMk/>
            <pc:sldMk cId="2521337418" sldId="275"/>
            <ac:picMk id="41" creationId="{112F74DC-505B-41CE-84C0-FAA298B1FA16}"/>
          </ac:picMkLst>
        </pc:picChg>
        <pc:picChg chg="add del mod">
          <ac:chgData name="Miao, Xuanbo" userId="52a29cb4-095e-4b88-8e5b-abe65ecae15b" providerId="ADAL" clId="{8113D61B-746A-4E5D-AD9B-46C672B12936}" dt="2023-01-31T22:57:35.910" v="150"/>
          <ac:picMkLst>
            <pc:docMk/>
            <pc:sldMk cId="2521337418" sldId="275"/>
            <ac:picMk id="43" creationId="{E2883D78-97B9-4F16-8026-3ACAF081BBD8}"/>
          </ac:picMkLst>
        </pc:picChg>
        <pc:picChg chg="add del mod">
          <ac:chgData name="Miao, Xuanbo" userId="52a29cb4-095e-4b88-8e5b-abe65ecae15b" providerId="ADAL" clId="{8113D61B-746A-4E5D-AD9B-46C672B12936}" dt="2023-01-31T22:57:35.910" v="150"/>
          <ac:picMkLst>
            <pc:docMk/>
            <pc:sldMk cId="2521337418" sldId="275"/>
            <ac:picMk id="45" creationId="{2AC5481F-0753-4BB0-9332-32C4AE1088A5}"/>
          </ac:picMkLst>
        </pc:picChg>
        <pc:picChg chg="add del mod">
          <ac:chgData name="Miao, Xuanbo" userId="52a29cb4-095e-4b88-8e5b-abe65ecae15b" providerId="ADAL" clId="{8113D61B-746A-4E5D-AD9B-46C672B12936}" dt="2023-01-31T22:57:35.910" v="150"/>
          <ac:picMkLst>
            <pc:docMk/>
            <pc:sldMk cId="2521337418" sldId="275"/>
            <ac:picMk id="47" creationId="{2F29BC40-8167-43DE-A78B-EECCEF4F8F8C}"/>
          </ac:picMkLst>
        </pc:picChg>
        <pc:picChg chg="add del mod">
          <ac:chgData name="Miao, Xuanbo" userId="52a29cb4-095e-4b88-8e5b-abe65ecae15b" providerId="ADAL" clId="{8113D61B-746A-4E5D-AD9B-46C672B12936}" dt="2023-01-31T22:57:35.910" v="150"/>
          <ac:picMkLst>
            <pc:docMk/>
            <pc:sldMk cId="2521337418" sldId="275"/>
            <ac:picMk id="49" creationId="{3D69F8AC-2B86-4DBD-B1BB-9F2C7A132E1C}"/>
          </ac:picMkLst>
        </pc:picChg>
        <pc:picChg chg="add del mod">
          <ac:chgData name="Miao, Xuanbo" userId="52a29cb4-095e-4b88-8e5b-abe65ecae15b" providerId="ADAL" clId="{8113D61B-746A-4E5D-AD9B-46C672B12936}" dt="2023-01-31T22:57:35.910" v="150"/>
          <ac:picMkLst>
            <pc:docMk/>
            <pc:sldMk cId="2521337418" sldId="275"/>
            <ac:picMk id="51" creationId="{B33BCCF1-1BB5-4AAA-BB8E-48903D50D67B}"/>
          </ac:picMkLst>
        </pc:picChg>
        <pc:picChg chg="add mod">
          <ac:chgData name="Miao, Xuanbo" userId="52a29cb4-095e-4b88-8e5b-abe65ecae15b" providerId="ADAL" clId="{8113D61B-746A-4E5D-AD9B-46C672B12936}" dt="2023-01-31T23:02:56.818" v="312" actId="1076"/>
          <ac:picMkLst>
            <pc:docMk/>
            <pc:sldMk cId="2521337418" sldId="275"/>
            <ac:picMk id="53" creationId="{608532B0-F84B-4D65-B63A-352411D70E36}"/>
          </ac:picMkLst>
        </pc:picChg>
        <pc:picChg chg="add mod">
          <ac:chgData name="Miao, Xuanbo" userId="52a29cb4-095e-4b88-8e5b-abe65ecae15b" providerId="ADAL" clId="{8113D61B-746A-4E5D-AD9B-46C672B12936}" dt="2023-01-31T23:02:56.818" v="312" actId="1076"/>
          <ac:picMkLst>
            <pc:docMk/>
            <pc:sldMk cId="2521337418" sldId="275"/>
            <ac:picMk id="55" creationId="{5590D45E-DB7C-4931-AFE4-EECEEBEC22B2}"/>
          </ac:picMkLst>
        </pc:picChg>
        <pc:picChg chg="add mod">
          <ac:chgData name="Miao, Xuanbo" userId="52a29cb4-095e-4b88-8e5b-abe65ecae15b" providerId="ADAL" clId="{8113D61B-746A-4E5D-AD9B-46C672B12936}" dt="2023-01-31T23:02:56.818" v="312" actId="1076"/>
          <ac:picMkLst>
            <pc:docMk/>
            <pc:sldMk cId="2521337418" sldId="275"/>
            <ac:picMk id="57" creationId="{44371F64-CA95-4554-926D-BC22F424B4A3}"/>
          </ac:picMkLst>
        </pc:picChg>
        <pc:picChg chg="add del mod">
          <ac:chgData name="Miao, Xuanbo" userId="52a29cb4-095e-4b88-8e5b-abe65ecae15b" providerId="ADAL" clId="{8113D61B-746A-4E5D-AD9B-46C672B12936}" dt="2023-01-31T23:00:14.435" v="223" actId="21"/>
          <ac:picMkLst>
            <pc:docMk/>
            <pc:sldMk cId="2521337418" sldId="275"/>
            <ac:picMk id="59" creationId="{66D58BC7-0B23-4968-9834-0B789219239D}"/>
          </ac:picMkLst>
        </pc:picChg>
        <pc:picChg chg="add del mod">
          <ac:chgData name="Miao, Xuanbo" userId="52a29cb4-095e-4b88-8e5b-abe65ecae15b" providerId="ADAL" clId="{8113D61B-746A-4E5D-AD9B-46C672B12936}" dt="2023-01-31T23:00:14.435" v="223" actId="21"/>
          <ac:picMkLst>
            <pc:docMk/>
            <pc:sldMk cId="2521337418" sldId="275"/>
            <ac:picMk id="61" creationId="{F2E59AC7-01C5-4968-AEDA-083CE4D57F2D}"/>
          </ac:picMkLst>
        </pc:picChg>
        <pc:picChg chg="add del mod">
          <ac:chgData name="Miao, Xuanbo" userId="52a29cb4-095e-4b88-8e5b-abe65ecae15b" providerId="ADAL" clId="{8113D61B-746A-4E5D-AD9B-46C672B12936}" dt="2023-01-31T23:00:14.435" v="223" actId="21"/>
          <ac:picMkLst>
            <pc:docMk/>
            <pc:sldMk cId="2521337418" sldId="275"/>
            <ac:picMk id="63" creationId="{534C3086-B19F-4C08-85F5-B5D55EDBD158}"/>
          </ac:picMkLst>
        </pc:picChg>
        <pc:picChg chg="add del mod">
          <ac:chgData name="Miao, Xuanbo" userId="52a29cb4-095e-4b88-8e5b-abe65ecae15b" providerId="ADAL" clId="{8113D61B-746A-4E5D-AD9B-46C672B12936}" dt="2023-01-31T23:00:14.435" v="223" actId="21"/>
          <ac:picMkLst>
            <pc:docMk/>
            <pc:sldMk cId="2521337418" sldId="275"/>
            <ac:picMk id="65" creationId="{7DA44A66-24C6-4C05-8713-4A8336252EE7}"/>
          </ac:picMkLst>
        </pc:picChg>
        <pc:picChg chg="add mod">
          <ac:chgData name="Miao, Xuanbo" userId="52a29cb4-095e-4b88-8e5b-abe65ecae15b" providerId="ADAL" clId="{8113D61B-746A-4E5D-AD9B-46C672B12936}" dt="2023-01-31T23:02:56.818" v="312" actId="1076"/>
          <ac:picMkLst>
            <pc:docMk/>
            <pc:sldMk cId="2521337418" sldId="275"/>
            <ac:picMk id="67" creationId="{D21715D9-40DE-4F8A-A61B-19CAF4953964}"/>
          </ac:picMkLst>
        </pc:picChg>
        <pc:picChg chg="add mod">
          <ac:chgData name="Miao, Xuanbo" userId="52a29cb4-095e-4b88-8e5b-abe65ecae15b" providerId="ADAL" clId="{8113D61B-746A-4E5D-AD9B-46C672B12936}" dt="2023-01-31T23:02:56.818" v="312" actId="1076"/>
          <ac:picMkLst>
            <pc:docMk/>
            <pc:sldMk cId="2521337418" sldId="275"/>
            <ac:picMk id="69" creationId="{04DCCEF7-C9D3-4D62-AEF6-84717376E2F2}"/>
          </ac:picMkLst>
        </pc:picChg>
        <pc:picChg chg="add mod">
          <ac:chgData name="Miao, Xuanbo" userId="52a29cb4-095e-4b88-8e5b-abe65ecae15b" providerId="ADAL" clId="{8113D61B-746A-4E5D-AD9B-46C672B12936}" dt="2023-01-31T23:02:56.818" v="312" actId="1076"/>
          <ac:picMkLst>
            <pc:docMk/>
            <pc:sldMk cId="2521337418" sldId="275"/>
            <ac:picMk id="71" creationId="{6C0AD2EA-FF3C-46AB-9857-37ADF7CB3867}"/>
          </ac:picMkLst>
        </pc:picChg>
        <pc:picChg chg="add mod">
          <ac:chgData name="Miao, Xuanbo" userId="52a29cb4-095e-4b88-8e5b-abe65ecae15b" providerId="ADAL" clId="{8113D61B-746A-4E5D-AD9B-46C672B12936}" dt="2023-01-31T23:02:56.818" v="312" actId="1076"/>
          <ac:picMkLst>
            <pc:docMk/>
            <pc:sldMk cId="2521337418" sldId="275"/>
            <ac:picMk id="73" creationId="{3446C487-8412-4BA8-8EB2-4B85CA09AC7B}"/>
          </ac:picMkLst>
        </pc:picChg>
        <pc:picChg chg="add del mod">
          <ac:chgData name="Miao, Xuanbo" userId="52a29cb4-095e-4b88-8e5b-abe65ecae15b" providerId="ADAL" clId="{8113D61B-746A-4E5D-AD9B-46C672B12936}" dt="2023-01-31T23:00:14.435" v="223" actId="21"/>
          <ac:picMkLst>
            <pc:docMk/>
            <pc:sldMk cId="2521337418" sldId="275"/>
            <ac:picMk id="75" creationId="{AD0E7E20-955B-4241-A58B-B005EA2CA68B}"/>
          </ac:picMkLst>
        </pc:picChg>
        <pc:picChg chg="add del mod">
          <ac:chgData name="Miao, Xuanbo" userId="52a29cb4-095e-4b88-8e5b-abe65ecae15b" providerId="ADAL" clId="{8113D61B-746A-4E5D-AD9B-46C672B12936}" dt="2023-01-31T23:00:14.435" v="223" actId="21"/>
          <ac:picMkLst>
            <pc:docMk/>
            <pc:sldMk cId="2521337418" sldId="275"/>
            <ac:picMk id="77" creationId="{301873B7-C459-4A44-B9BB-E44B6CD6E3F3}"/>
          </ac:picMkLst>
        </pc:picChg>
        <pc:picChg chg="add del mod">
          <ac:chgData name="Miao, Xuanbo" userId="52a29cb4-095e-4b88-8e5b-abe65ecae15b" providerId="ADAL" clId="{8113D61B-746A-4E5D-AD9B-46C672B12936}" dt="2023-01-31T23:00:14.435" v="223" actId="21"/>
          <ac:picMkLst>
            <pc:docMk/>
            <pc:sldMk cId="2521337418" sldId="275"/>
            <ac:picMk id="79" creationId="{589D2602-6583-43C9-86BA-39D3220E9109}"/>
          </ac:picMkLst>
        </pc:picChg>
        <pc:picChg chg="add del mod">
          <ac:chgData name="Miao, Xuanbo" userId="52a29cb4-095e-4b88-8e5b-abe65ecae15b" providerId="ADAL" clId="{8113D61B-746A-4E5D-AD9B-46C672B12936}" dt="2023-01-31T23:00:14.435" v="223" actId="21"/>
          <ac:picMkLst>
            <pc:docMk/>
            <pc:sldMk cId="2521337418" sldId="275"/>
            <ac:picMk id="81" creationId="{252B5B8F-C110-45C8-A390-F23C53AB1B84}"/>
          </ac:picMkLst>
        </pc:picChg>
        <pc:picChg chg="add mod">
          <ac:chgData name="Miao, Xuanbo" userId="52a29cb4-095e-4b88-8e5b-abe65ecae15b" providerId="ADAL" clId="{8113D61B-746A-4E5D-AD9B-46C672B12936}" dt="2023-01-31T23:02:56.818" v="312" actId="1076"/>
          <ac:picMkLst>
            <pc:docMk/>
            <pc:sldMk cId="2521337418" sldId="275"/>
            <ac:picMk id="83" creationId="{8518D391-11CD-460B-8745-84FFB05191ED}"/>
          </ac:picMkLst>
        </pc:picChg>
        <pc:picChg chg="add mod">
          <ac:chgData name="Miao, Xuanbo" userId="52a29cb4-095e-4b88-8e5b-abe65ecae15b" providerId="ADAL" clId="{8113D61B-746A-4E5D-AD9B-46C672B12936}" dt="2023-01-31T23:02:56.818" v="312" actId="1076"/>
          <ac:picMkLst>
            <pc:docMk/>
            <pc:sldMk cId="2521337418" sldId="275"/>
            <ac:picMk id="85" creationId="{BF641211-8676-4EC6-BD7A-CB614BC30956}"/>
          </ac:picMkLst>
        </pc:picChg>
        <pc:picChg chg="add mod">
          <ac:chgData name="Miao, Xuanbo" userId="52a29cb4-095e-4b88-8e5b-abe65ecae15b" providerId="ADAL" clId="{8113D61B-746A-4E5D-AD9B-46C672B12936}" dt="2023-01-31T23:02:56.818" v="312" actId="1076"/>
          <ac:picMkLst>
            <pc:docMk/>
            <pc:sldMk cId="2521337418" sldId="275"/>
            <ac:picMk id="87" creationId="{19886300-F031-49B7-87B0-555987FF1A43}"/>
          </ac:picMkLst>
        </pc:picChg>
        <pc:picChg chg="add mod">
          <ac:chgData name="Miao, Xuanbo" userId="52a29cb4-095e-4b88-8e5b-abe65ecae15b" providerId="ADAL" clId="{8113D61B-746A-4E5D-AD9B-46C672B12936}" dt="2023-01-31T23:02:56.818" v="312" actId="1076"/>
          <ac:picMkLst>
            <pc:docMk/>
            <pc:sldMk cId="2521337418" sldId="275"/>
            <ac:picMk id="89" creationId="{77C8D52C-9FF3-4587-8716-60A380E62036}"/>
          </ac:picMkLst>
        </pc:picChg>
        <pc:picChg chg="add mod">
          <ac:chgData name="Miao, Xuanbo" userId="52a29cb4-095e-4b88-8e5b-abe65ecae15b" providerId="ADAL" clId="{8113D61B-746A-4E5D-AD9B-46C672B12936}" dt="2023-01-31T23:02:56.818" v="312" actId="1076"/>
          <ac:picMkLst>
            <pc:docMk/>
            <pc:sldMk cId="2521337418" sldId="275"/>
            <ac:picMk id="90" creationId="{49D36C54-57F0-46D4-B0FA-9EA97FC37E55}"/>
          </ac:picMkLst>
        </pc:picChg>
      </pc:sldChg>
      <pc:sldChg chg="modSp mod">
        <pc:chgData name="Miao, Xuanbo" userId="52a29cb4-095e-4b88-8e5b-abe65ecae15b" providerId="ADAL" clId="{8113D61B-746A-4E5D-AD9B-46C672B12936}" dt="2023-02-01T23:45:57.544" v="349"/>
        <pc:sldMkLst>
          <pc:docMk/>
          <pc:sldMk cId="2579405120" sldId="278"/>
        </pc:sldMkLst>
        <pc:spChg chg="mod">
          <ac:chgData name="Miao, Xuanbo" userId="52a29cb4-095e-4b88-8e5b-abe65ecae15b" providerId="ADAL" clId="{8113D61B-746A-4E5D-AD9B-46C672B12936}" dt="2023-02-01T23:45:50.659" v="347"/>
          <ac:spMkLst>
            <pc:docMk/>
            <pc:sldMk cId="2579405120" sldId="278"/>
            <ac:spMk id="11" creationId="{1F538E00-F993-4D17-A49A-0990AC39C5DC}"/>
          </ac:spMkLst>
        </pc:spChg>
        <pc:spChg chg="mod">
          <ac:chgData name="Miao, Xuanbo" userId="52a29cb4-095e-4b88-8e5b-abe65ecae15b" providerId="ADAL" clId="{8113D61B-746A-4E5D-AD9B-46C672B12936}" dt="2023-02-01T23:45:54.253" v="348"/>
          <ac:spMkLst>
            <pc:docMk/>
            <pc:sldMk cId="2579405120" sldId="278"/>
            <ac:spMk id="12" creationId="{0DAD51F0-1BFE-4660-88F5-CD9E0DD4822C}"/>
          </ac:spMkLst>
        </pc:spChg>
        <pc:spChg chg="mod">
          <ac:chgData name="Miao, Xuanbo" userId="52a29cb4-095e-4b88-8e5b-abe65ecae15b" providerId="ADAL" clId="{8113D61B-746A-4E5D-AD9B-46C672B12936}" dt="2023-02-01T23:45:57.544" v="349"/>
          <ac:spMkLst>
            <pc:docMk/>
            <pc:sldMk cId="2579405120" sldId="278"/>
            <ac:spMk id="13" creationId="{B83708DE-2380-424B-8D0E-11FDCD07928A}"/>
          </ac:spMkLst>
        </pc:spChg>
      </pc:sldChg>
    </pc:docChg>
  </pc:docChgLst>
  <pc:docChgLst>
    <pc:chgData name="Xuanbo" userId="52a29cb4-095e-4b88-8e5b-abe65ecae15b" providerId="ADAL" clId="{25745604-CCC7-48F4-843B-722F26C1113A}"/>
    <pc:docChg chg="undo redo custSel addSld delSld modSld addSection delSection">
      <pc:chgData name="Xuanbo" userId="52a29cb4-095e-4b88-8e5b-abe65ecae15b" providerId="ADAL" clId="{25745604-CCC7-48F4-843B-722F26C1113A}" dt="2023-02-09T06:47:25.814" v="2042" actId="113"/>
      <pc:docMkLst>
        <pc:docMk/>
      </pc:docMkLst>
      <pc:sldChg chg="addSp delSp modSp mod">
        <pc:chgData name="Xuanbo" userId="52a29cb4-095e-4b88-8e5b-abe65ecae15b" providerId="ADAL" clId="{25745604-CCC7-48F4-843B-722F26C1113A}" dt="2023-02-09T06:32:34.390" v="1724"/>
        <pc:sldMkLst>
          <pc:docMk/>
          <pc:sldMk cId="552668685" sldId="257"/>
        </pc:sldMkLst>
        <pc:spChg chg="add del mod">
          <ac:chgData name="Xuanbo" userId="52a29cb4-095e-4b88-8e5b-abe65ecae15b" providerId="ADAL" clId="{25745604-CCC7-48F4-843B-722F26C1113A}" dt="2023-02-09T05:55:19.583" v="1046" actId="21"/>
          <ac:spMkLst>
            <pc:docMk/>
            <pc:sldMk cId="552668685" sldId="257"/>
            <ac:spMk id="3" creationId="{20325110-61F9-C684-2DCD-06D38968443F}"/>
          </ac:spMkLst>
        </pc:spChg>
        <pc:spChg chg="mod">
          <ac:chgData name="Xuanbo" userId="52a29cb4-095e-4b88-8e5b-abe65ecae15b" providerId="ADAL" clId="{25745604-CCC7-48F4-843B-722F26C1113A}" dt="2023-02-09T05:51:59.216" v="1030" actId="20577"/>
          <ac:spMkLst>
            <pc:docMk/>
            <pc:sldMk cId="552668685" sldId="257"/>
            <ac:spMk id="9" creationId="{4536A1E2-19E5-85F2-60D0-8CF11F284471}"/>
          </ac:spMkLst>
        </pc:spChg>
        <pc:spChg chg="mod">
          <ac:chgData name="Xuanbo" userId="52a29cb4-095e-4b88-8e5b-abe65ecae15b" providerId="ADAL" clId="{25745604-CCC7-48F4-843B-722F26C1113A}" dt="2023-02-09T05:52:08.379" v="1031"/>
          <ac:spMkLst>
            <pc:docMk/>
            <pc:sldMk cId="552668685" sldId="257"/>
            <ac:spMk id="11" creationId="{8870D315-40E3-0EC2-6D56-E03037F01BA6}"/>
          </ac:spMkLst>
        </pc:spChg>
        <pc:spChg chg="add del mod">
          <ac:chgData name="Xuanbo" userId="52a29cb4-095e-4b88-8e5b-abe65ecae15b" providerId="ADAL" clId="{25745604-CCC7-48F4-843B-722F26C1113A}" dt="2023-02-09T05:55:48.085" v="1065" actId="1076"/>
          <ac:spMkLst>
            <pc:docMk/>
            <pc:sldMk cId="552668685" sldId="257"/>
            <ac:spMk id="17" creationId="{A38F9D7A-3D85-442F-B4DE-D086862C6FF7}"/>
          </ac:spMkLst>
        </pc:spChg>
        <pc:spChg chg="add mod">
          <ac:chgData name="Xuanbo" userId="52a29cb4-095e-4b88-8e5b-abe65ecae15b" providerId="ADAL" clId="{25745604-CCC7-48F4-843B-722F26C1113A}" dt="2023-02-09T05:55:48.085" v="1065" actId="1076"/>
          <ac:spMkLst>
            <pc:docMk/>
            <pc:sldMk cId="552668685" sldId="257"/>
            <ac:spMk id="18" creationId="{1EAA9979-C218-4DFA-A67E-9A56C9789E18}"/>
          </ac:spMkLst>
        </pc:spChg>
        <pc:spChg chg="add del mod">
          <ac:chgData name="Xuanbo" userId="52a29cb4-095e-4b88-8e5b-abe65ecae15b" providerId="ADAL" clId="{25745604-CCC7-48F4-843B-722F26C1113A}" dt="2023-02-09T06:24:44.552" v="1299" actId="478"/>
          <ac:spMkLst>
            <pc:docMk/>
            <pc:sldMk cId="552668685" sldId="257"/>
            <ac:spMk id="19" creationId="{405565F7-620A-4252-A1D5-B40FAB9AFF7E}"/>
          </ac:spMkLst>
        </pc:spChg>
        <pc:spChg chg="add del mod">
          <ac:chgData name="Xuanbo" userId="52a29cb4-095e-4b88-8e5b-abe65ecae15b" providerId="ADAL" clId="{25745604-CCC7-48F4-843B-722F26C1113A}" dt="2023-02-09T06:24:44.552" v="1299" actId="478"/>
          <ac:spMkLst>
            <pc:docMk/>
            <pc:sldMk cId="552668685" sldId="257"/>
            <ac:spMk id="20" creationId="{D12985EA-04DF-4BE6-89A1-DC6DBF2B70DC}"/>
          </ac:spMkLst>
        </pc:spChg>
        <pc:spChg chg="add del mod">
          <ac:chgData name="Xuanbo" userId="52a29cb4-095e-4b88-8e5b-abe65ecae15b" providerId="ADAL" clId="{25745604-CCC7-48F4-843B-722F26C1113A}" dt="2023-02-09T06:24:44.552" v="1299" actId="478"/>
          <ac:spMkLst>
            <pc:docMk/>
            <pc:sldMk cId="552668685" sldId="257"/>
            <ac:spMk id="21" creationId="{CA22F692-C078-4449-A2EE-AAF0A67EE2F2}"/>
          </ac:spMkLst>
        </pc:spChg>
        <pc:spChg chg="add del mod">
          <ac:chgData name="Xuanbo" userId="52a29cb4-095e-4b88-8e5b-abe65ecae15b" providerId="ADAL" clId="{25745604-CCC7-48F4-843B-722F26C1113A}" dt="2023-02-09T06:24:41.669" v="1297"/>
          <ac:spMkLst>
            <pc:docMk/>
            <pc:sldMk cId="552668685" sldId="257"/>
            <ac:spMk id="23" creationId="{76BB3749-639F-4EA5-93C3-9E9D454B9B0C}"/>
          </ac:spMkLst>
        </pc:spChg>
        <pc:spChg chg="add del mod">
          <ac:chgData name="Xuanbo" userId="52a29cb4-095e-4b88-8e5b-abe65ecae15b" providerId="ADAL" clId="{25745604-CCC7-48F4-843B-722F26C1113A}" dt="2023-02-09T06:24:41.669" v="1297"/>
          <ac:spMkLst>
            <pc:docMk/>
            <pc:sldMk cId="552668685" sldId="257"/>
            <ac:spMk id="24" creationId="{46B5A94C-BCB8-4D83-A454-2AC0598D2C11}"/>
          </ac:spMkLst>
        </pc:spChg>
        <pc:spChg chg="add del mod">
          <ac:chgData name="Xuanbo" userId="52a29cb4-095e-4b88-8e5b-abe65ecae15b" providerId="ADAL" clId="{25745604-CCC7-48F4-843B-722F26C1113A}" dt="2023-02-09T06:24:41.669" v="1297"/>
          <ac:spMkLst>
            <pc:docMk/>
            <pc:sldMk cId="552668685" sldId="257"/>
            <ac:spMk id="25" creationId="{2092A08F-9706-4E3D-8C20-19B27C18E05E}"/>
          </ac:spMkLst>
        </pc:spChg>
        <pc:spChg chg="add mod">
          <ac:chgData name="Xuanbo" userId="52a29cb4-095e-4b88-8e5b-abe65ecae15b" providerId="ADAL" clId="{25745604-CCC7-48F4-843B-722F26C1113A}" dt="2023-02-09T06:24:49.199" v="1301" actId="1076"/>
          <ac:spMkLst>
            <pc:docMk/>
            <pc:sldMk cId="552668685" sldId="257"/>
            <ac:spMk id="26" creationId="{0407B3E5-CE7A-401C-A1CE-1519C4DA8793}"/>
          </ac:spMkLst>
        </pc:spChg>
        <pc:spChg chg="add mod">
          <ac:chgData name="Xuanbo" userId="52a29cb4-095e-4b88-8e5b-abe65ecae15b" providerId="ADAL" clId="{25745604-CCC7-48F4-843B-722F26C1113A}" dt="2023-02-09T06:24:49.199" v="1301" actId="1076"/>
          <ac:spMkLst>
            <pc:docMk/>
            <pc:sldMk cId="552668685" sldId="257"/>
            <ac:spMk id="28" creationId="{CC0E7717-3020-4A18-BC55-99C5EEDFAACD}"/>
          </ac:spMkLst>
        </pc:spChg>
        <pc:spChg chg="add mod">
          <ac:chgData name="Xuanbo" userId="52a29cb4-095e-4b88-8e5b-abe65ecae15b" providerId="ADAL" clId="{25745604-CCC7-48F4-843B-722F26C1113A}" dt="2023-02-09T06:24:49.199" v="1301" actId="1076"/>
          <ac:spMkLst>
            <pc:docMk/>
            <pc:sldMk cId="552668685" sldId="257"/>
            <ac:spMk id="29" creationId="{ACB66BD8-7374-4491-900C-0E255A8CA2F0}"/>
          </ac:spMkLst>
        </pc:spChg>
        <pc:spChg chg="del">
          <ac:chgData name="Xuanbo" userId="52a29cb4-095e-4b88-8e5b-abe65ecae15b" providerId="ADAL" clId="{25745604-CCC7-48F4-843B-722F26C1113A}" dt="2023-02-09T05:36:18.332" v="912" actId="21"/>
          <ac:spMkLst>
            <pc:docMk/>
            <pc:sldMk cId="552668685" sldId="257"/>
            <ac:spMk id="57" creationId="{222C48E9-1CB5-4D92-849C-3695EE91C176}"/>
          </ac:spMkLst>
        </pc:spChg>
        <pc:spChg chg="del">
          <ac:chgData name="Xuanbo" userId="52a29cb4-095e-4b88-8e5b-abe65ecae15b" providerId="ADAL" clId="{25745604-CCC7-48F4-843B-722F26C1113A}" dt="2023-02-09T05:36:18.332" v="912" actId="21"/>
          <ac:spMkLst>
            <pc:docMk/>
            <pc:sldMk cId="552668685" sldId="257"/>
            <ac:spMk id="58" creationId="{BA356A98-885C-459E-A103-C3A88D514616}"/>
          </ac:spMkLst>
        </pc:spChg>
        <pc:spChg chg="del">
          <ac:chgData name="Xuanbo" userId="52a29cb4-095e-4b88-8e5b-abe65ecae15b" providerId="ADAL" clId="{25745604-CCC7-48F4-843B-722F26C1113A}" dt="2023-02-09T05:36:18.332" v="912" actId="21"/>
          <ac:spMkLst>
            <pc:docMk/>
            <pc:sldMk cId="552668685" sldId="257"/>
            <ac:spMk id="59" creationId="{A1CEDD5B-DADB-4519-867D-1ED8571C7B1B}"/>
          </ac:spMkLst>
        </pc:spChg>
        <pc:picChg chg="del">
          <ac:chgData name="Xuanbo" userId="52a29cb4-095e-4b88-8e5b-abe65ecae15b" providerId="ADAL" clId="{25745604-CCC7-48F4-843B-722F26C1113A}" dt="2023-02-09T05:36:18.332" v="912" actId="21"/>
          <ac:picMkLst>
            <pc:docMk/>
            <pc:sldMk cId="552668685" sldId="257"/>
            <ac:picMk id="4" creationId="{3E36C62D-0064-48F5-AA5F-F837F4A65535}"/>
          </ac:picMkLst>
        </pc:picChg>
        <pc:picChg chg="del">
          <ac:chgData name="Xuanbo" userId="52a29cb4-095e-4b88-8e5b-abe65ecae15b" providerId="ADAL" clId="{25745604-CCC7-48F4-843B-722F26C1113A}" dt="2023-02-09T05:36:18.332" v="912" actId="21"/>
          <ac:picMkLst>
            <pc:docMk/>
            <pc:sldMk cId="552668685" sldId="257"/>
            <ac:picMk id="5" creationId="{509C492E-AB79-4DF2-9078-74BC202FC435}"/>
          </ac:picMkLst>
        </pc:picChg>
        <pc:picChg chg="add mod">
          <ac:chgData name="Xuanbo" userId="52a29cb4-095e-4b88-8e5b-abe65ecae15b" providerId="ADAL" clId="{25745604-CCC7-48F4-843B-722F26C1113A}" dt="2023-02-09T05:44:54.451" v="1000" actId="14100"/>
          <ac:picMkLst>
            <pc:docMk/>
            <pc:sldMk cId="552668685" sldId="257"/>
            <ac:picMk id="6" creationId="{A23A1939-A937-4416-A7B4-8A107ABA2B22}"/>
          </ac:picMkLst>
        </pc:picChg>
        <pc:picChg chg="add del mod">
          <ac:chgData name="Xuanbo" userId="52a29cb4-095e-4b88-8e5b-abe65ecae15b" providerId="ADAL" clId="{25745604-CCC7-48F4-843B-722F26C1113A}" dt="2023-02-09T06:32:34.111" v="1723" actId="478"/>
          <ac:picMkLst>
            <pc:docMk/>
            <pc:sldMk cId="552668685" sldId="257"/>
            <ac:picMk id="8" creationId="{9801524F-6E3A-4625-96A7-2EFCBE9F60CA}"/>
          </ac:picMkLst>
        </pc:picChg>
        <pc:picChg chg="add mod">
          <ac:chgData name="Xuanbo" userId="52a29cb4-095e-4b88-8e5b-abe65ecae15b" providerId="ADAL" clId="{25745604-CCC7-48F4-843B-722F26C1113A}" dt="2023-02-09T05:47:45.623" v="1025" actId="1037"/>
          <ac:picMkLst>
            <pc:docMk/>
            <pc:sldMk cId="552668685" sldId="257"/>
            <ac:picMk id="10" creationId="{B4A64A85-6265-48B6-842D-9341D0872C25}"/>
          </ac:picMkLst>
        </pc:picChg>
        <pc:picChg chg="add del mod">
          <ac:chgData name="Xuanbo" userId="52a29cb4-095e-4b88-8e5b-abe65ecae15b" providerId="ADAL" clId="{25745604-CCC7-48F4-843B-722F26C1113A}" dt="2023-02-09T06:32:32.955" v="1722" actId="21"/>
          <ac:picMkLst>
            <pc:docMk/>
            <pc:sldMk cId="552668685" sldId="257"/>
            <ac:picMk id="12" creationId="{78671873-345D-4920-9387-E44118BCA2DE}"/>
          </ac:picMkLst>
        </pc:picChg>
        <pc:picChg chg="add mod">
          <ac:chgData name="Xuanbo" userId="52a29cb4-095e-4b88-8e5b-abe65ecae15b" providerId="ADAL" clId="{25745604-CCC7-48F4-843B-722F26C1113A}" dt="2023-02-09T06:32:34.390" v="1724"/>
          <ac:picMkLst>
            <pc:docMk/>
            <pc:sldMk cId="552668685" sldId="257"/>
            <ac:picMk id="30" creationId="{3356447B-58D2-4F8B-A28C-51F79511AC4F}"/>
          </ac:picMkLst>
        </pc:picChg>
        <pc:picChg chg="del">
          <ac:chgData name="Xuanbo" userId="52a29cb4-095e-4b88-8e5b-abe65ecae15b" providerId="ADAL" clId="{25745604-CCC7-48F4-843B-722F26C1113A}" dt="2023-02-09T05:36:18.332" v="912" actId="21"/>
          <ac:picMkLst>
            <pc:docMk/>
            <pc:sldMk cId="552668685" sldId="257"/>
            <ac:picMk id="85" creationId="{4AB1AFC1-A1B8-4D47-A492-330D1B3F5080}"/>
          </ac:picMkLst>
        </pc:picChg>
        <pc:cxnChg chg="add del mod">
          <ac:chgData name="Xuanbo" userId="52a29cb4-095e-4b88-8e5b-abe65ecae15b" providerId="ADAL" clId="{25745604-CCC7-48F4-843B-722F26C1113A}" dt="2023-02-09T06:24:42.173" v="1298" actId="478"/>
          <ac:cxnSpMkLst>
            <pc:docMk/>
            <pc:sldMk cId="552668685" sldId="257"/>
            <ac:cxnSpMk id="22" creationId="{10641A20-2F44-4635-9055-AFB038B2D9AC}"/>
          </ac:cxnSpMkLst>
        </pc:cxnChg>
        <pc:cxnChg chg="del">
          <ac:chgData name="Xuanbo" userId="52a29cb4-095e-4b88-8e5b-abe65ecae15b" providerId="ADAL" clId="{25745604-CCC7-48F4-843B-722F26C1113A}" dt="2023-02-09T05:36:18.332" v="912" actId="21"/>
          <ac:cxnSpMkLst>
            <pc:docMk/>
            <pc:sldMk cId="552668685" sldId="257"/>
            <ac:cxnSpMk id="27" creationId="{683EED44-A760-D3EE-798C-72B165C98A8A}"/>
          </ac:cxnSpMkLst>
        </pc:cxnChg>
      </pc:sldChg>
      <pc:sldChg chg="del">
        <pc:chgData name="Xuanbo" userId="52a29cb4-095e-4b88-8e5b-abe65ecae15b" providerId="ADAL" clId="{25745604-CCC7-48F4-843B-722F26C1113A}" dt="2023-02-09T04:47:57.587" v="285" actId="2696"/>
        <pc:sldMkLst>
          <pc:docMk/>
          <pc:sldMk cId="3980408318" sldId="273"/>
        </pc:sldMkLst>
      </pc:sldChg>
      <pc:sldChg chg="del">
        <pc:chgData name="Xuanbo" userId="52a29cb4-095e-4b88-8e5b-abe65ecae15b" providerId="ADAL" clId="{25745604-CCC7-48F4-843B-722F26C1113A}" dt="2023-02-09T04:47:57.587" v="285" actId="2696"/>
        <pc:sldMkLst>
          <pc:docMk/>
          <pc:sldMk cId="734887308" sldId="274"/>
        </pc:sldMkLst>
      </pc:sldChg>
      <pc:sldChg chg="addSp delSp modSp mod">
        <pc:chgData name="Xuanbo" userId="52a29cb4-095e-4b88-8e5b-abe65ecae15b" providerId="ADAL" clId="{25745604-CCC7-48F4-843B-722F26C1113A}" dt="2023-02-09T05:43:55.832" v="972" actId="164"/>
        <pc:sldMkLst>
          <pc:docMk/>
          <pc:sldMk cId="2521337418" sldId="275"/>
        </pc:sldMkLst>
        <pc:spChg chg="mod">
          <ac:chgData name="Xuanbo" userId="52a29cb4-095e-4b88-8e5b-abe65ecae15b" providerId="ADAL" clId="{25745604-CCC7-48F4-843B-722F26C1113A}" dt="2023-02-09T05:09:52.413" v="684"/>
          <ac:spMkLst>
            <pc:docMk/>
            <pc:sldMk cId="2521337418" sldId="275"/>
            <ac:spMk id="15" creationId="{AE0F84E0-2C8F-46A6-A837-5F04D710B315}"/>
          </ac:spMkLst>
        </pc:spChg>
        <pc:spChg chg="del mod">
          <ac:chgData name="Xuanbo" userId="52a29cb4-095e-4b88-8e5b-abe65ecae15b" providerId="ADAL" clId="{25745604-CCC7-48F4-843B-722F26C1113A}" dt="2023-02-09T04:38:36.287" v="99" actId="21"/>
          <ac:spMkLst>
            <pc:docMk/>
            <pc:sldMk cId="2521337418" sldId="275"/>
            <ac:spMk id="25" creationId="{971E23B1-9044-4B27-8D85-4FC081313677}"/>
          </ac:spMkLst>
        </pc:spChg>
        <pc:spChg chg="mod">
          <ac:chgData name="Xuanbo" userId="52a29cb4-095e-4b88-8e5b-abe65ecae15b" providerId="ADAL" clId="{25745604-CCC7-48F4-843B-722F26C1113A}" dt="2023-02-09T05:43:55.832" v="972" actId="164"/>
          <ac:spMkLst>
            <pc:docMk/>
            <pc:sldMk cId="2521337418" sldId="275"/>
            <ac:spMk id="26" creationId="{56071444-5EE6-44DA-A30A-9BEAB1F27970}"/>
          </ac:spMkLst>
        </pc:spChg>
        <pc:spChg chg="del mod">
          <ac:chgData name="Xuanbo" userId="52a29cb4-095e-4b88-8e5b-abe65ecae15b" providerId="ADAL" clId="{25745604-CCC7-48F4-843B-722F26C1113A}" dt="2023-02-09T04:39:08.783" v="116" actId="21"/>
          <ac:spMkLst>
            <pc:docMk/>
            <pc:sldMk cId="2521337418" sldId="275"/>
            <ac:spMk id="27" creationId="{DADC9CF8-2FA0-41BF-BF2F-D801A0C633A3}"/>
          </ac:spMkLst>
        </pc:spChg>
        <pc:spChg chg="del mod">
          <ac:chgData name="Xuanbo" userId="52a29cb4-095e-4b88-8e5b-abe65ecae15b" providerId="ADAL" clId="{25745604-CCC7-48F4-843B-722F26C1113A}" dt="2023-02-09T04:38:40.511" v="102" actId="21"/>
          <ac:spMkLst>
            <pc:docMk/>
            <pc:sldMk cId="2521337418" sldId="275"/>
            <ac:spMk id="28" creationId="{9E3FB55E-D68E-45CE-A63D-64AF83D0A3AC}"/>
          </ac:spMkLst>
        </pc:spChg>
        <pc:spChg chg="del mod">
          <ac:chgData name="Xuanbo" userId="52a29cb4-095e-4b88-8e5b-abe65ecae15b" providerId="ADAL" clId="{25745604-CCC7-48F4-843B-722F26C1113A}" dt="2023-02-09T04:38:40.511" v="102" actId="21"/>
          <ac:spMkLst>
            <pc:docMk/>
            <pc:sldMk cId="2521337418" sldId="275"/>
            <ac:spMk id="29" creationId="{A0D9A0AC-E98F-4D13-A450-4B7B7E9FDAB4}"/>
          </ac:spMkLst>
        </pc:spChg>
        <pc:spChg chg="del mod">
          <ac:chgData name="Xuanbo" userId="52a29cb4-095e-4b88-8e5b-abe65ecae15b" providerId="ADAL" clId="{25745604-CCC7-48F4-843B-722F26C1113A}" dt="2023-02-09T04:38:40.511" v="102" actId="21"/>
          <ac:spMkLst>
            <pc:docMk/>
            <pc:sldMk cId="2521337418" sldId="275"/>
            <ac:spMk id="30" creationId="{6D284D89-76FC-4CF3-80F7-118BD2DADDE7}"/>
          </ac:spMkLst>
        </pc:spChg>
        <pc:spChg chg="del">
          <ac:chgData name="Xuanbo" userId="52a29cb4-095e-4b88-8e5b-abe65ecae15b" providerId="ADAL" clId="{25745604-CCC7-48F4-843B-722F26C1113A}" dt="2023-02-09T04:33:23.444" v="0" actId="21"/>
          <ac:spMkLst>
            <pc:docMk/>
            <pc:sldMk cId="2521337418" sldId="275"/>
            <ac:spMk id="35" creationId="{56C5CDB1-9141-4220-BC97-D88EDD14EFD2}"/>
          </ac:spMkLst>
        </pc:spChg>
        <pc:spChg chg="del">
          <ac:chgData name="Xuanbo" userId="52a29cb4-095e-4b88-8e5b-abe65ecae15b" providerId="ADAL" clId="{25745604-CCC7-48F4-843B-722F26C1113A}" dt="2023-02-09T04:33:23.444" v="0" actId="21"/>
          <ac:spMkLst>
            <pc:docMk/>
            <pc:sldMk cId="2521337418" sldId="275"/>
            <ac:spMk id="37" creationId="{67CEC2E0-F29E-4E7E-96E8-B40928461495}"/>
          </ac:spMkLst>
        </pc:spChg>
        <pc:spChg chg="del">
          <ac:chgData name="Xuanbo" userId="52a29cb4-095e-4b88-8e5b-abe65ecae15b" providerId="ADAL" clId="{25745604-CCC7-48F4-843B-722F26C1113A}" dt="2023-02-09T04:33:23.444" v="0" actId="21"/>
          <ac:spMkLst>
            <pc:docMk/>
            <pc:sldMk cId="2521337418" sldId="275"/>
            <ac:spMk id="41" creationId="{247E26EC-5AE1-42C2-B7E3-92150AD87FF2}"/>
          </ac:spMkLst>
        </pc:spChg>
        <pc:spChg chg="add mod">
          <ac:chgData name="Xuanbo" userId="52a29cb4-095e-4b88-8e5b-abe65ecae15b" providerId="ADAL" clId="{25745604-CCC7-48F4-843B-722F26C1113A}" dt="2023-02-09T05:43:55.832" v="972" actId="164"/>
          <ac:spMkLst>
            <pc:docMk/>
            <pc:sldMk cId="2521337418" sldId="275"/>
            <ac:spMk id="65" creationId="{9BF96ACB-FA41-4ED8-B0C0-496464B25ECF}"/>
          </ac:spMkLst>
        </pc:spChg>
        <pc:spChg chg="add mod topLvl">
          <ac:chgData name="Xuanbo" userId="52a29cb4-095e-4b88-8e5b-abe65ecae15b" providerId="ADAL" clId="{25745604-CCC7-48F4-843B-722F26C1113A}" dt="2023-02-09T05:43:55.832" v="972" actId="164"/>
          <ac:spMkLst>
            <pc:docMk/>
            <pc:sldMk cId="2521337418" sldId="275"/>
            <ac:spMk id="68" creationId="{2DA3DE1C-65CD-4EC1-A5FA-15E5E88EF8B3}"/>
          </ac:spMkLst>
        </pc:spChg>
        <pc:spChg chg="add del mod">
          <ac:chgData name="Xuanbo" userId="52a29cb4-095e-4b88-8e5b-abe65ecae15b" providerId="ADAL" clId="{25745604-CCC7-48F4-843B-722F26C1113A}" dt="2023-02-09T04:40:27.736" v="165" actId="21"/>
          <ac:spMkLst>
            <pc:docMk/>
            <pc:sldMk cId="2521337418" sldId="275"/>
            <ac:spMk id="70" creationId="{0596EDD2-315E-436D-9C6C-CFC8EB6EFA22}"/>
          </ac:spMkLst>
        </pc:spChg>
        <pc:spChg chg="add mod">
          <ac:chgData name="Xuanbo" userId="52a29cb4-095e-4b88-8e5b-abe65ecae15b" providerId="ADAL" clId="{25745604-CCC7-48F4-843B-722F26C1113A}" dt="2023-02-09T04:40:29.976" v="167" actId="571"/>
          <ac:spMkLst>
            <pc:docMk/>
            <pc:sldMk cId="2521337418" sldId="275"/>
            <ac:spMk id="72" creationId="{373B8C8E-D4DB-45B7-8EEA-0DD0774DF350}"/>
          </ac:spMkLst>
        </pc:spChg>
        <pc:spChg chg="add mod">
          <ac:chgData name="Xuanbo" userId="52a29cb4-095e-4b88-8e5b-abe65ecae15b" providerId="ADAL" clId="{25745604-CCC7-48F4-843B-722F26C1113A}" dt="2023-02-09T04:40:29.976" v="167" actId="571"/>
          <ac:spMkLst>
            <pc:docMk/>
            <pc:sldMk cId="2521337418" sldId="275"/>
            <ac:spMk id="74" creationId="{8D39459E-EF3D-42EE-89D7-55EEC824AE24}"/>
          </ac:spMkLst>
        </pc:spChg>
        <pc:spChg chg="mod topLvl">
          <ac:chgData name="Xuanbo" userId="52a29cb4-095e-4b88-8e5b-abe65ecae15b" providerId="ADAL" clId="{25745604-CCC7-48F4-843B-722F26C1113A}" dt="2023-02-09T05:43:55.832" v="972" actId="164"/>
          <ac:spMkLst>
            <pc:docMk/>
            <pc:sldMk cId="2521337418" sldId="275"/>
            <ac:spMk id="78" creationId="{4F72936C-4FF5-4487-AC49-26DDA2EF8D30}"/>
          </ac:spMkLst>
        </pc:spChg>
        <pc:spChg chg="mod topLvl">
          <ac:chgData name="Xuanbo" userId="52a29cb4-095e-4b88-8e5b-abe65ecae15b" providerId="ADAL" clId="{25745604-CCC7-48F4-843B-722F26C1113A}" dt="2023-02-09T05:43:55.832" v="972" actId="164"/>
          <ac:spMkLst>
            <pc:docMk/>
            <pc:sldMk cId="2521337418" sldId="275"/>
            <ac:spMk id="81" creationId="{30EFBA89-C114-4E85-94CD-E525F49AA9C2}"/>
          </ac:spMkLst>
        </pc:spChg>
        <pc:spChg chg="add del mod">
          <ac:chgData name="Xuanbo" userId="52a29cb4-095e-4b88-8e5b-abe65ecae15b" providerId="ADAL" clId="{25745604-CCC7-48F4-843B-722F26C1113A}" dt="2023-02-09T04:43:39.156" v="233" actId="21"/>
          <ac:spMkLst>
            <pc:docMk/>
            <pc:sldMk cId="2521337418" sldId="275"/>
            <ac:spMk id="84" creationId="{91C67D1D-0A4C-4917-B520-FA6728EFBCA5}"/>
          </ac:spMkLst>
        </pc:spChg>
        <pc:spChg chg="mod topLvl">
          <ac:chgData name="Xuanbo" userId="52a29cb4-095e-4b88-8e5b-abe65ecae15b" providerId="ADAL" clId="{25745604-CCC7-48F4-843B-722F26C1113A}" dt="2023-02-09T05:43:55.832" v="972" actId="164"/>
          <ac:spMkLst>
            <pc:docMk/>
            <pc:sldMk cId="2521337418" sldId="275"/>
            <ac:spMk id="100" creationId="{60628FF6-0AF6-4764-A96C-5C42C24AAE45}"/>
          </ac:spMkLst>
        </pc:spChg>
        <pc:spChg chg="mod topLvl">
          <ac:chgData name="Xuanbo" userId="52a29cb4-095e-4b88-8e5b-abe65ecae15b" providerId="ADAL" clId="{25745604-CCC7-48F4-843B-722F26C1113A}" dt="2023-02-09T05:43:55.832" v="972" actId="164"/>
          <ac:spMkLst>
            <pc:docMk/>
            <pc:sldMk cId="2521337418" sldId="275"/>
            <ac:spMk id="103" creationId="{DDC521CC-C49D-4501-B976-79514DC0FA80}"/>
          </ac:spMkLst>
        </pc:spChg>
        <pc:spChg chg="mod topLvl">
          <ac:chgData name="Xuanbo" userId="52a29cb4-095e-4b88-8e5b-abe65ecae15b" providerId="ADAL" clId="{25745604-CCC7-48F4-843B-722F26C1113A}" dt="2023-02-09T05:43:55.832" v="972" actId="164"/>
          <ac:spMkLst>
            <pc:docMk/>
            <pc:sldMk cId="2521337418" sldId="275"/>
            <ac:spMk id="106" creationId="{637300E5-F479-4551-820F-A977BBD65B4A}"/>
          </ac:spMkLst>
        </pc:spChg>
        <pc:grpChg chg="add del mod topLvl">
          <ac:chgData name="Xuanbo" userId="52a29cb4-095e-4b88-8e5b-abe65ecae15b" providerId="ADAL" clId="{25745604-CCC7-48F4-843B-722F26C1113A}" dt="2023-02-09T04:38:19.788" v="94" actId="165"/>
          <ac:grpSpMkLst>
            <pc:docMk/>
            <pc:sldMk cId="2521337418" sldId="275"/>
            <ac:grpSpMk id="13" creationId="{D7E02085-5E39-482C-84C8-ECABFAA047E2}"/>
          </ac:grpSpMkLst>
        </pc:grpChg>
        <pc:grpChg chg="add del mod topLvl">
          <ac:chgData name="Xuanbo" userId="52a29cb4-095e-4b88-8e5b-abe65ecae15b" providerId="ADAL" clId="{25745604-CCC7-48F4-843B-722F26C1113A}" dt="2023-02-09T04:38:19.788" v="94" actId="165"/>
          <ac:grpSpMkLst>
            <pc:docMk/>
            <pc:sldMk cId="2521337418" sldId="275"/>
            <ac:grpSpMk id="14" creationId="{F7AA639B-B801-405E-9B11-928CD3A59CF9}"/>
          </ac:grpSpMkLst>
        </pc:grpChg>
        <pc:grpChg chg="add del mod">
          <ac:chgData name="Xuanbo" userId="52a29cb4-095e-4b88-8e5b-abe65ecae15b" providerId="ADAL" clId="{25745604-CCC7-48F4-843B-722F26C1113A}" dt="2023-02-09T04:38:18.896" v="93" actId="165"/>
          <ac:grpSpMkLst>
            <pc:docMk/>
            <pc:sldMk cId="2521337418" sldId="275"/>
            <ac:grpSpMk id="16" creationId="{F1B850F7-0D89-4917-82FD-8C5121022FE4}"/>
          </ac:grpSpMkLst>
        </pc:grpChg>
        <pc:grpChg chg="add del mod">
          <ac:chgData name="Xuanbo" userId="52a29cb4-095e-4b88-8e5b-abe65ecae15b" providerId="ADAL" clId="{25745604-CCC7-48F4-843B-722F26C1113A}" dt="2023-02-09T04:44:10.989" v="242" actId="165"/>
          <ac:grpSpMkLst>
            <pc:docMk/>
            <pc:sldMk cId="2521337418" sldId="275"/>
            <ac:grpSpMk id="20" creationId="{02B1C8ED-2923-4FE1-B325-E33BD3168B28}"/>
          </ac:grpSpMkLst>
        </pc:grpChg>
        <pc:grpChg chg="add mod">
          <ac:chgData name="Xuanbo" userId="52a29cb4-095e-4b88-8e5b-abe65ecae15b" providerId="ADAL" clId="{25745604-CCC7-48F4-843B-722F26C1113A}" dt="2023-02-09T05:43:55.832" v="972" actId="164"/>
          <ac:grpSpMkLst>
            <pc:docMk/>
            <pc:sldMk cId="2521337418" sldId="275"/>
            <ac:grpSpMk id="34" creationId="{F5BEFFB5-6BC3-43B3-99BF-1905436AAB64}"/>
          </ac:grpSpMkLst>
        </pc:grpChg>
        <pc:grpChg chg="add del mod">
          <ac:chgData name="Xuanbo" userId="52a29cb4-095e-4b88-8e5b-abe65ecae15b" providerId="ADAL" clId="{25745604-CCC7-48F4-843B-722F26C1113A}" dt="2023-02-09T04:44:10.989" v="242" actId="165"/>
          <ac:grpSpMkLst>
            <pc:docMk/>
            <pc:sldMk cId="2521337418" sldId="275"/>
            <ac:grpSpMk id="77" creationId="{F270E010-5A22-441C-A9B5-28359DBE55E4}"/>
          </ac:grpSpMkLst>
        </pc:grpChg>
        <pc:grpChg chg="add del mod">
          <ac:chgData name="Xuanbo" userId="52a29cb4-095e-4b88-8e5b-abe65ecae15b" providerId="ADAL" clId="{25745604-CCC7-48F4-843B-722F26C1113A}" dt="2023-02-09T04:44:10.989" v="242" actId="165"/>
          <ac:grpSpMkLst>
            <pc:docMk/>
            <pc:sldMk cId="2521337418" sldId="275"/>
            <ac:grpSpMk id="80" creationId="{729CD15B-3480-48A5-A763-F6A87BEC1463}"/>
          </ac:grpSpMkLst>
        </pc:grpChg>
        <pc:grpChg chg="add del mod">
          <ac:chgData name="Xuanbo" userId="52a29cb4-095e-4b88-8e5b-abe65ecae15b" providerId="ADAL" clId="{25745604-CCC7-48F4-843B-722F26C1113A}" dt="2023-02-09T04:43:54.649" v="235" actId="165"/>
          <ac:grpSpMkLst>
            <pc:docMk/>
            <pc:sldMk cId="2521337418" sldId="275"/>
            <ac:grpSpMk id="99" creationId="{A2518E7E-15A6-402E-985A-CF55845283E5}"/>
          </ac:grpSpMkLst>
        </pc:grpChg>
        <pc:grpChg chg="add del mod">
          <ac:chgData name="Xuanbo" userId="52a29cb4-095e-4b88-8e5b-abe65ecae15b" providerId="ADAL" clId="{25745604-CCC7-48F4-843B-722F26C1113A}" dt="2023-02-09T04:43:56.244" v="236" actId="165"/>
          <ac:grpSpMkLst>
            <pc:docMk/>
            <pc:sldMk cId="2521337418" sldId="275"/>
            <ac:grpSpMk id="102" creationId="{78B9654D-E401-4007-9A83-D9C54766AAC4}"/>
          </ac:grpSpMkLst>
        </pc:grpChg>
        <pc:grpChg chg="add del mod">
          <ac:chgData name="Xuanbo" userId="52a29cb4-095e-4b88-8e5b-abe65ecae15b" providerId="ADAL" clId="{25745604-CCC7-48F4-843B-722F26C1113A}" dt="2023-02-09T04:43:57.790" v="237" actId="165"/>
          <ac:grpSpMkLst>
            <pc:docMk/>
            <pc:sldMk cId="2521337418" sldId="275"/>
            <ac:grpSpMk id="105" creationId="{D16E9FD6-6F59-4E3F-88B5-526745E119B9}"/>
          </ac:grpSpMkLst>
        </pc:grpChg>
        <pc:picChg chg="add mod ord topLvl">
          <ac:chgData name="Xuanbo" userId="52a29cb4-095e-4b88-8e5b-abe65ecae15b" providerId="ADAL" clId="{25745604-CCC7-48F4-843B-722F26C1113A}" dt="2023-02-09T05:43:55.832" v="972" actId="164"/>
          <ac:picMkLst>
            <pc:docMk/>
            <pc:sldMk cId="2521337418" sldId="275"/>
            <ac:picMk id="3" creationId="{B20CCE5E-A772-4A14-A4E4-C2A0313FF314}"/>
          </ac:picMkLst>
        </pc:picChg>
        <pc:picChg chg="del">
          <ac:chgData name="Xuanbo" userId="52a29cb4-095e-4b88-8e5b-abe65ecae15b" providerId="ADAL" clId="{25745604-CCC7-48F4-843B-722F26C1113A}" dt="2023-02-09T04:33:23.444" v="0" actId="21"/>
          <ac:picMkLst>
            <pc:docMk/>
            <pc:sldMk cId="2521337418" sldId="275"/>
            <ac:picMk id="4" creationId="{05D5F716-5A42-47BC-B164-50DF4C577A3A}"/>
          </ac:picMkLst>
        </pc:picChg>
        <pc:picChg chg="del">
          <ac:chgData name="Xuanbo" userId="52a29cb4-095e-4b88-8e5b-abe65ecae15b" providerId="ADAL" clId="{25745604-CCC7-48F4-843B-722F26C1113A}" dt="2023-02-09T04:33:23.444" v="0" actId="21"/>
          <ac:picMkLst>
            <pc:docMk/>
            <pc:sldMk cId="2521337418" sldId="275"/>
            <ac:picMk id="6" creationId="{AB31F38D-4DC9-4332-A46D-74BDD78E4FFF}"/>
          </ac:picMkLst>
        </pc:picChg>
        <pc:picChg chg="add mod topLvl">
          <ac:chgData name="Xuanbo" userId="52a29cb4-095e-4b88-8e5b-abe65ecae15b" providerId="ADAL" clId="{25745604-CCC7-48F4-843B-722F26C1113A}" dt="2023-02-09T05:43:55.832" v="972" actId="164"/>
          <ac:picMkLst>
            <pc:docMk/>
            <pc:sldMk cId="2521337418" sldId="275"/>
            <ac:picMk id="7" creationId="{AD02FC29-831F-4099-9D4B-44DBC8213EFD}"/>
          </ac:picMkLst>
        </pc:picChg>
        <pc:picChg chg="del">
          <ac:chgData name="Xuanbo" userId="52a29cb4-095e-4b88-8e5b-abe65ecae15b" providerId="ADAL" clId="{25745604-CCC7-48F4-843B-722F26C1113A}" dt="2023-02-09T04:33:23.444" v="0" actId="21"/>
          <ac:picMkLst>
            <pc:docMk/>
            <pc:sldMk cId="2521337418" sldId="275"/>
            <ac:picMk id="9" creationId="{1D187A9F-38A0-4D43-8A8F-358B1845CA5D}"/>
          </ac:picMkLst>
        </pc:picChg>
        <pc:picChg chg="add mod topLvl">
          <ac:chgData name="Xuanbo" userId="52a29cb4-095e-4b88-8e5b-abe65ecae15b" providerId="ADAL" clId="{25745604-CCC7-48F4-843B-722F26C1113A}" dt="2023-02-09T05:43:55.832" v="972" actId="164"/>
          <ac:picMkLst>
            <pc:docMk/>
            <pc:sldMk cId="2521337418" sldId="275"/>
            <ac:picMk id="10" creationId="{7E75A628-44C5-4768-9D36-7BEB78615D99}"/>
          </ac:picMkLst>
        </pc:picChg>
        <pc:picChg chg="add del mod">
          <ac:chgData name="Xuanbo" userId="52a29cb4-095e-4b88-8e5b-abe65ecae15b" providerId="ADAL" clId="{25745604-CCC7-48F4-843B-722F26C1113A}" dt="2023-02-09T04:35:12.609" v="50" actId="21"/>
          <ac:picMkLst>
            <pc:docMk/>
            <pc:sldMk cId="2521337418" sldId="275"/>
            <ac:picMk id="12" creationId="{60C6EE8E-675C-4F4B-A971-DCAFC0919BB6}"/>
          </ac:picMkLst>
        </pc:picChg>
        <pc:picChg chg="add mod topLvl">
          <ac:chgData name="Xuanbo" userId="52a29cb4-095e-4b88-8e5b-abe65ecae15b" providerId="ADAL" clId="{25745604-CCC7-48F4-843B-722F26C1113A}" dt="2023-02-09T05:43:55.832" v="972" actId="164"/>
          <ac:picMkLst>
            <pc:docMk/>
            <pc:sldMk cId="2521337418" sldId="275"/>
            <ac:picMk id="36" creationId="{CB25E4BD-66F7-4614-83EA-E298C862AD40}"/>
          </ac:picMkLst>
        </pc:picChg>
        <pc:picChg chg="add mod topLvl">
          <ac:chgData name="Xuanbo" userId="52a29cb4-095e-4b88-8e5b-abe65ecae15b" providerId="ADAL" clId="{25745604-CCC7-48F4-843B-722F26C1113A}" dt="2023-02-09T05:43:55.832" v="972" actId="164"/>
          <ac:picMkLst>
            <pc:docMk/>
            <pc:sldMk cId="2521337418" sldId="275"/>
            <ac:picMk id="38" creationId="{5E8419F6-F3BC-4B1D-88E1-5037A897C1CF}"/>
          </ac:picMkLst>
        </pc:picChg>
        <pc:picChg chg="add mod topLvl">
          <ac:chgData name="Xuanbo" userId="52a29cb4-095e-4b88-8e5b-abe65ecae15b" providerId="ADAL" clId="{25745604-CCC7-48F4-843B-722F26C1113A}" dt="2023-02-09T05:43:55.832" v="972" actId="164"/>
          <ac:picMkLst>
            <pc:docMk/>
            <pc:sldMk cId="2521337418" sldId="275"/>
            <ac:picMk id="39" creationId="{E5AA2D57-F112-45BA-B4F9-2FBFC1890306}"/>
          </ac:picMkLst>
        </pc:picChg>
        <pc:picChg chg="add mod ord topLvl">
          <ac:chgData name="Xuanbo" userId="52a29cb4-095e-4b88-8e5b-abe65ecae15b" providerId="ADAL" clId="{25745604-CCC7-48F4-843B-722F26C1113A}" dt="2023-02-09T05:43:55.832" v="972" actId="164"/>
          <ac:picMkLst>
            <pc:docMk/>
            <pc:sldMk cId="2521337418" sldId="275"/>
            <ac:picMk id="40" creationId="{D2DF28F4-D043-414F-BBCB-FA6DBF06F917}"/>
          </ac:picMkLst>
        </pc:picChg>
        <pc:picChg chg="add mod topLvl">
          <ac:chgData name="Xuanbo" userId="52a29cb4-095e-4b88-8e5b-abe65ecae15b" providerId="ADAL" clId="{25745604-CCC7-48F4-843B-722F26C1113A}" dt="2023-02-09T05:43:55.832" v="972" actId="164"/>
          <ac:picMkLst>
            <pc:docMk/>
            <pc:sldMk cId="2521337418" sldId="275"/>
            <ac:picMk id="42" creationId="{73A2F1F1-9244-4D0F-AAC7-C57B479290B5}"/>
          </ac:picMkLst>
        </pc:picChg>
        <pc:picChg chg="add mod topLvl">
          <ac:chgData name="Xuanbo" userId="52a29cb4-095e-4b88-8e5b-abe65ecae15b" providerId="ADAL" clId="{25745604-CCC7-48F4-843B-722F26C1113A}" dt="2023-02-09T05:43:55.832" v="972" actId="164"/>
          <ac:picMkLst>
            <pc:docMk/>
            <pc:sldMk cId="2521337418" sldId="275"/>
            <ac:picMk id="43" creationId="{A66357D4-A557-48C0-9813-5A3B61F9A5E1}"/>
          </ac:picMkLst>
        </pc:picChg>
        <pc:picChg chg="add mod">
          <ac:chgData name="Xuanbo" userId="52a29cb4-095e-4b88-8e5b-abe65ecae15b" providerId="ADAL" clId="{25745604-CCC7-48F4-843B-722F26C1113A}" dt="2023-02-09T04:36:30.792" v="72" actId="571"/>
          <ac:picMkLst>
            <pc:docMk/>
            <pc:sldMk cId="2521337418" sldId="275"/>
            <ac:picMk id="44" creationId="{D98CD074-CAC3-41CD-BE05-FA03A8FBF856}"/>
          </ac:picMkLst>
        </pc:picChg>
        <pc:picChg chg="add mod">
          <ac:chgData name="Xuanbo" userId="52a29cb4-095e-4b88-8e5b-abe65ecae15b" providerId="ADAL" clId="{25745604-CCC7-48F4-843B-722F26C1113A}" dt="2023-02-09T04:36:30.792" v="72" actId="571"/>
          <ac:picMkLst>
            <pc:docMk/>
            <pc:sldMk cId="2521337418" sldId="275"/>
            <ac:picMk id="45" creationId="{ED226BAC-63DA-4A20-B51D-5631477C3D2B}"/>
          </ac:picMkLst>
        </pc:picChg>
        <pc:picChg chg="add mod">
          <ac:chgData name="Xuanbo" userId="52a29cb4-095e-4b88-8e5b-abe65ecae15b" providerId="ADAL" clId="{25745604-CCC7-48F4-843B-722F26C1113A}" dt="2023-02-09T04:36:30.792" v="72" actId="571"/>
          <ac:picMkLst>
            <pc:docMk/>
            <pc:sldMk cId="2521337418" sldId="275"/>
            <ac:picMk id="46" creationId="{BCD70BA5-2195-44DC-9AB9-8C9E94C08D39}"/>
          </ac:picMkLst>
        </pc:picChg>
        <pc:picChg chg="add mod">
          <ac:chgData name="Xuanbo" userId="52a29cb4-095e-4b88-8e5b-abe65ecae15b" providerId="ADAL" clId="{25745604-CCC7-48F4-843B-722F26C1113A}" dt="2023-02-09T04:36:30.792" v="72" actId="571"/>
          <ac:picMkLst>
            <pc:docMk/>
            <pc:sldMk cId="2521337418" sldId="275"/>
            <ac:picMk id="47" creationId="{70D63CB1-C9F8-4B04-81FC-F5899310D001}"/>
          </ac:picMkLst>
        </pc:picChg>
        <pc:picChg chg="add mod">
          <ac:chgData name="Xuanbo" userId="52a29cb4-095e-4b88-8e5b-abe65ecae15b" providerId="ADAL" clId="{25745604-CCC7-48F4-843B-722F26C1113A}" dt="2023-02-09T04:36:30.792" v="72" actId="571"/>
          <ac:picMkLst>
            <pc:docMk/>
            <pc:sldMk cId="2521337418" sldId="275"/>
            <ac:picMk id="48" creationId="{A1A5FD5F-54A1-436E-81EE-A0CF67F2D451}"/>
          </ac:picMkLst>
        </pc:picChg>
        <pc:picChg chg="add mod">
          <ac:chgData name="Xuanbo" userId="52a29cb4-095e-4b88-8e5b-abe65ecae15b" providerId="ADAL" clId="{25745604-CCC7-48F4-843B-722F26C1113A}" dt="2023-02-09T04:36:30.792" v="72" actId="571"/>
          <ac:picMkLst>
            <pc:docMk/>
            <pc:sldMk cId="2521337418" sldId="275"/>
            <ac:picMk id="49" creationId="{00E96A42-9754-457A-A114-F61B58F230B6}"/>
          </ac:picMkLst>
        </pc:picChg>
        <pc:picChg chg="add mod">
          <ac:chgData name="Xuanbo" userId="52a29cb4-095e-4b88-8e5b-abe65ecae15b" providerId="ADAL" clId="{25745604-CCC7-48F4-843B-722F26C1113A}" dt="2023-02-09T04:36:30.792" v="72" actId="571"/>
          <ac:picMkLst>
            <pc:docMk/>
            <pc:sldMk cId="2521337418" sldId="275"/>
            <ac:picMk id="50" creationId="{46E058DE-5A56-4FF8-9E7B-DCC97A1B725B}"/>
          </ac:picMkLst>
        </pc:picChg>
        <pc:picChg chg="add mod">
          <ac:chgData name="Xuanbo" userId="52a29cb4-095e-4b88-8e5b-abe65ecae15b" providerId="ADAL" clId="{25745604-CCC7-48F4-843B-722F26C1113A}" dt="2023-02-09T04:36:30.792" v="72" actId="571"/>
          <ac:picMkLst>
            <pc:docMk/>
            <pc:sldMk cId="2521337418" sldId="275"/>
            <ac:picMk id="51" creationId="{D5BF8D7D-D55F-47BB-B7EE-618031FE00FC}"/>
          </ac:picMkLst>
        </pc:picChg>
        <pc:picChg chg="add mod">
          <ac:chgData name="Xuanbo" userId="52a29cb4-095e-4b88-8e5b-abe65ecae15b" providerId="ADAL" clId="{25745604-CCC7-48F4-843B-722F26C1113A}" dt="2023-02-09T04:36:30.792" v="72" actId="571"/>
          <ac:picMkLst>
            <pc:docMk/>
            <pc:sldMk cId="2521337418" sldId="275"/>
            <ac:picMk id="52" creationId="{059D69CF-7E5D-45E8-A091-546CB3157C02}"/>
          </ac:picMkLst>
        </pc:picChg>
        <pc:picChg chg="del">
          <ac:chgData name="Xuanbo" userId="52a29cb4-095e-4b88-8e5b-abe65ecae15b" providerId="ADAL" clId="{25745604-CCC7-48F4-843B-722F26C1113A}" dt="2023-02-09T04:33:23.444" v="0" actId="21"/>
          <ac:picMkLst>
            <pc:docMk/>
            <pc:sldMk cId="2521337418" sldId="275"/>
            <ac:picMk id="53" creationId="{608532B0-F84B-4D65-B63A-352411D70E36}"/>
          </ac:picMkLst>
        </pc:picChg>
        <pc:picChg chg="add del mod topLvl">
          <ac:chgData name="Xuanbo" userId="52a29cb4-095e-4b88-8e5b-abe65ecae15b" providerId="ADAL" clId="{25745604-CCC7-48F4-843B-722F26C1113A}" dt="2023-02-09T04:40:41.283" v="169" actId="21"/>
          <ac:picMkLst>
            <pc:docMk/>
            <pc:sldMk cId="2521337418" sldId="275"/>
            <ac:picMk id="54" creationId="{DB1A9476-0EB0-43E0-B937-81821E6F36D7}"/>
          </ac:picMkLst>
        </pc:picChg>
        <pc:picChg chg="del">
          <ac:chgData name="Xuanbo" userId="52a29cb4-095e-4b88-8e5b-abe65ecae15b" providerId="ADAL" clId="{25745604-CCC7-48F4-843B-722F26C1113A}" dt="2023-02-09T04:33:23.444" v="0" actId="21"/>
          <ac:picMkLst>
            <pc:docMk/>
            <pc:sldMk cId="2521337418" sldId="275"/>
            <ac:picMk id="55" creationId="{5590D45E-DB7C-4931-AFE4-EECEEBEC22B2}"/>
          </ac:picMkLst>
        </pc:picChg>
        <pc:picChg chg="add del mod topLvl">
          <ac:chgData name="Xuanbo" userId="52a29cb4-095e-4b88-8e5b-abe65ecae15b" providerId="ADAL" clId="{25745604-CCC7-48F4-843B-722F26C1113A}" dt="2023-02-09T04:40:41.283" v="169" actId="21"/>
          <ac:picMkLst>
            <pc:docMk/>
            <pc:sldMk cId="2521337418" sldId="275"/>
            <ac:picMk id="56" creationId="{EEC5C25D-EC9B-413C-9D45-7205355B04B1}"/>
          </ac:picMkLst>
        </pc:picChg>
        <pc:picChg chg="del">
          <ac:chgData name="Xuanbo" userId="52a29cb4-095e-4b88-8e5b-abe65ecae15b" providerId="ADAL" clId="{25745604-CCC7-48F4-843B-722F26C1113A}" dt="2023-02-09T04:33:23.444" v="0" actId="21"/>
          <ac:picMkLst>
            <pc:docMk/>
            <pc:sldMk cId="2521337418" sldId="275"/>
            <ac:picMk id="57" creationId="{44371F64-CA95-4554-926D-BC22F424B4A3}"/>
          </ac:picMkLst>
        </pc:picChg>
        <pc:picChg chg="add del mod topLvl">
          <ac:chgData name="Xuanbo" userId="52a29cb4-095e-4b88-8e5b-abe65ecae15b" providerId="ADAL" clId="{25745604-CCC7-48F4-843B-722F26C1113A}" dt="2023-02-09T04:40:41.283" v="169" actId="21"/>
          <ac:picMkLst>
            <pc:docMk/>
            <pc:sldMk cId="2521337418" sldId="275"/>
            <ac:picMk id="58" creationId="{56C15328-ECC2-4273-9B12-E89E9248EEA9}"/>
          </ac:picMkLst>
        </pc:picChg>
        <pc:picChg chg="add del mod topLvl">
          <ac:chgData name="Xuanbo" userId="52a29cb4-095e-4b88-8e5b-abe65ecae15b" providerId="ADAL" clId="{25745604-CCC7-48F4-843B-722F26C1113A}" dt="2023-02-09T04:40:41.283" v="169" actId="21"/>
          <ac:picMkLst>
            <pc:docMk/>
            <pc:sldMk cId="2521337418" sldId="275"/>
            <ac:picMk id="59" creationId="{81C372AC-E06D-46CB-82F8-46B9636D02AF}"/>
          </ac:picMkLst>
        </pc:picChg>
        <pc:picChg chg="add del mod topLvl">
          <ac:chgData name="Xuanbo" userId="52a29cb4-095e-4b88-8e5b-abe65ecae15b" providerId="ADAL" clId="{25745604-CCC7-48F4-843B-722F26C1113A}" dt="2023-02-09T04:40:41.283" v="169" actId="21"/>
          <ac:picMkLst>
            <pc:docMk/>
            <pc:sldMk cId="2521337418" sldId="275"/>
            <ac:picMk id="60" creationId="{A7AF0E51-124F-425E-AEA7-7578FF0605C4}"/>
          </ac:picMkLst>
        </pc:picChg>
        <pc:picChg chg="add del mod topLvl">
          <ac:chgData name="Xuanbo" userId="52a29cb4-095e-4b88-8e5b-abe65ecae15b" providerId="ADAL" clId="{25745604-CCC7-48F4-843B-722F26C1113A}" dt="2023-02-09T04:40:41.283" v="169" actId="21"/>
          <ac:picMkLst>
            <pc:docMk/>
            <pc:sldMk cId="2521337418" sldId="275"/>
            <ac:picMk id="61" creationId="{7C18D418-1B29-4215-AD84-561541AF3BB2}"/>
          </ac:picMkLst>
        </pc:picChg>
        <pc:picChg chg="add del mod topLvl">
          <ac:chgData name="Xuanbo" userId="52a29cb4-095e-4b88-8e5b-abe65ecae15b" providerId="ADAL" clId="{25745604-CCC7-48F4-843B-722F26C1113A}" dt="2023-02-09T04:40:41.283" v="169" actId="21"/>
          <ac:picMkLst>
            <pc:docMk/>
            <pc:sldMk cId="2521337418" sldId="275"/>
            <ac:picMk id="62" creationId="{62C859BE-50DE-4784-BC20-6AC4673B0B83}"/>
          </ac:picMkLst>
        </pc:picChg>
        <pc:picChg chg="add del mod topLvl">
          <ac:chgData name="Xuanbo" userId="52a29cb4-095e-4b88-8e5b-abe65ecae15b" providerId="ADAL" clId="{25745604-CCC7-48F4-843B-722F26C1113A}" dt="2023-02-09T04:40:41.283" v="169" actId="21"/>
          <ac:picMkLst>
            <pc:docMk/>
            <pc:sldMk cId="2521337418" sldId="275"/>
            <ac:picMk id="63" creationId="{74F7D28D-C3D7-4539-88AD-44CA9848AF8C}"/>
          </ac:picMkLst>
        </pc:picChg>
        <pc:picChg chg="add del mod topLvl">
          <ac:chgData name="Xuanbo" userId="52a29cb4-095e-4b88-8e5b-abe65ecae15b" providerId="ADAL" clId="{25745604-CCC7-48F4-843B-722F26C1113A}" dt="2023-02-09T04:40:41.283" v="169" actId="21"/>
          <ac:picMkLst>
            <pc:docMk/>
            <pc:sldMk cId="2521337418" sldId="275"/>
            <ac:picMk id="64" creationId="{C8D7CEE9-44B3-42C1-AB71-BF38839F4EA6}"/>
          </ac:picMkLst>
        </pc:picChg>
        <pc:picChg chg="del">
          <ac:chgData name="Xuanbo" userId="52a29cb4-095e-4b88-8e5b-abe65ecae15b" providerId="ADAL" clId="{25745604-CCC7-48F4-843B-722F26C1113A}" dt="2023-02-09T04:33:23.444" v="0" actId="21"/>
          <ac:picMkLst>
            <pc:docMk/>
            <pc:sldMk cId="2521337418" sldId="275"/>
            <ac:picMk id="67" creationId="{D21715D9-40DE-4F8A-A61B-19CAF4953964}"/>
          </ac:picMkLst>
        </pc:picChg>
        <pc:picChg chg="del">
          <ac:chgData name="Xuanbo" userId="52a29cb4-095e-4b88-8e5b-abe65ecae15b" providerId="ADAL" clId="{25745604-CCC7-48F4-843B-722F26C1113A}" dt="2023-02-09T04:33:23.444" v="0" actId="21"/>
          <ac:picMkLst>
            <pc:docMk/>
            <pc:sldMk cId="2521337418" sldId="275"/>
            <ac:picMk id="69" creationId="{04DCCEF7-C9D3-4D62-AEF6-84717376E2F2}"/>
          </ac:picMkLst>
        </pc:picChg>
        <pc:picChg chg="del">
          <ac:chgData name="Xuanbo" userId="52a29cb4-095e-4b88-8e5b-abe65ecae15b" providerId="ADAL" clId="{25745604-CCC7-48F4-843B-722F26C1113A}" dt="2023-02-09T04:33:23.444" v="0" actId="21"/>
          <ac:picMkLst>
            <pc:docMk/>
            <pc:sldMk cId="2521337418" sldId="275"/>
            <ac:picMk id="71" creationId="{6C0AD2EA-FF3C-46AB-9857-37ADF7CB3867}"/>
          </ac:picMkLst>
        </pc:picChg>
        <pc:picChg chg="del">
          <ac:chgData name="Xuanbo" userId="52a29cb4-095e-4b88-8e5b-abe65ecae15b" providerId="ADAL" clId="{25745604-CCC7-48F4-843B-722F26C1113A}" dt="2023-02-09T04:33:23.444" v="0" actId="21"/>
          <ac:picMkLst>
            <pc:docMk/>
            <pc:sldMk cId="2521337418" sldId="275"/>
            <ac:picMk id="73" creationId="{3446C487-8412-4BA8-8EB2-4B85CA09AC7B}"/>
          </ac:picMkLst>
        </pc:picChg>
        <pc:picChg chg="del">
          <ac:chgData name="Xuanbo" userId="52a29cb4-095e-4b88-8e5b-abe65ecae15b" providerId="ADAL" clId="{25745604-CCC7-48F4-843B-722F26C1113A}" dt="2023-02-09T04:33:23.444" v="0" actId="21"/>
          <ac:picMkLst>
            <pc:docMk/>
            <pc:sldMk cId="2521337418" sldId="275"/>
            <ac:picMk id="83" creationId="{8518D391-11CD-460B-8745-84FFB05191ED}"/>
          </ac:picMkLst>
        </pc:picChg>
        <pc:picChg chg="del">
          <ac:chgData name="Xuanbo" userId="52a29cb4-095e-4b88-8e5b-abe65ecae15b" providerId="ADAL" clId="{25745604-CCC7-48F4-843B-722F26C1113A}" dt="2023-02-09T04:33:23.444" v="0" actId="21"/>
          <ac:picMkLst>
            <pc:docMk/>
            <pc:sldMk cId="2521337418" sldId="275"/>
            <ac:picMk id="85" creationId="{BF641211-8676-4EC6-BD7A-CB614BC30956}"/>
          </ac:picMkLst>
        </pc:picChg>
        <pc:picChg chg="add mod ord">
          <ac:chgData name="Xuanbo" userId="52a29cb4-095e-4b88-8e5b-abe65ecae15b" providerId="ADAL" clId="{25745604-CCC7-48F4-843B-722F26C1113A}" dt="2023-02-09T05:43:55.832" v="972" actId="164"/>
          <ac:picMkLst>
            <pc:docMk/>
            <pc:sldMk cId="2521337418" sldId="275"/>
            <ac:picMk id="86" creationId="{2EA3A549-9519-4A6B-9DC6-51309A6963EA}"/>
          </ac:picMkLst>
        </pc:picChg>
        <pc:picChg chg="del">
          <ac:chgData name="Xuanbo" userId="52a29cb4-095e-4b88-8e5b-abe65ecae15b" providerId="ADAL" clId="{25745604-CCC7-48F4-843B-722F26C1113A}" dt="2023-02-09T04:33:23.444" v="0" actId="21"/>
          <ac:picMkLst>
            <pc:docMk/>
            <pc:sldMk cId="2521337418" sldId="275"/>
            <ac:picMk id="87" creationId="{19886300-F031-49B7-87B0-555987FF1A43}"/>
          </ac:picMkLst>
        </pc:picChg>
        <pc:picChg chg="add mod">
          <ac:chgData name="Xuanbo" userId="52a29cb4-095e-4b88-8e5b-abe65ecae15b" providerId="ADAL" clId="{25745604-CCC7-48F4-843B-722F26C1113A}" dt="2023-02-09T05:43:55.832" v="972" actId="164"/>
          <ac:picMkLst>
            <pc:docMk/>
            <pc:sldMk cId="2521337418" sldId="275"/>
            <ac:picMk id="88" creationId="{1CC013C3-CB6F-4ED0-BCD0-0087CEC69F26}"/>
          </ac:picMkLst>
        </pc:picChg>
        <pc:picChg chg="del">
          <ac:chgData name="Xuanbo" userId="52a29cb4-095e-4b88-8e5b-abe65ecae15b" providerId="ADAL" clId="{25745604-CCC7-48F4-843B-722F26C1113A}" dt="2023-02-09T04:33:23.444" v="0" actId="21"/>
          <ac:picMkLst>
            <pc:docMk/>
            <pc:sldMk cId="2521337418" sldId="275"/>
            <ac:picMk id="89" creationId="{77C8D52C-9FF3-4587-8716-60A380E62036}"/>
          </ac:picMkLst>
        </pc:picChg>
        <pc:picChg chg="del">
          <ac:chgData name="Xuanbo" userId="52a29cb4-095e-4b88-8e5b-abe65ecae15b" providerId="ADAL" clId="{25745604-CCC7-48F4-843B-722F26C1113A}" dt="2023-02-09T04:33:23.444" v="0" actId="21"/>
          <ac:picMkLst>
            <pc:docMk/>
            <pc:sldMk cId="2521337418" sldId="275"/>
            <ac:picMk id="90" creationId="{49D36C54-57F0-46D4-B0FA-9EA97FC37E55}"/>
          </ac:picMkLst>
        </pc:picChg>
        <pc:picChg chg="add mod">
          <ac:chgData name="Xuanbo" userId="52a29cb4-095e-4b88-8e5b-abe65ecae15b" providerId="ADAL" clId="{25745604-CCC7-48F4-843B-722F26C1113A}" dt="2023-02-09T05:43:55.832" v="972" actId="164"/>
          <ac:picMkLst>
            <pc:docMk/>
            <pc:sldMk cId="2521337418" sldId="275"/>
            <ac:picMk id="91" creationId="{5F6235BA-12D2-4E03-8776-D61B2ECE6566}"/>
          </ac:picMkLst>
        </pc:picChg>
        <pc:picChg chg="add mod">
          <ac:chgData name="Xuanbo" userId="52a29cb4-095e-4b88-8e5b-abe65ecae15b" providerId="ADAL" clId="{25745604-CCC7-48F4-843B-722F26C1113A}" dt="2023-02-09T05:43:55.832" v="972" actId="164"/>
          <ac:picMkLst>
            <pc:docMk/>
            <pc:sldMk cId="2521337418" sldId="275"/>
            <ac:picMk id="92" creationId="{C4D1DD1D-FF55-4E02-97A8-B2DE0B5E78D0}"/>
          </ac:picMkLst>
        </pc:picChg>
        <pc:picChg chg="add mod">
          <ac:chgData name="Xuanbo" userId="52a29cb4-095e-4b88-8e5b-abe65ecae15b" providerId="ADAL" clId="{25745604-CCC7-48F4-843B-722F26C1113A}" dt="2023-02-09T05:43:55.832" v="972" actId="164"/>
          <ac:picMkLst>
            <pc:docMk/>
            <pc:sldMk cId="2521337418" sldId="275"/>
            <ac:picMk id="93" creationId="{CB37FFDE-76BC-48BC-BDB1-D734E46E5D8B}"/>
          </ac:picMkLst>
        </pc:picChg>
        <pc:picChg chg="add mod">
          <ac:chgData name="Xuanbo" userId="52a29cb4-095e-4b88-8e5b-abe65ecae15b" providerId="ADAL" clId="{25745604-CCC7-48F4-843B-722F26C1113A}" dt="2023-02-09T05:43:55.832" v="972" actId="164"/>
          <ac:picMkLst>
            <pc:docMk/>
            <pc:sldMk cId="2521337418" sldId="275"/>
            <ac:picMk id="94" creationId="{94F5DAD8-7287-4520-9A4E-B8C81D85D37F}"/>
          </ac:picMkLst>
        </pc:picChg>
        <pc:picChg chg="add mod ord">
          <ac:chgData name="Xuanbo" userId="52a29cb4-095e-4b88-8e5b-abe65ecae15b" providerId="ADAL" clId="{25745604-CCC7-48F4-843B-722F26C1113A}" dt="2023-02-09T05:43:55.832" v="972" actId="164"/>
          <ac:picMkLst>
            <pc:docMk/>
            <pc:sldMk cId="2521337418" sldId="275"/>
            <ac:picMk id="95" creationId="{C25AA3CB-6A11-45E6-8CB3-DEAF42C6D86E}"/>
          </ac:picMkLst>
        </pc:picChg>
        <pc:picChg chg="add mod">
          <ac:chgData name="Xuanbo" userId="52a29cb4-095e-4b88-8e5b-abe65ecae15b" providerId="ADAL" clId="{25745604-CCC7-48F4-843B-722F26C1113A}" dt="2023-02-09T05:43:55.832" v="972" actId="164"/>
          <ac:picMkLst>
            <pc:docMk/>
            <pc:sldMk cId="2521337418" sldId="275"/>
            <ac:picMk id="96" creationId="{604BDCA2-08CE-466B-9D77-50D36768B31E}"/>
          </ac:picMkLst>
        </pc:picChg>
        <pc:picChg chg="add mod">
          <ac:chgData name="Xuanbo" userId="52a29cb4-095e-4b88-8e5b-abe65ecae15b" providerId="ADAL" clId="{25745604-CCC7-48F4-843B-722F26C1113A}" dt="2023-02-09T05:43:55.832" v="972" actId="164"/>
          <ac:picMkLst>
            <pc:docMk/>
            <pc:sldMk cId="2521337418" sldId="275"/>
            <ac:picMk id="97" creationId="{ADBDD176-AF74-4792-BC51-CEC90E2A8823}"/>
          </ac:picMkLst>
        </pc:picChg>
        <pc:cxnChg chg="add mod">
          <ac:chgData name="Xuanbo" userId="52a29cb4-095e-4b88-8e5b-abe65ecae15b" providerId="ADAL" clId="{25745604-CCC7-48F4-843B-722F26C1113A}" dt="2023-02-09T05:43:55.832" v="972" actId="164"/>
          <ac:cxnSpMkLst>
            <pc:docMk/>
            <pc:sldMk cId="2521337418" sldId="275"/>
            <ac:cxnSpMk id="66" creationId="{47B1EB07-C521-452F-8A87-E98B98838F03}"/>
          </ac:cxnSpMkLst>
        </pc:cxnChg>
        <pc:cxnChg chg="add del mod">
          <ac:chgData name="Xuanbo" userId="52a29cb4-095e-4b88-8e5b-abe65ecae15b" providerId="ADAL" clId="{25745604-CCC7-48F4-843B-722F26C1113A}" dt="2023-02-09T04:41:07.071" v="175" actId="21"/>
          <ac:cxnSpMkLst>
            <pc:docMk/>
            <pc:sldMk cId="2521337418" sldId="275"/>
            <ac:cxnSpMk id="75" creationId="{2F3996CE-ACCF-4006-8BDA-2928AA41F9D7}"/>
          </ac:cxnSpMkLst>
        </pc:cxnChg>
        <pc:cxnChg chg="add del mod topLvl">
          <ac:chgData name="Xuanbo" userId="52a29cb4-095e-4b88-8e5b-abe65ecae15b" providerId="ADAL" clId="{25745604-CCC7-48F4-843B-722F26C1113A}" dt="2023-02-09T04:44:34.084" v="252" actId="478"/>
          <ac:cxnSpMkLst>
            <pc:docMk/>
            <pc:sldMk cId="2521337418" sldId="275"/>
            <ac:cxnSpMk id="76" creationId="{38B16426-960F-4224-B46E-C9C271239E73}"/>
          </ac:cxnSpMkLst>
        </pc:cxnChg>
        <pc:cxnChg chg="del mod topLvl">
          <ac:chgData name="Xuanbo" userId="52a29cb4-095e-4b88-8e5b-abe65ecae15b" providerId="ADAL" clId="{25745604-CCC7-48F4-843B-722F26C1113A}" dt="2023-02-09T04:44:29.678" v="248" actId="478"/>
          <ac:cxnSpMkLst>
            <pc:docMk/>
            <pc:sldMk cId="2521337418" sldId="275"/>
            <ac:cxnSpMk id="79" creationId="{AC7CBED1-07BD-4256-AD04-81ACF7334831}"/>
          </ac:cxnSpMkLst>
        </pc:cxnChg>
        <pc:cxnChg chg="mod topLvl">
          <ac:chgData name="Xuanbo" userId="52a29cb4-095e-4b88-8e5b-abe65ecae15b" providerId="ADAL" clId="{25745604-CCC7-48F4-843B-722F26C1113A}" dt="2023-02-09T05:43:55.832" v="972" actId="164"/>
          <ac:cxnSpMkLst>
            <pc:docMk/>
            <pc:sldMk cId="2521337418" sldId="275"/>
            <ac:cxnSpMk id="82" creationId="{36A24143-E6D8-4689-B131-FE8B5BEBECC4}"/>
          </ac:cxnSpMkLst>
        </pc:cxnChg>
        <pc:cxnChg chg="add del mod">
          <ac:chgData name="Xuanbo" userId="52a29cb4-095e-4b88-8e5b-abe65ecae15b" providerId="ADAL" clId="{25745604-CCC7-48F4-843B-722F26C1113A}" dt="2023-02-09T04:43:29.345" v="223" actId="21"/>
          <ac:cxnSpMkLst>
            <pc:docMk/>
            <pc:sldMk cId="2521337418" sldId="275"/>
            <ac:cxnSpMk id="98" creationId="{6A3837D7-5F83-4BDA-80EA-87C0780CD986}"/>
          </ac:cxnSpMkLst>
        </pc:cxnChg>
        <pc:cxnChg chg="del mod topLvl">
          <ac:chgData name="Xuanbo" userId="52a29cb4-095e-4b88-8e5b-abe65ecae15b" providerId="ADAL" clId="{25745604-CCC7-48F4-843B-722F26C1113A}" dt="2023-02-09T04:44:06.675" v="241" actId="21"/>
          <ac:cxnSpMkLst>
            <pc:docMk/>
            <pc:sldMk cId="2521337418" sldId="275"/>
            <ac:cxnSpMk id="101" creationId="{69A6816B-95C1-4081-88DF-046D5493F649}"/>
          </ac:cxnSpMkLst>
        </pc:cxnChg>
        <pc:cxnChg chg="del mod topLvl">
          <ac:chgData name="Xuanbo" userId="52a29cb4-095e-4b88-8e5b-abe65ecae15b" providerId="ADAL" clId="{25745604-CCC7-48F4-843B-722F26C1113A}" dt="2023-02-09T04:44:05.819" v="240" actId="21"/>
          <ac:cxnSpMkLst>
            <pc:docMk/>
            <pc:sldMk cId="2521337418" sldId="275"/>
            <ac:cxnSpMk id="104" creationId="{4630FFAB-010C-4608-B220-03DBD3B118F3}"/>
          </ac:cxnSpMkLst>
        </pc:cxnChg>
        <pc:cxnChg chg="del mod topLvl">
          <ac:chgData name="Xuanbo" userId="52a29cb4-095e-4b88-8e5b-abe65ecae15b" providerId="ADAL" clId="{25745604-CCC7-48F4-843B-722F26C1113A}" dt="2023-02-09T04:44:04.474" v="239" actId="21"/>
          <ac:cxnSpMkLst>
            <pc:docMk/>
            <pc:sldMk cId="2521337418" sldId="275"/>
            <ac:cxnSpMk id="107" creationId="{53A1520F-ACFE-44A7-944A-01E4BAF4BC5B}"/>
          </ac:cxnSpMkLst>
        </pc:cxnChg>
        <pc:cxnChg chg="add del mod">
          <ac:chgData name="Xuanbo" userId="52a29cb4-095e-4b88-8e5b-abe65ecae15b" providerId="ADAL" clId="{25745604-CCC7-48F4-843B-722F26C1113A}" dt="2023-02-09T04:44:28.591" v="247" actId="21"/>
          <ac:cxnSpMkLst>
            <pc:docMk/>
            <pc:sldMk cId="2521337418" sldId="275"/>
            <ac:cxnSpMk id="108" creationId="{168177FD-29AC-45C6-A8E4-790F4CA8ED63}"/>
          </ac:cxnSpMkLst>
        </pc:cxnChg>
        <pc:cxnChg chg="add mod">
          <ac:chgData name="Xuanbo" userId="52a29cb4-095e-4b88-8e5b-abe65ecae15b" providerId="ADAL" clId="{25745604-CCC7-48F4-843B-722F26C1113A}" dt="2023-02-09T05:43:55.832" v="972" actId="164"/>
          <ac:cxnSpMkLst>
            <pc:docMk/>
            <pc:sldMk cId="2521337418" sldId="275"/>
            <ac:cxnSpMk id="109" creationId="{385B04D8-D591-45C9-BBBB-F6D42B89B857}"/>
          </ac:cxnSpMkLst>
        </pc:cxnChg>
        <pc:cxnChg chg="add del mod">
          <ac:chgData name="Xuanbo" userId="52a29cb4-095e-4b88-8e5b-abe65ecae15b" providerId="ADAL" clId="{25745604-CCC7-48F4-843B-722F26C1113A}" dt="2023-02-09T04:44:32.898" v="251" actId="21"/>
          <ac:cxnSpMkLst>
            <pc:docMk/>
            <pc:sldMk cId="2521337418" sldId="275"/>
            <ac:cxnSpMk id="110" creationId="{56205D81-BC05-492F-853E-9C40B8665E33}"/>
          </ac:cxnSpMkLst>
        </pc:cxnChg>
        <pc:cxnChg chg="add mod">
          <ac:chgData name="Xuanbo" userId="52a29cb4-095e-4b88-8e5b-abe65ecae15b" providerId="ADAL" clId="{25745604-CCC7-48F4-843B-722F26C1113A}" dt="2023-02-09T05:43:55.832" v="972" actId="164"/>
          <ac:cxnSpMkLst>
            <pc:docMk/>
            <pc:sldMk cId="2521337418" sldId="275"/>
            <ac:cxnSpMk id="111" creationId="{5A71BAE6-D46C-45F6-A300-4940C20EFB01}"/>
          </ac:cxnSpMkLst>
        </pc:cxnChg>
      </pc:sldChg>
      <pc:sldChg chg="addSp delSp modSp mod">
        <pc:chgData name="Xuanbo" userId="52a29cb4-095e-4b88-8e5b-abe65ecae15b" providerId="ADAL" clId="{25745604-CCC7-48F4-843B-722F26C1113A}" dt="2023-02-09T06:18:14.257" v="1220" actId="14100"/>
        <pc:sldMkLst>
          <pc:docMk/>
          <pc:sldMk cId="2405039341" sldId="277"/>
        </pc:sldMkLst>
        <pc:spChg chg="mod">
          <ac:chgData name="Xuanbo" userId="52a29cb4-095e-4b88-8e5b-abe65ecae15b" providerId="ADAL" clId="{25745604-CCC7-48F4-843B-722F26C1113A}" dt="2023-02-09T05:42:48.196" v="955"/>
          <ac:spMkLst>
            <pc:docMk/>
            <pc:sldMk cId="2405039341" sldId="277"/>
            <ac:spMk id="13" creationId="{89B6C010-4C63-434D-BC34-4B281E4C7CD5}"/>
          </ac:spMkLst>
        </pc:spChg>
        <pc:spChg chg="mod">
          <ac:chgData name="Xuanbo" userId="52a29cb4-095e-4b88-8e5b-abe65ecae15b" providerId="ADAL" clId="{25745604-CCC7-48F4-843B-722F26C1113A}" dt="2023-02-09T06:18:14.257" v="1220" actId="14100"/>
          <ac:spMkLst>
            <pc:docMk/>
            <pc:sldMk cId="2405039341" sldId="277"/>
            <ac:spMk id="14" creationId="{6BFFE0F9-4EBB-44A5-B312-E536E8241663}"/>
          </ac:spMkLst>
        </pc:spChg>
        <pc:spChg chg="del">
          <ac:chgData name="Xuanbo" userId="52a29cb4-095e-4b88-8e5b-abe65ecae15b" providerId="ADAL" clId="{25745604-CCC7-48F4-843B-722F26C1113A}" dt="2023-02-09T05:40:31.902" v="917" actId="21"/>
          <ac:spMkLst>
            <pc:docMk/>
            <pc:sldMk cId="2405039341" sldId="277"/>
            <ac:spMk id="15" creationId="{E6B75EF2-1F17-45A2-AFB8-31B4C6643A52}"/>
          </ac:spMkLst>
        </pc:spChg>
        <pc:spChg chg="del">
          <ac:chgData name="Xuanbo" userId="52a29cb4-095e-4b88-8e5b-abe65ecae15b" providerId="ADAL" clId="{25745604-CCC7-48F4-843B-722F26C1113A}" dt="2023-02-09T05:40:31.902" v="917" actId="21"/>
          <ac:spMkLst>
            <pc:docMk/>
            <pc:sldMk cId="2405039341" sldId="277"/>
            <ac:spMk id="16" creationId="{36C83EC2-3375-4C00-AF68-4C09D9EEAB20}"/>
          </ac:spMkLst>
        </pc:spChg>
        <pc:spChg chg="del">
          <ac:chgData name="Xuanbo" userId="52a29cb4-095e-4b88-8e5b-abe65ecae15b" providerId="ADAL" clId="{25745604-CCC7-48F4-843B-722F26C1113A}" dt="2023-02-09T05:40:31.089" v="916" actId="21"/>
          <ac:spMkLst>
            <pc:docMk/>
            <pc:sldMk cId="2405039341" sldId="277"/>
            <ac:spMk id="17" creationId="{CA77C01F-E8EC-496A-8A64-B524F6FCCBE7}"/>
          </ac:spMkLst>
        </pc:spChg>
        <pc:spChg chg="del">
          <ac:chgData name="Xuanbo" userId="52a29cb4-095e-4b88-8e5b-abe65ecae15b" providerId="ADAL" clId="{25745604-CCC7-48F4-843B-722F26C1113A}" dt="2023-02-09T05:40:31.089" v="916" actId="21"/>
          <ac:spMkLst>
            <pc:docMk/>
            <pc:sldMk cId="2405039341" sldId="277"/>
            <ac:spMk id="18" creationId="{588B5B96-AA76-4F3D-898A-53C4F08A4BEE}"/>
          </ac:spMkLst>
        </pc:spChg>
        <pc:spChg chg="add mod">
          <ac:chgData name="Xuanbo" userId="52a29cb4-095e-4b88-8e5b-abe65ecae15b" providerId="ADAL" clId="{25745604-CCC7-48F4-843B-722F26C1113A}" dt="2023-02-09T05:43:23.224" v="970" actId="1076"/>
          <ac:spMkLst>
            <pc:docMk/>
            <pc:sldMk cId="2405039341" sldId="277"/>
            <ac:spMk id="19" creationId="{B5E49AF6-05EF-4AF4-A296-7079AC8BA2B1}"/>
          </ac:spMkLst>
        </pc:spChg>
        <pc:spChg chg="add mod">
          <ac:chgData name="Xuanbo" userId="52a29cb4-095e-4b88-8e5b-abe65ecae15b" providerId="ADAL" clId="{25745604-CCC7-48F4-843B-722F26C1113A}" dt="2023-02-09T05:43:23.224" v="970" actId="1076"/>
          <ac:spMkLst>
            <pc:docMk/>
            <pc:sldMk cId="2405039341" sldId="277"/>
            <ac:spMk id="20" creationId="{B4035857-B694-4F1F-83C8-CEDA74D0E417}"/>
          </ac:spMkLst>
        </pc:spChg>
        <pc:picChg chg="del">
          <ac:chgData name="Xuanbo" userId="52a29cb4-095e-4b88-8e5b-abe65ecae15b" providerId="ADAL" clId="{25745604-CCC7-48F4-843B-722F26C1113A}" dt="2023-02-09T05:40:30.286" v="915" actId="21"/>
          <ac:picMkLst>
            <pc:docMk/>
            <pc:sldMk cId="2405039341" sldId="277"/>
            <ac:picMk id="3" creationId="{EF7CA43C-1385-4B38-8522-E3BB86A493BD}"/>
          </ac:picMkLst>
        </pc:picChg>
        <pc:picChg chg="add mod">
          <ac:chgData name="Xuanbo" userId="52a29cb4-095e-4b88-8e5b-abe65ecae15b" providerId="ADAL" clId="{25745604-CCC7-48F4-843B-722F26C1113A}" dt="2023-02-09T05:43:23.224" v="970" actId="1076"/>
          <ac:picMkLst>
            <pc:docMk/>
            <pc:sldMk cId="2405039341" sldId="277"/>
            <ac:picMk id="4" creationId="{12EF8411-073A-49F0-847E-4616508BA855}"/>
          </ac:picMkLst>
        </pc:picChg>
        <pc:picChg chg="del">
          <ac:chgData name="Xuanbo" userId="52a29cb4-095e-4b88-8e5b-abe65ecae15b" providerId="ADAL" clId="{25745604-CCC7-48F4-843B-722F26C1113A}" dt="2023-02-09T05:40:29.566" v="914" actId="21"/>
          <ac:picMkLst>
            <pc:docMk/>
            <pc:sldMk cId="2405039341" sldId="277"/>
            <ac:picMk id="5" creationId="{6EA55860-B155-4A70-8F86-69102195306C}"/>
          </ac:picMkLst>
        </pc:picChg>
        <pc:picChg chg="add mod">
          <ac:chgData name="Xuanbo" userId="52a29cb4-095e-4b88-8e5b-abe65ecae15b" providerId="ADAL" clId="{25745604-CCC7-48F4-843B-722F26C1113A}" dt="2023-02-09T05:43:23.224" v="970" actId="1076"/>
          <ac:picMkLst>
            <pc:docMk/>
            <pc:sldMk cId="2405039341" sldId="277"/>
            <ac:picMk id="7" creationId="{04066FF0-4C74-4E27-ACFC-2FE7CB320000}"/>
          </ac:picMkLst>
        </pc:picChg>
      </pc:sldChg>
      <pc:sldChg chg="addSp delSp modSp mod">
        <pc:chgData name="Xuanbo" userId="52a29cb4-095e-4b88-8e5b-abe65ecae15b" providerId="ADAL" clId="{25745604-CCC7-48F4-843B-722F26C1113A}" dt="2023-02-09T06:47:25.814" v="2042" actId="113"/>
        <pc:sldMkLst>
          <pc:docMk/>
          <pc:sldMk cId="2579405120" sldId="278"/>
        </pc:sldMkLst>
        <pc:spChg chg="mod">
          <ac:chgData name="Xuanbo" userId="52a29cb4-095e-4b88-8e5b-abe65ecae15b" providerId="ADAL" clId="{25745604-CCC7-48F4-843B-722F26C1113A}" dt="2023-02-09T06:45:40.393" v="2031" actId="1076"/>
          <ac:spMkLst>
            <pc:docMk/>
            <pc:sldMk cId="2579405120" sldId="278"/>
            <ac:spMk id="5" creationId="{BBDE0A80-E695-49D3-9194-DDEFBE88EA21}"/>
          </ac:spMkLst>
        </pc:spChg>
        <pc:spChg chg="mod">
          <ac:chgData name="Xuanbo" userId="52a29cb4-095e-4b88-8e5b-abe65ecae15b" providerId="ADAL" clId="{25745604-CCC7-48F4-843B-722F26C1113A}" dt="2023-02-09T06:47:25.814" v="2042" actId="113"/>
          <ac:spMkLst>
            <pc:docMk/>
            <pc:sldMk cId="2579405120" sldId="278"/>
            <ac:spMk id="10" creationId="{D756342A-43F3-4142-A0AD-A65E1882C576}"/>
          </ac:spMkLst>
        </pc:spChg>
        <pc:spChg chg="del">
          <ac:chgData name="Xuanbo" userId="52a29cb4-095e-4b88-8e5b-abe65ecae15b" providerId="ADAL" clId="{25745604-CCC7-48F4-843B-722F26C1113A}" dt="2023-02-09T06:23:53.610" v="1286" actId="478"/>
          <ac:spMkLst>
            <pc:docMk/>
            <pc:sldMk cId="2579405120" sldId="278"/>
            <ac:spMk id="11" creationId="{1F538E00-F993-4D17-A49A-0990AC39C5DC}"/>
          </ac:spMkLst>
        </pc:spChg>
        <pc:spChg chg="del">
          <ac:chgData name="Xuanbo" userId="52a29cb4-095e-4b88-8e5b-abe65ecae15b" providerId="ADAL" clId="{25745604-CCC7-48F4-843B-722F26C1113A}" dt="2023-02-09T06:23:53.610" v="1286" actId="478"/>
          <ac:spMkLst>
            <pc:docMk/>
            <pc:sldMk cId="2579405120" sldId="278"/>
            <ac:spMk id="12" creationId="{0DAD51F0-1BFE-4660-88F5-CD9E0DD4822C}"/>
          </ac:spMkLst>
        </pc:spChg>
        <pc:spChg chg="del">
          <ac:chgData name="Xuanbo" userId="52a29cb4-095e-4b88-8e5b-abe65ecae15b" providerId="ADAL" clId="{25745604-CCC7-48F4-843B-722F26C1113A}" dt="2023-02-09T06:23:53.610" v="1286" actId="478"/>
          <ac:spMkLst>
            <pc:docMk/>
            <pc:sldMk cId="2579405120" sldId="278"/>
            <ac:spMk id="13" creationId="{B83708DE-2380-424B-8D0E-11FDCD07928A}"/>
          </ac:spMkLst>
        </pc:spChg>
        <pc:spChg chg="add del mod">
          <ac:chgData name="Xuanbo" userId="52a29cb4-095e-4b88-8e5b-abe65ecae15b" providerId="ADAL" clId="{25745604-CCC7-48F4-843B-722F26C1113A}" dt="2023-02-09T06:23:52.403" v="1285"/>
          <ac:spMkLst>
            <pc:docMk/>
            <pc:sldMk cId="2579405120" sldId="278"/>
            <ac:spMk id="19" creationId="{154E4178-507B-4A94-8A84-D9FE6473452B}"/>
          </ac:spMkLst>
        </pc:spChg>
        <pc:spChg chg="add del mod">
          <ac:chgData name="Xuanbo" userId="52a29cb4-095e-4b88-8e5b-abe65ecae15b" providerId="ADAL" clId="{25745604-CCC7-48F4-843B-722F26C1113A}" dt="2023-02-09T06:23:52.403" v="1285"/>
          <ac:spMkLst>
            <pc:docMk/>
            <pc:sldMk cId="2579405120" sldId="278"/>
            <ac:spMk id="20" creationId="{20052DD9-251D-4B93-99CB-AD8218FCCEF0}"/>
          </ac:spMkLst>
        </pc:spChg>
        <pc:spChg chg="add del mod">
          <ac:chgData name="Xuanbo" userId="52a29cb4-095e-4b88-8e5b-abe65ecae15b" providerId="ADAL" clId="{25745604-CCC7-48F4-843B-722F26C1113A}" dt="2023-02-09T06:23:52.403" v="1285"/>
          <ac:spMkLst>
            <pc:docMk/>
            <pc:sldMk cId="2579405120" sldId="278"/>
            <ac:spMk id="21" creationId="{F69A6EEA-4FC9-44CC-9267-2F0E2C74CCCB}"/>
          </ac:spMkLst>
        </pc:spChg>
        <pc:spChg chg="add mod">
          <ac:chgData name="Xuanbo" userId="52a29cb4-095e-4b88-8e5b-abe65ecae15b" providerId="ADAL" clId="{25745604-CCC7-48F4-843B-722F26C1113A}" dt="2023-02-09T06:44:43.405" v="2013" actId="1076"/>
          <ac:spMkLst>
            <pc:docMk/>
            <pc:sldMk cId="2579405120" sldId="278"/>
            <ac:spMk id="26" creationId="{C2B97B8D-7AE9-4C6F-91F6-E0054FEBCEA2}"/>
          </ac:spMkLst>
        </pc:spChg>
        <pc:spChg chg="add mod">
          <ac:chgData name="Xuanbo" userId="52a29cb4-095e-4b88-8e5b-abe65ecae15b" providerId="ADAL" clId="{25745604-CCC7-48F4-843B-722F26C1113A}" dt="2023-02-09T06:44:43.405" v="2013" actId="1076"/>
          <ac:spMkLst>
            <pc:docMk/>
            <pc:sldMk cId="2579405120" sldId="278"/>
            <ac:spMk id="27" creationId="{41454446-E733-48E2-A8B2-98C4C6EBE6ED}"/>
          </ac:spMkLst>
        </pc:spChg>
        <pc:spChg chg="add mod">
          <ac:chgData name="Xuanbo" userId="52a29cb4-095e-4b88-8e5b-abe65ecae15b" providerId="ADAL" clId="{25745604-CCC7-48F4-843B-722F26C1113A}" dt="2023-02-09T06:44:43.405" v="2013" actId="1076"/>
          <ac:spMkLst>
            <pc:docMk/>
            <pc:sldMk cId="2579405120" sldId="278"/>
            <ac:spMk id="28" creationId="{72D2A980-5C87-43BF-83FF-1B8157C27FD8}"/>
          </ac:spMkLst>
        </pc:spChg>
        <pc:spChg chg="add del mod">
          <ac:chgData name="Xuanbo" userId="52a29cb4-095e-4b88-8e5b-abe65ecae15b" providerId="ADAL" clId="{25745604-CCC7-48F4-843B-722F26C1113A}" dt="2023-02-09T06:27:45.544" v="1425"/>
          <ac:spMkLst>
            <pc:docMk/>
            <pc:sldMk cId="2579405120" sldId="278"/>
            <ac:spMk id="30" creationId="{64DE3C88-987D-47C0-B73F-A77CB44B1F7D}"/>
          </ac:spMkLst>
        </pc:spChg>
        <pc:spChg chg="add del mod">
          <ac:chgData name="Xuanbo" userId="52a29cb4-095e-4b88-8e5b-abe65ecae15b" providerId="ADAL" clId="{25745604-CCC7-48F4-843B-722F26C1113A}" dt="2023-02-09T06:27:45.544" v="1425"/>
          <ac:spMkLst>
            <pc:docMk/>
            <pc:sldMk cId="2579405120" sldId="278"/>
            <ac:spMk id="31" creationId="{43D5D116-AE09-4FD9-95FB-261B55D3FA9B}"/>
          </ac:spMkLst>
        </pc:spChg>
        <pc:spChg chg="add del mod">
          <ac:chgData name="Xuanbo" userId="52a29cb4-095e-4b88-8e5b-abe65ecae15b" providerId="ADAL" clId="{25745604-CCC7-48F4-843B-722F26C1113A}" dt="2023-02-09T06:27:45.544" v="1425"/>
          <ac:spMkLst>
            <pc:docMk/>
            <pc:sldMk cId="2579405120" sldId="278"/>
            <ac:spMk id="32" creationId="{4BDBABD8-F978-4DFE-8BC8-10A30113706A}"/>
          </ac:spMkLst>
        </pc:spChg>
        <pc:picChg chg="del">
          <ac:chgData name="Xuanbo" userId="52a29cb4-095e-4b88-8e5b-abe65ecae15b" providerId="ADAL" clId="{25745604-CCC7-48F4-843B-722F26C1113A}" dt="2023-02-09T06:23:53.610" v="1286" actId="478"/>
          <ac:picMkLst>
            <pc:docMk/>
            <pc:sldMk cId="2579405120" sldId="278"/>
            <ac:picMk id="7" creationId="{2115F4DC-02BA-4A06-B02B-570B103EE5CB}"/>
          </ac:picMkLst>
        </pc:picChg>
        <pc:picChg chg="del">
          <ac:chgData name="Xuanbo" userId="52a29cb4-095e-4b88-8e5b-abe65ecae15b" providerId="ADAL" clId="{25745604-CCC7-48F4-843B-722F26C1113A}" dt="2023-02-09T06:23:53.610" v="1286" actId="478"/>
          <ac:picMkLst>
            <pc:docMk/>
            <pc:sldMk cId="2579405120" sldId="278"/>
            <ac:picMk id="8" creationId="{8588EB5A-5C0C-4E5C-864F-FEE278FCE86A}"/>
          </ac:picMkLst>
        </pc:picChg>
        <pc:picChg chg="add del mod">
          <ac:chgData name="Xuanbo" userId="52a29cb4-095e-4b88-8e5b-abe65ecae15b" providerId="ADAL" clId="{25745604-CCC7-48F4-843B-722F26C1113A}" dt="2023-02-09T06:23:52.403" v="1285"/>
          <ac:picMkLst>
            <pc:docMk/>
            <pc:sldMk cId="2579405120" sldId="278"/>
            <ac:picMk id="15" creationId="{40890F6A-1CCA-436A-B69E-0A279AF1DCC0}"/>
          </ac:picMkLst>
        </pc:picChg>
        <pc:picChg chg="add del mod">
          <ac:chgData name="Xuanbo" userId="52a29cb4-095e-4b88-8e5b-abe65ecae15b" providerId="ADAL" clId="{25745604-CCC7-48F4-843B-722F26C1113A}" dt="2023-02-09T06:23:52.403" v="1285"/>
          <ac:picMkLst>
            <pc:docMk/>
            <pc:sldMk cId="2579405120" sldId="278"/>
            <ac:picMk id="16" creationId="{D3E8F6C9-8B59-46BD-87C3-F7C6E9B4ABBE}"/>
          </ac:picMkLst>
        </pc:picChg>
        <pc:picChg chg="del">
          <ac:chgData name="Xuanbo" userId="52a29cb4-095e-4b88-8e5b-abe65ecae15b" providerId="ADAL" clId="{25745604-CCC7-48F4-843B-722F26C1113A}" dt="2023-02-09T06:23:53.610" v="1286" actId="478"/>
          <ac:picMkLst>
            <pc:docMk/>
            <pc:sldMk cId="2579405120" sldId="278"/>
            <ac:picMk id="17" creationId="{8AC61774-0CAA-4566-B346-2A476345636B}"/>
          </ac:picMkLst>
        </pc:picChg>
        <pc:picChg chg="add del mod">
          <ac:chgData name="Xuanbo" userId="52a29cb4-095e-4b88-8e5b-abe65ecae15b" providerId="ADAL" clId="{25745604-CCC7-48F4-843B-722F26C1113A}" dt="2023-02-09T06:23:52.403" v="1285"/>
          <ac:picMkLst>
            <pc:docMk/>
            <pc:sldMk cId="2579405120" sldId="278"/>
            <ac:picMk id="18" creationId="{F41DF377-417E-48EB-9D9A-842EA3DE8483}"/>
          </ac:picMkLst>
        </pc:picChg>
        <pc:picChg chg="add mod">
          <ac:chgData name="Xuanbo" userId="52a29cb4-095e-4b88-8e5b-abe65ecae15b" providerId="ADAL" clId="{25745604-CCC7-48F4-843B-722F26C1113A}" dt="2023-02-09T06:44:43.405" v="2013" actId="1076"/>
          <ac:picMkLst>
            <pc:docMk/>
            <pc:sldMk cId="2579405120" sldId="278"/>
            <ac:picMk id="23" creationId="{15C9A641-970A-467C-8AD8-ED9130EB61E3}"/>
          </ac:picMkLst>
        </pc:picChg>
        <pc:picChg chg="add del mod">
          <ac:chgData name="Xuanbo" userId="52a29cb4-095e-4b88-8e5b-abe65ecae15b" providerId="ADAL" clId="{25745604-CCC7-48F4-843B-722F26C1113A}" dt="2023-02-09T06:32:45.947" v="1732" actId="478"/>
          <ac:picMkLst>
            <pc:docMk/>
            <pc:sldMk cId="2579405120" sldId="278"/>
            <ac:picMk id="24" creationId="{D8B39924-AB84-4219-8E23-26B1EB7AC6BF}"/>
          </ac:picMkLst>
        </pc:picChg>
        <pc:picChg chg="add mod">
          <ac:chgData name="Xuanbo" userId="52a29cb4-095e-4b88-8e5b-abe65ecae15b" providerId="ADAL" clId="{25745604-CCC7-48F4-843B-722F26C1113A}" dt="2023-02-09T06:44:43.405" v="2013" actId="1076"/>
          <ac:picMkLst>
            <pc:docMk/>
            <pc:sldMk cId="2579405120" sldId="278"/>
            <ac:picMk id="25" creationId="{5388F19B-2DA5-44ED-9016-FED915B93937}"/>
          </ac:picMkLst>
        </pc:picChg>
        <pc:picChg chg="add del mod">
          <ac:chgData name="Xuanbo" userId="52a29cb4-095e-4b88-8e5b-abe65ecae15b" providerId="ADAL" clId="{25745604-CCC7-48F4-843B-722F26C1113A}" dt="2023-02-09T06:32:39.188" v="1727"/>
          <ac:picMkLst>
            <pc:docMk/>
            <pc:sldMk cId="2579405120" sldId="278"/>
            <ac:picMk id="33" creationId="{AC2A2873-C245-4F45-A5B6-5DD7A01EE1C5}"/>
          </ac:picMkLst>
        </pc:picChg>
        <pc:picChg chg="add del mod">
          <ac:chgData name="Xuanbo" userId="52a29cb4-095e-4b88-8e5b-abe65ecae15b" providerId="ADAL" clId="{25745604-CCC7-48F4-843B-722F26C1113A}" dt="2023-02-09T06:32:43.864" v="1731" actId="21"/>
          <ac:picMkLst>
            <pc:docMk/>
            <pc:sldMk cId="2579405120" sldId="278"/>
            <ac:picMk id="34" creationId="{97207654-5213-4DEA-9FC5-C4AC7B473B4F}"/>
          </ac:picMkLst>
        </pc:picChg>
        <pc:picChg chg="add mod">
          <ac:chgData name="Xuanbo" userId="52a29cb4-095e-4b88-8e5b-abe65ecae15b" providerId="ADAL" clId="{25745604-CCC7-48F4-843B-722F26C1113A}" dt="2023-02-09T06:44:43.405" v="2013" actId="1076"/>
          <ac:picMkLst>
            <pc:docMk/>
            <pc:sldMk cId="2579405120" sldId="278"/>
            <ac:picMk id="35" creationId="{C24DA5A4-EAFD-4CE1-92B7-53A6A8E7521F}"/>
          </ac:picMkLst>
        </pc:picChg>
        <pc:cxnChg chg="del">
          <ac:chgData name="Xuanbo" userId="52a29cb4-095e-4b88-8e5b-abe65ecae15b" providerId="ADAL" clId="{25745604-CCC7-48F4-843B-722F26C1113A}" dt="2023-02-09T06:23:53.610" v="1286" actId="478"/>
          <ac:cxnSpMkLst>
            <pc:docMk/>
            <pc:sldMk cId="2579405120" sldId="278"/>
            <ac:cxnSpMk id="14" creationId="{2EA6087A-C5B9-4149-BC8C-BB83C6B59BFB}"/>
          </ac:cxnSpMkLst>
        </pc:cxnChg>
        <pc:cxnChg chg="add del mod">
          <ac:chgData name="Xuanbo" userId="52a29cb4-095e-4b88-8e5b-abe65ecae15b" providerId="ADAL" clId="{25745604-CCC7-48F4-843B-722F26C1113A}" dt="2023-02-09T06:23:52.403" v="1285"/>
          <ac:cxnSpMkLst>
            <pc:docMk/>
            <pc:sldMk cId="2579405120" sldId="278"/>
            <ac:cxnSpMk id="22" creationId="{7DA34BE5-21BF-46FA-BA36-5250B0555505}"/>
          </ac:cxnSpMkLst>
        </pc:cxnChg>
        <pc:cxnChg chg="add mod">
          <ac:chgData name="Xuanbo" userId="52a29cb4-095e-4b88-8e5b-abe65ecae15b" providerId="ADAL" clId="{25745604-CCC7-48F4-843B-722F26C1113A}" dt="2023-02-09T06:44:45.592" v="2014" actId="1076"/>
          <ac:cxnSpMkLst>
            <pc:docMk/>
            <pc:sldMk cId="2579405120" sldId="278"/>
            <ac:cxnSpMk id="29" creationId="{8F334C0E-152F-4FD8-9CA8-92D9BCE7F71E}"/>
          </ac:cxnSpMkLst>
        </pc:cxnChg>
      </pc:sldChg>
      <pc:sldChg chg="addSp delSp modSp add mod">
        <pc:chgData name="Xuanbo" userId="52a29cb4-095e-4b88-8e5b-abe65ecae15b" providerId="ADAL" clId="{25745604-CCC7-48F4-843B-722F26C1113A}" dt="2023-02-09T06:31:57.416" v="1713" actId="571"/>
        <pc:sldMkLst>
          <pc:docMk/>
          <pc:sldMk cId="2668037813" sldId="279"/>
        </pc:sldMkLst>
        <pc:spChg chg="mod">
          <ac:chgData name="Xuanbo" userId="52a29cb4-095e-4b88-8e5b-abe65ecae15b" providerId="ADAL" clId="{25745604-CCC7-48F4-843B-722F26C1113A}" dt="2023-02-09T04:52:44.800" v="399" actId="20577"/>
          <ac:spMkLst>
            <pc:docMk/>
            <pc:sldMk cId="2668037813" sldId="279"/>
            <ac:spMk id="15" creationId="{AE0F84E0-2C8F-46A6-A837-5F04D710B315}"/>
          </ac:spMkLst>
        </pc:spChg>
        <pc:spChg chg="mod">
          <ac:chgData name="Xuanbo" userId="52a29cb4-095e-4b88-8e5b-abe65ecae15b" providerId="ADAL" clId="{25745604-CCC7-48F4-843B-722F26C1113A}" dt="2023-02-09T05:04:35.374" v="645" actId="20577"/>
          <ac:spMkLst>
            <pc:docMk/>
            <pc:sldMk cId="2668037813" sldId="279"/>
            <ac:spMk id="26" creationId="{56071444-5EE6-44DA-A30A-9BEAB1F27970}"/>
          </ac:spMkLst>
        </pc:spChg>
        <pc:spChg chg="add del">
          <ac:chgData name="Xuanbo" userId="52a29cb4-095e-4b88-8e5b-abe65ecae15b" providerId="ADAL" clId="{25745604-CCC7-48F4-843B-722F26C1113A}" dt="2023-02-09T04:48:53.451" v="297" actId="478"/>
          <ac:spMkLst>
            <pc:docMk/>
            <pc:sldMk cId="2668037813" sldId="279"/>
            <ac:spMk id="68" creationId="{2DA3DE1C-65CD-4EC1-A5FA-15E5E88EF8B3}"/>
          </ac:spMkLst>
        </pc:spChg>
        <pc:spChg chg="add mod topLvl">
          <ac:chgData name="Xuanbo" userId="52a29cb4-095e-4b88-8e5b-abe65ecae15b" providerId="ADAL" clId="{25745604-CCC7-48F4-843B-722F26C1113A}" dt="2023-02-09T05:16:22.135" v="760" actId="1036"/>
          <ac:spMkLst>
            <pc:docMk/>
            <pc:sldMk cId="2668037813" sldId="279"/>
            <ac:spMk id="69" creationId="{127BC379-5C99-4507-A085-336AEE804938}"/>
          </ac:spMkLst>
        </pc:spChg>
        <pc:spChg chg="add mod topLvl">
          <ac:chgData name="Xuanbo" userId="52a29cb4-095e-4b88-8e5b-abe65ecae15b" providerId="ADAL" clId="{25745604-CCC7-48F4-843B-722F26C1113A}" dt="2023-02-09T05:16:22.135" v="760" actId="1036"/>
          <ac:spMkLst>
            <pc:docMk/>
            <pc:sldMk cId="2668037813" sldId="279"/>
            <ac:spMk id="70" creationId="{6AB4D287-03D2-4005-ADF7-754158BBBF3A}"/>
          </ac:spMkLst>
        </pc:spChg>
        <pc:spChg chg="add mod topLvl">
          <ac:chgData name="Xuanbo" userId="52a29cb4-095e-4b88-8e5b-abe65ecae15b" providerId="ADAL" clId="{25745604-CCC7-48F4-843B-722F26C1113A}" dt="2023-02-09T05:16:22.135" v="760" actId="1036"/>
          <ac:spMkLst>
            <pc:docMk/>
            <pc:sldMk cId="2668037813" sldId="279"/>
            <ac:spMk id="71" creationId="{2F0079C9-A0CC-4AB7-90C3-63B19F319E9C}"/>
          </ac:spMkLst>
        </pc:spChg>
        <pc:spChg chg="add mod topLvl">
          <ac:chgData name="Xuanbo" userId="52a29cb4-095e-4b88-8e5b-abe65ecae15b" providerId="ADAL" clId="{25745604-CCC7-48F4-843B-722F26C1113A}" dt="2023-02-09T05:17:33.417" v="769" actId="1035"/>
          <ac:spMkLst>
            <pc:docMk/>
            <pc:sldMk cId="2668037813" sldId="279"/>
            <ac:spMk id="72" creationId="{0FE515BD-C021-41D2-876D-1F887395B461}"/>
          </ac:spMkLst>
        </pc:spChg>
        <pc:spChg chg="add mod topLvl">
          <ac:chgData name="Xuanbo" userId="52a29cb4-095e-4b88-8e5b-abe65ecae15b" providerId="ADAL" clId="{25745604-CCC7-48F4-843B-722F26C1113A}" dt="2023-02-09T05:16:33.298" v="766" actId="1036"/>
          <ac:spMkLst>
            <pc:docMk/>
            <pc:sldMk cId="2668037813" sldId="279"/>
            <ac:spMk id="73" creationId="{F6B38834-7ABA-418F-9FD8-E134D087071C}"/>
          </ac:spMkLst>
        </pc:spChg>
        <pc:spChg chg="add mod topLvl">
          <ac:chgData name="Xuanbo" userId="52a29cb4-095e-4b88-8e5b-abe65ecae15b" providerId="ADAL" clId="{25745604-CCC7-48F4-843B-722F26C1113A}" dt="2023-02-09T05:03:26.781" v="637" actId="207"/>
          <ac:spMkLst>
            <pc:docMk/>
            <pc:sldMk cId="2668037813" sldId="279"/>
            <ac:spMk id="74" creationId="{AC96AFEA-8490-4BE7-99F8-8DB53362BC65}"/>
          </ac:spMkLst>
        </pc:spChg>
        <pc:spChg chg="mod topLvl">
          <ac:chgData name="Xuanbo" userId="52a29cb4-095e-4b88-8e5b-abe65ecae15b" providerId="ADAL" clId="{25745604-CCC7-48F4-843B-722F26C1113A}" dt="2023-02-09T05:16:22.135" v="760" actId="1036"/>
          <ac:spMkLst>
            <pc:docMk/>
            <pc:sldMk cId="2668037813" sldId="279"/>
            <ac:spMk id="76" creationId="{E9EB1311-A115-4D7C-89DF-143E3AA48B0C}"/>
          </ac:spMkLst>
        </pc:spChg>
        <pc:spChg chg="add del">
          <ac:chgData name="Xuanbo" userId="52a29cb4-095e-4b88-8e5b-abe65ecae15b" providerId="ADAL" clId="{25745604-CCC7-48F4-843B-722F26C1113A}" dt="2023-02-09T04:48:53.451" v="297" actId="478"/>
          <ac:spMkLst>
            <pc:docMk/>
            <pc:sldMk cId="2668037813" sldId="279"/>
            <ac:spMk id="78" creationId="{4F72936C-4FF5-4487-AC49-26DDA2EF8D30}"/>
          </ac:spMkLst>
        </pc:spChg>
        <pc:spChg chg="add del">
          <ac:chgData name="Xuanbo" userId="52a29cb4-095e-4b88-8e5b-abe65ecae15b" providerId="ADAL" clId="{25745604-CCC7-48F4-843B-722F26C1113A}" dt="2023-02-09T04:48:53.451" v="297" actId="478"/>
          <ac:spMkLst>
            <pc:docMk/>
            <pc:sldMk cId="2668037813" sldId="279"/>
            <ac:spMk id="81" creationId="{30EFBA89-C114-4E85-94CD-E525F49AA9C2}"/>
          </ac:spMkLst>
        </pc:spChg>
        <pc:spChg chg="mod topLvl">
          <ac:chgData name="Xuanbo" userId="52a29cb4-095e-4b88-8e5b-abe65ecae15b" providerId="ADAL" clId="{25745604-CCC7-48F4-843B-722F26C1113A}" dt="2023-02-09T05:16:22.135" v="760" actId="1036"/>
          <ac:spMkLst>
            <pc:docMk/>
            <pc:sldMk cId="2668037813" sldId="279"/>
            <ac:spMk id="87" creationId="{CF9E60DC-444C-44F7-AE83-DE513B685AE4}"/>
          </ac:spMkLst>
        </pc:spChg>
        <pc:spChg chg="mod topLvl">
          <ac:chgData name="Xuanbo" userId="52a29cb4-095e-4b88-8e5b-abe65ecae15b" providerId="ADAL" clId="{25745604-CCC7-48F4-843B-722F26C1113A}" dt="2023-02-09T05:20:49.817" v="811"/>
          <ac:spMkLst>
            <pc:docMk/>
            <pc:sldMk cId="2668037813" sldId="279"/>
            <ac:spMk id="89" creationId="{D6A408FD-E7A9-4C69-8037-D28414E1145C}"/>
          </ac:spMkLst>
        </pc:spChg>
        <pc:spChg chg="mod topLvl">
          <ac:chgData name="Xuanbo" userId="52a29cb4-095e-4b88-8e5b-abe65ecae15b" providerId="ADAL" clId="{25745604-CCC7-48F4-843B-722F26C1113A}" dt="2023-02-09T05:20:55.887" v="814" actId="20577"/>
          <ac:spMkLst>
            <pc:docMk/>
            <pc:sldMk cId="2668037813" sldId="279"/>
            <ac:spMk id="90" creationId="{7699628D-319D-4A7C-A577-C53FFAE5E8C7}"/>
          </ac:spMkLst>
        </pc:spChg>
        <pc:spChg chg="del mod topLvl">
          <ac:chgData name="Xuanbo" userId="52a29cb4-095e-4b88-8e5b-abe65ecae15b" providerId="ADAL" clId="{25745604-CCC7-48F4-843B-722F26C1113A}" dt="2023-02-09T06:31:49.725" v="1710" actId="478"/>
          <ac:spMkLst>
            <pc:docMk/>
            <pc:sldMk cId="2668037813" sldId="279"/>
            <ac:spMk id="98" creationId="{DB8B88DE-97BF-48ED-8C1A-4F680A1CCE09}"/>
          </ac:spMkLst>
        </pc:spChg>
        <pc:spChg chg="mod topLvl">
          <ac:chgData name="Xuanbo" userId="52a29cb4-095e-4b88-8e5b-abe65ecae15b" providerId="ADAL" clId="{25745604-CCC7-48F4-843B-722F26C1113A}" dt="2023-02-09T05:16:33.298" v="766" actId="1036"/>
          <ac:spMkLst>
            <pc:docMk/>
            <pc:sldMk cId="2668037813" sldId="279"/>
            <ac:spMk id="99" creationId="{9F353717-7139-423B-898B-0285FAB11EEE}"/>
          </ac:spMkLst>
        </pc:spChg>
        <pc:spChg chg="add del mod">
          <ac:chgData name="Xuanbo" userId="52a29cb4-095e-4b88-8e5b-abe65ecae15b" providerId="ADAL" clId="{25745604-CCC7-48F4-843B-722F26C1113A}" dt="2023-02-09T04:50:14.761" v="329" actId="21"/>
          <ac:spMkLst>
            <pc:docMk/>
            <pc:sldMk cId="2668037813" sldId="279"/>
            <ac:spMk id="100" creationId="{60628FF6-0AF6-4764-A96C-5C42C24AAE45}"/>
          </ac:spMkLst>
        </pc:spChg>
        <pc:spChg chg="mod topLvl">
          <ac:chgData name="Xuanbo" userId="52a29cb4-095e-4b88-8e5b-abe65ecae15b" providerId="ADAL" clId="{25745604-CCC7-48F4-843B-722F26C1113A}" dt="2023-02-09T05:08:27.525" v="657" actId="113"/>
          <ac:spMkLst>
            <pc:docMk/>
            <pc:sldMk cId="2668037813" sldId="279"/>
            <ac:spMk id="101" creationId="{C6640F8F-5713-4FAE-B4C4-73152B760DE7}"/>
          </ac:spMkLst>
        </pc:spChg>
        <pc:spChg chg="add del mod">
          <ac:chgData name="Xuanbo" userId="52a29cb4-095e-4b88-8e5b-abe65ecae15b" providerId="ADAL" clId="{25745604-CCC7-48F4-843B-722F26C1113A}" dt="2023-02-09T06:31:53.560" v="1712"/>
          <ac:spMkLst>
            <pc:docMk/>
            <pc:sldMk cId="2668037813" sldId="279"/>
            <ac:spMk id="102" creationId="{793E3172-3EF3-4B00-ACC0-2E4F3F026027}"/>
          </ac:spMkLst>
        </pc:spChg>
        <pc:spChg chg="add del mod topLvl">
          <ac:chgData name="Xuanbo" userId="52a29cb4-095e-4b88-8e5b-abe65ecae15b" providerId="ADAL" clId="{25745604-CCC7-48F4-843B-722F26C1113A}" dt="2023-02-09T05:16:22.135" v="760" actId="1036"/>
          <ac:spMkLst>
            <pc:docMk/>
            <pc:sldMk cId="2668037813" sldId="279"/>
            <ac:spMk id="103" creationId="{DDC521CC-C49D-4501-B976-79514DC0FA80}"/>
          </ac:spMkLst>
        </pc:spChg>
        <pc:spChg chg="add mod">
          <ac:chgData name="Xuanbo" userId="52a29cb4-095e-4b88-8e5b-abe65ecae15b" providerId="ADAL" clId="{25745604-CCC7-48F4-843B-722F26C1113A}" dt="2023-02-09T06:31:57.416" v="1713" actId="571"/>
          <ac:spMkLst>
            <pc:docMk/>
            <pc:sldMk cId="2668037813" sldId="279"/>
            <ac:spMk id="104" creationId="{5D26956C-EEB6-4B64-8AC0-B495DB892111}"/>
          </ac:spMkLst>
        </pc:spChg>
        <pc:spChg chg="add del mod">
          <ac:chgData name="Xuanbo" userId="52a29cb4-095e-4b88-8e5b-abe65ecae15b" providerId="ADAL" clId="{25745604-CCC7-48F4-843B-722F26C1113A}" dt="2023-02-09T04:50:20.973" v="332" actId="21"/>
          <ac:spMkLst>
            <pc:docMk/>
            <pc:sldMk cId="2668037813" sldId="279"/>
            <ac:spMk id="106" creationId="{637300E5-F479-4551-820F-A977BBD65B4A}"/>
          </ac:spMkLst>
        </pc:spChg>
        <pc:grpChg chg="add del mod">
          <ac:chgData name="Xuanbo" userId="52a29cb4-095e-4b88-8e5b-abe65ecae15b" providerId="ADAL" clId="{25745604-CCC7-48F4-843B-722F26C1113A}" dt="2023-02-09T05:01:57.327" v="598" actId="165"/>
          <ac:grpSpMkLst>
            <pc:docMk/>
            <pc:sldMk cId="2668037813" sldId="279"/>
            <ac:grpSpMk id="27" creationId="{86ACEDC9-39D6-4DDE-AA73-62E89B7EF358}"/>
          </ac:grpSpMkLst>
        </pc:grpChg>
        <pc:grpChg chg="add del mod">
          <ac:chgData name="Xuanbo" userId="52a29cb4-095e-4b88-8e5b-abe65ecae15b" providerId="ADAL" clId="{25745604-CCC7-48F4-843B-722F26C1113A}" dt="2023-02-09T05:01:56.282" v="597" actId="165"/>
          <ac:grpSpMkLst>
            <pc:docMk/>
            <pc:sldMk cId="2668037813" sldId="279"/>
            <ac:grpSpMk id="75" creationId="{984EDC7A-A3A9-480D-AD22-4835CF30C90D}"/>
          </ac:grpSpMkLst>
        </pc:grpChg>
        <pc:picChg chg="add del">
          <ac:chgData name="Xuanbo" userId="52a29cb4-095e-4b88-8e5b-abe65ecae15b" providerId="ADAL" clId="{25745604-CCC7-48F4-843B-722F26C1113A}" dt="2023-02-09T04:48:53.451" v="297" actId="478"/>
          <ac:picMkLst>
            <pc:docMk/>
            <pc:sldMk cId="2668037813" sldId="279"/>
            <ac:picMk id="3" creationId="{B20CCE5E-A772-4A14-A4E4-C2A0313FF314}"/>
          </ac:picMkLst>
        </pc:picChg>
        <pc:picChg chg="add del">
          <ac:chgData name="Xuanbo" userId="52a29cb4-095e-4b88-8e5b-abe65ecae15b" providerId="ADAL" clId="{25745604-CCC7-48F4-843B-722F26C1113A}" dt="2023-02-09T04:48:53.451" v="297" actId="478"/>
          <ac:picMkLst>
            <pc:docMk/>
            <pc:sldMk cId="2668037813" sldId="279"/>
            <ac:picMk id="7" creationId="{AD02FC29-831F-4099-9D4B-44DBC8213EFD}"/>
          </ac:picMkLst>
        </pc:picChg>
        <pc:picChg chg="add del mod">
          <ac:chgData name="Xuanbo" userId="52a29cb4-095e-4b88-8e5b-abe65ecae15b" providerId="ADAL" clId="{25745604-CCC7-48F4-843B-722F26C1113A}" dt="2023-02-09T04:49:07.721" v="304"/>
          <ac:picMkLst>
            <pc:docMk/>
            <pc:sldMk cId="2668037813" sldId="279"/>
            <ac:picMk id="8" creationId="{2DDBC8A6-23F7-4E6F-848F-603B11A08182}"/>
          </ac:picMkLst>
        </pc:picChg>
        <pc:picChg chg="add del">
          <ac:chgData name="Xuanbo" userId="52a29cb4-095e-4b88-8e5b-abe65ecae15b" providerId="ADAL" clId="{25745604-CCC7-48F4-843B-722F26C1113A}" dt="2023-02-09T04:48:53.451" v="297" actId="478"/>
          <ac:picMkLst>
            <pc:docMk/>
            <pc:sldMk cId="2668037813" sldId="279"/>
            <ac:picMk id="10" creationId="{7E75A628-44C5-4768-9D36-7BEB78615D99}"/>
          </ac:picMkLst>
        </pc:picChg>
        <pc:picChg chg="add del mod">
          <ac:chgData name="Xuanbo" userId="52a29cb4-095e-4b88-8e5b-abe65ecae15b" providerId="ADAL" clId="{25745604-CCC7-48F4-843B-722F26C1113A}" dt="2023-02-09T04:49:07.721" v="304"/>
          <ac:picMkLst>
            <pc:docMk/>
            <pc:sldMk cId="2668037813" sldId="279"/>
            <ac:picMk id="11" creationId="{45AA0218-EFF6-4E0F-918C-F212D03759BC}"/>
          </ac:picMkLst>
        </pc:picChg>
        <pc:picChg chg="add del mod">
          <ac:chgData name="Xuanbo" userId="52a29cb4-095e-4b88-8e5b-abe65ecae15b" providerId="ADAL" clId="{25745604-CCC7-48F4-843B-722F26C1113A}" dt="2023-02-09T04:49:07.721" v="304"/>
          <ac:picMkLst>
            <pc:docMk/>
            <pc:sldMk cId="2668037813" sldId="279"/>
            <ac:picMk id="13" creationId="{B4672AFC-A171-49EF-AEBF-EDE2A8D7EFA4}"/>
          </ac:picMkLst>
        </pc:picChg>
        <pc:picChg chg="add del mod">
          <ac:chgData name="Xuanbo" userId="52a29cb4-095e-4b88-8e5b-abe65ecae15b" providerId="ADAL" clId="{25745604-CCC7-48F4-843B-722F26C1113A}" dt="2023-02-09T04:49:07.721" v="304"/>
          <ac:picMkLst>
            <pc:docMk/>
            <pc:sldMk cId="2668037813" sldId="279"/>
            <ac:picMk id="16" creationId="{052D3883-C189-4E12-B6BC-0F9A0F2E365A}"/>
          </ac:picMkLst>
        </pc:picChg>
        <pc:picChg chg="add del mod">
          <ac:chgData name="Xuanbo" userId="52a29cb4-095e-4b88-8e5b-abe65ecae15b" providerId="ADAL" clId="{25745604-CCC7-48F4-843B-722F26C1113A}" dt="2023-02-09T04:49:07.721" v="304"/>
          <ac:picMkLst>
            <pc:docMk/>
            <pc:sldMk cId="2668037813" sldId="279"/>
            <ac:picMk id="18" creationId="{8A251675-AAFD-49C6-9D8D-4C4D5C8457FD}"/>
          </ac:picMkLst>
        </pc:picChg>
        <pc:picChg chg="add del mod">
          <ac:chgData name="Xuanbo" userId="52a29cb4-095e-4b88-8e5b-abe65ecae15b" providerId="ADAL" clId="{25745604-CCC7-48F4-843B-722F26C1113A}" dt="2023-02-09T04:49:07.721" v="304"/>
          <ac:picMkLst>
            <pc:docMk/>
            <pc:sldMk cId="2668037813" sldId="279"/>
            <ac:picMk id="20" creationId="{C0FE8EDD-AB83-47E6-9657-E36F53400CA4}"/>
          </ac:picMkLst>
        </pc:picChg>
        <pc:picChg chg="add del mod">
          <ac:chgData name="Xuanbo" userId="52a29cb4-095e-4b88-8e5b-abe65ecae15b" providerId="ADAL" clId="{25745604-CCC7-48F4-843B-722F26C1113A}" dt="2023-02-09T04:49:42.468" v="321" actId="21"/>
          <ac:picMkLst>
            <pc:docMk/>
            <pc:sldMk cId="2668037813" sldId="279"/>
            <ac:picMk id="22" creationId="{65D51DE8-418E-483C-BB75-C427342F2DC5}"/>
          </ac:picMkLst>
        </pc:picChg>
        <pc:picChg chg="add del mod">
          <ac:chgData name="Xuanbo" userId="52a29cb4-095e-4b88-8e5b-abe65ecae15b" providerId="ADAL" clId="{25745604-CCC7-48F4-843B-722F26C1113A}" dt="2023-02-09T04:49:19.623" v="313" actId="21"/>
          <ac:picMkLst>
            <pc:docMk/>
            <pc:sldMk cId="2668037813" sldId="279"/>
            <ac:picMk id="24" creationId="{F4ABF447-27C6-49E2-A938-C5D67F76EDE8}"/>
          </ac:picMkLst>
        </pc:picChg>
        <pc:picChg chg="add del">
          <ac:chgData name="Xuanbo" userId="52a29cb4-095e-4b88-8e5b-abe65ecae15b" providerId="ADAL" clId="{25745604-CCC7-48F4-843B-722F26C1113A}" dt="2023-02-09T04:48:53.451" v="297" actId="478"/>
          <ac:picMkLst>
            <pc:docMk/>
            <pc:sldMk cId="2668037813" sldId="279"/>
            <ac:picMk id="36" creationId="{CB25E4BD-66F7-4614-83EA-E298C862AD40}"/>
          </ac:picMkLst>
        </pc:picChg>
        <pc:picChg chg="add del">
          <ac:chgData name="Xuanbo" userId="52a29cb4-095e-4b88-8e5b-abe65ecae15b" providerId="ADAL" clId="{25745604-CCC7-48F4-843B-722F26C1113A}" dt="2023-02-09T04:48:53.451" v="297" actId="478"/>
          <ac:picMkLst>
            <pc:docMk/>
            <pc:sldMk cId="2668037813" sldId="279"/>
            <ac:picMk id="38" creationId="{5E8419F6-F3BC-4B1D-88E1-5037A897C1CF}"/>
          </ac:picMkLst>
        </pc:picChg>
        <pc:picChg chg="add del">
          <ac:chgData name="Xuanbo" userId="52a29cb4-095e-4b88-8e5b-abe65ecae15b" providerId="ADAL" clId="{25745604-CCC7-48F4-843B-722F26C1113A}" dt="2023-02-09T04:48:53.451" v="297" actId="478"/>
          <ac:picMkLst>
            <pc:docMk/>
            <pc:sldMk cId="2668037813" sldId="279"/>
            <ac:picMk id="39" creationId="{E5AA2D57-F112-45BA-B4F9-2FBFC1890306}"/>
          </ac:picMkLst>
        </pc:picChg>
        <pc:picChg chg="add del">
          <ac:chgData name="Xuanbo" userId="52a29cb4-095e-4b88-8e5b-abe65ecae15b" providerId="ADAL" clId="{25745604-CCC7-48F4-843B-722F26C1113A}" dt="2023-02-09T04:48:53.451" v="297" actId="478"/>
          <ac:picMkLst>
            <pc:docMk/>
            <pc:sldMk cId="2668037813" sldId="279"/>
            <ac:picMk id="40" creationId="{D2DF28F4-D043-414F-BBCB-FA6DBF06F917}"/>
          </ac:picMkLst>
        </pc:picChg>
        <pc:picChg chg="add del">
          <ac:chgData name="Xuanbo" userId="52a29cb4-095e-4b88-8e5b-abe65ecae15b" providerId="ADAL" clId="{25745604-CCC7-48F4-843B-722F26C1113A}" dt="2023-02-09T04:48:53.451" v="297" actId="478"/>
          <ac:picMkLst>
            <pc:docMk/>
            <pc:sldMk cId="2668037813" sldId="279"/>
            <ac:picMk id="42" creationId="{73A2F1F1-9244-4D0F-AAC7-C57B479290B5}"/>
          </ac:picMkLst>
        </pc:picChg>
        <pc:picChg chg="add del">
          <ac:chgData name="Xuanbo" userId="52a29cb4-095e-4b88-8e5b-abe65ecae15b" providerId="ADAL" clId="{25745604-CCC7-48F4-843B-722F26C1113A}" dt="2023-02-09T04:48:53.451" v="297" actId="478"/>
          <ac:picMkLst>
            <pc:docMk/>
            <pc:sldMk cId="2668037813" sldId="279"/>
            <ac:picMk id="43" creationId="{A66357D4-A557-48C0-9813-5A3B61F9A5E1}"/>
          </ac:picMkLst>
        </pc:picChg>
        <pc:picChg chg="add del mod">
          <ac:chgData name="Xuanbo" userId="52a29cb4-095e-4b88-8e5b-abe65ecae15b" providerId="ADAL" clId="{25745604-CCC7-48F4-843B-722F26C1113A}" dt="2023-02-09T04:49:42.468" v="321" actId="21"/>
          <ac:picMkLst>
            <pc:docMk/>
            <pc:sldMk cId="2668037813" sldId="279"/>
            <ac:picMk id="52" creationId="{3DB45BA2-FFEA-4E31-8512-64E5BA3233E6}"/>
          </ac:picMkLst>
        </pc:picChg>
        <pc:picChg chg="add del mod">
          <ac:chgData name="Xuanbo" userId="52a29cb4-095e-4b88-8e5b-abe65ecae15b" providerId="ADAL" clId="{25745604-CCC7-48F4-843B-722F26C1113A}" dt="2023-02-09T04:49:42.468" v="321" actId="21"/>
          <ac:picMkLst>
            <pc:docMk/>
            <pc:sldMk cId="2668037813" sldId="279"/>
            <ac:picMk id="53" creationId="{6A5ACAB5-B9FF-472D-91C3-48C275B251F5}"/>
          </ac:picMkLst>
        </pc:picChg>
        <pc:picChg chg="add del mod">
          <ac:chgData name="Xuanbo" userId="52a29cb4-095e-4b88-8e5b-abe65ecae15b" providerId="ADAL" clId="{25745604-CCC7-48F4-843B-722F26C1113A}" dt="2023-02-09T04:49:42.468" v="321" actId="21"/>
          <ac:picMkLst>
            <pc:docMk/>
            <pc:sldMk cId="2668037813" sldId="279"/>
            <ac:picMk id="54" creationId="{90CAF2D3-2392-49DB-B859-22E9C3704694}"/>
          </ac:picMkLst>
        </pc:picChg>
        <pc:picChg chg="add del mod">
          <ac:chgData name="Xuanbo" userId="52a29cb4-095e-4b88-8e5b-abe65ecae15b" providerId="ADAL" clId="{25745604-CCC7-48F4-843B-722F26C1113A}" dt="2023-02-09T04:49:43.704" v="322" actId="21"/>
          <ac:picMkLst>
            <pc:docMk/>
            <pc:sldMk cId="2668037813" sldId="279"/>
            <ac:picMk id="55" creationId="{753FF9A9-C485-4C77-B583-6622822A8E0F}"/>
          </ac:picMkLst>
        </pc:picChg>
        <pc:picChg chg="add del mod">
          <ac:chgData name="Xuanbo" userId="52a29cb4-095e-4b88-8e5b-abe65ecae15b" providerId="ADAL" clId="{25745604-CCC7-48F4-843B-722F26C1113A}" dt="2023-02-09T04:49:43.704" v="322" actId="21"/>
          <ac:picMkLst>
            <pc:docMk/>
            <pc:sldMk cId="2668037813" sldId="279"/>
            <ac:picMk id="56" creationId="{02A96128-28B2-4D74-87DA-D6B2D0EDCD28}"/>
          </ac:picMkLst>
        </pc:picChg>
        <pc:picChg chg="add mod topLvl">
          <ac:chgData name="Xuanbo" userId="52a29cb4-095e-4b88-8e5b-abe65ecae15b" providerId="ADAL" clId="{25745604-CCC7-48F4-843B-722F26C1113A}" dt="2023-02-09T05:02:24.304" v="615" actId="1037"/>
          <ac:picMkLst>
            <pc:docMk/>
            <pc:sldMk cId="2668037813" sldId="279"/>
            <ac:picMk id="57" creationId="{BC72AB62-47BF-421A-96E5-CB29CF096155}"/>
          </ac:picMkLst>
        </pc:picChg>
        <pc:picChg chg="add mod topLvl">
          <ac:chgData name="Xuanbo" userId="52a29cb4-095e-4b88-8e5b-abe65ecae15b" providerId="ADAL" clId="{25745604-CCC7-48F4-843B-722F26C1113A}" dt="2023-02-09T05:02:24.304" v="615" actId="1037"/>
          <ac:picMkLst>
            <pc:docMk/>
            <pc:sldMk cId="2668037813" sldId="279"/>
            <ac:picMk id="58" creationId="{CF63D75F-9890-4602-BE91-5395116C9220}"/>
          </ac:picMkLst>
        </pc:picChg>
        <pc:picChg chg="add mod topLvl">
          <ac:chgData name="Xuanbo" userId="52a29cb4-095e-4b88-8e5b-abe65ecae15b" providerId="ADAL" clId="{25745604-CCC7-48F4-843B-722F26C1113A}" dt="2023-02-09T05:02:24.304" v="615" actId="1037"/>
          <ac:picMkLst>
            <pc:docMk/>
            <pc:sldMk cId="2668037813" sldId="279"/>
            <ac:picMk id="59" creationId="{EE17209F-739F-4CBD-A7D4-39D017F6FA2A}"/>
          </ac:picMkLst>
        </pc:picChg>
        <pc:picChg chg="add del mod">
          <ac:chgData name="Xuanbo" userId="52a29cb4-095e-4b88-8e5b-abe65ecae15b" providerId="ADAL" clId="{25745604-CCC7-48F4-843B-722F26C1113A}" dt="2023-02-09T04:49:58.916" v="325" actId="21"/>
          <ac:picMkLst>
            <pc:docMk/>
            <pc:sldMk cId="2668037813" sldId="279"/>
            <ac:picMk id="60" creationId="{974A070F-10A5-48D9-B30A-3079F171E711}"/>
          </ac:picMkLst>
        </pc:picChg>
        <pc:picChg chg="add del mod">
          <ac:chgData name="Xuanbo" userId="52a29cb4-095e-4b88-8e5b-abe65ecae15b" providerId="ADAL" clId="{25745604-CCC7-48F4-843B-722F26C1113A}" dt="2023-02-09T04:49:58.916" v="325" actId="21"/>
          <ac:picMkLst>
            <pc:docMk/>
            <pc:sldMk cId="2668037813" sldId="279"/>
            <ac:picMk id="61" creationId="{68F3525C-379F-47DC-8498-0EBC9E985463}"/>
          </ac:picMkLst>
        </pc:picChg>
        <pc:picChg chg="add del mod">
          <ac:chgData name="Xuanbo" userId="52a29cb4-095e-4b88-8e5b-abe65ecae15b" providerId="ADAL" clId="{25745604-CCC7-48F4-843B-722F26C1113A}" dt="2023-02-09T04:49:58.916" v="325" actId="21"/>
          <ac:picMkLst>
            <pc:docMk/>
            <pc:sldMk cId="2668037813" sldId="279"/>
            <ac:picMk id="62" creationId="{6A5094BF-C924-4ACB-ACAB-64AA2C10A00F}"/>
          </ac:picMkLst>
        </pc:picChg>
        <pc:picChg chg="add mod topLvl">
          <ac:chgData name="Xuanbo" userId="52a29cb4-095e-4b88-8e5b-abe65ecae15b" providerId="ADAL" clId="{25745604-CCC7-48F4-843B-722F26C1113A}" dt="2023-02-09T05:02:24.304" v="615" actId="1037"/>
          <ac:picMkLst>
            <pc:docMk/>
            <pc:sldMk cId="2668037813" sldId="279"/>
            <ac:picMk id="63" creationId="{FA7BFD59-74F4-48B3-BF2C-3AA7B832E7C8}"/>
          </ac:picMkLst>
        </pc:picChg>
        <pc:picChg chg="add mod topLvl">
          <ac:chgData name="Xuanbo" userId="52a29cb4-095e-4b88-8e5b-abe65ecae15b" providerId="ADAL" clId="{25745604-CCC7-48F4-843B-722F26C1113A}" dt="2023-02-09T05:02:24.304" v="615" actId="1037"/>
          <ac:picMkLst>
            <pc:docMk/>
            <pc:sldMk cId="2668037813" sldId="279"/>
            <ac:picMk id="64" creationId="{5ABA9870-0B10-4DFE-8D1C-8D2393B12108}"/>
          </ac:picMkLst>
        </pc:picChg>
        <pc:picChg chg="add mod topLvl">
          <ac:chgData name="Xuanbo" userId="52a29cb4-095e-4b88-8e5b-abe65ecae15b" providerId="ADAL" clId="{25745604-CCC7-48F4-843B-722F26C1113A}" dt="2023-02-09T05:02:24.304" v="615" actId="1037"/>
          <ac:picMkLst>
            <pc:docMk/>
            <pc:sldMk cId="2668037813" sldId="279"/>
            <ac:picMk id="67" creationId="{751B5EEA-70C2-4B1B-974D-F6B0C6A9983D}"/>
          </ac:picMkLst>
        </pc:picChg>
        <pc:picChg chg="mod topLvl">
          <ac:chgData name="Xuanbo" userId="52a29cb4-095e-4b88-8e5b-abe65ecae15b" providerId="ADAL" clId="{25745604-CCC7-48F4-843B-722F26C1113A}" dt="2023-02-09T05:04:56.716" v="646" actId="14826"/>
          <ac:picMkLst>
            <pc:docMk/>
            <pc:sldMk cId="2668037813" sldId="279"/>
            <ac:picMk id="77" creationId="{E5446242-FD5C-4EF9-9C48-5FA9C2D3843E}"/>
          </ac:picMkLst>
        </pc:picChg>
        <pc:picChg chg="mod topLvl">
          <ac:chgData name="Xuanbo" userId="52a29cb4-095e-4b88-8e5b-abe65ecae15b" providerId="ADAL" clId="{25745604-CCC7-48F4-843B-722F26C1113A}" dt="2023-02-09T05:05:05.889" v="648" actId="14826"/>
          <ac:picMkLst>
            <pc:docMk/>
            <pc:sldMk cId="2668037813" sldId="279"/>
            <ac:picMk id="79" creationId="{387070F7-4522-4B78-94D0-FDFBB3438352}"/>
          </ac:picMkLst>
        </pc:picChg>
        <pc:picChg chg="mod topLvl">
          <ac:chgData name="Xuanbo" userId="52a29cb4-095e-4b88-8e5b-abe65ecae15b" providerId="ADAL" clId="{25745604-CCC7-48F4-843B-722F26C1113A}" dt="2023-02-09T05:05:15.083" v="650" actId="14826"/>
          <ac:picMkLst>
            <pc:docMk/>
            <pc:sldMk cId="2668037813" sldId="279"/>
            <ac:picMk id="80" creationId="{AF45E2F2-41E1-41C9-B07F-C62AD8EF0812}"/>
          </ac:picMkLst>
        </pc:picChg>
        <pc:picChg chg="mod topLvl">
          <ac:chgData name="Xuanbo" userId="52a29cb4-095e-4b88-8e5b-abe65ecae15b" providerId="ADAL" clId="{25745604-CCC7-48F4-843B-722F26C1113A}" dt="2023-02-09T05:05:02.143" v="647" actId="14826"/>
          <ac:picMkLst>
            <pc:docMk/>
            <pc:sldMk cId="2668037813" sldId="279"/>
            <ac:picMk id="83" creationId="{C431E87C-87CF-4C7C-97CD-1EF28B15D967}"/>
          </ac:picMkLst>
        </pc:picChg>
        <pc:picChg chg="mod topLvl">
          <ac:chgData name="Xuanbo" userId="52a29cb4-095e-4b88-8e5b-abe65ecae15b" providerId="ADAL" clId="{25745604-CCC7-48F4-843B-722F26C1113A}" dt="2023-02-09T05:05:09.419" v="649" actId="14826"/>
          <ac:picMkLst>
            <pc:docMk/>
            <pc:sldMk cId="2668037813" sldId="279"/>
            <ac:picMk id="84" creationId="{6BBD44C2-BC34-404C-AAE9-8B5B87EB396B}"/>
          </ac:picMkLst>
        </pc:picChg>
        <pc:picChg chg="mod topLvl">
          <ac:chgData name="Xuanbo" userId="52a29cb4-095e-4b88-8e5b-abe65ecae15b" providerId="ADAL" clId="{25745604-CCC7-48F4-843B-722F26C1113A}" dt="2023-02-09T05:05:18.975" v="651" actId="14826"/>
          <ac:picMkLst>
            <pc:docMk/>
            <pc:sldMk cId="2668037813" sldId="279"/>
            <ac:picMk id="85" creationId="{55C300E0-6B5E-4213-B8C1-C025275F3F3C}"/>
          </ac:picMkLst>
        </pc:picChg>
        <pc:picChg chg="add del">
          <ac:chgData name="Xuanbo" userId="52a29cb4-095e-4b88-8e5b-abe65ecae15b" providerId="ADAL" clId="{25745604-CCC7-48F4-843B-722F26C1113A}" dt="2023-02-09T04:49:09.289" v="306" actId="478"/>
          <ac:picMkLst>
            <pc:docMk/>
            <pc:sldMk cId="2668037813" sldId="279"/>
            <ac:picMk id="86" creationId="{2EA3A549-9519-4A6B-9DC6-51309A6963EA}"/>
          </ac:picMkLst>
        </pc:picChg>
        <pc:picChg chg="add del">
          <ac:chgData name="Xuanbo" userId="52a29cb4-095e-4b88-8e5b-abe65ecae15b" providerId="ADAL" clId="{25745604-CCC7-48F4-843B-722F26C1113A}" dt="2023-02-09T04:49:09.289" v="306" actId="478"/>
          <ac:picMkLst>
            <pc:docMk/>
            <pc:sldMk cId="2668037813" sldId="279"/>
            <ac:picMk id="88" creationId="{1CC013C3-CB6F-4ED0-BCD0-0087CEC69F26}"/>
          </ac:picMkLst>
        </pc:picChg>
        <pc:picChg chg="add del">
          <ac:chgData name="Xuanbo" userId="52a29cb4-095e-4b88-8e5b-abe65ecae15b" providerId="ADAL" clId="{25745604-CCC7-48F4-843B-722F26C1113A}" dt="2023-02-09T04:49:09.289" v="306" actId="478"/>
          <ac:picMkLst>
            <pc:docMk/>
            <pc:sldMk cId="2668037813" sldId="279"/>
            <ac:picMk id="91" creationId="{5F6235BA-12D2-4E03-8776-D61B2ECE6566}"/>
          </ac:picMkLst>
        </pc:picChg>
        <pc:picChg chg="add del">
          <ac:chgData name="Xuanbo" userId="52a29cb4-095e-4b88-8e5b-abe65ecae15b" providerId="ADAL" clId="{25745604-CCC7-48F4-843B-722F26C1113A}" dt="2023-02-09T04:49:09.289" v="306" actId="478"/>
          <ac:picMkLst>
            <pc:docMk/>
            <pc:sldMk cId="2668037813" sldId="279"/>
            <ac:picMk id="92" creationId="{C4D1DD1D-FF55-4E02-97A8-B2DE0B5E78D0}"/>
          </ac:picMkLst>
        </pc:picChg>
        <pc:picChg chg="add del">
          <ac:chgData name="Xuanbo" userId="52a29cb4-095e-4b88-8e5b-abe65ecae15b" providerId="ADAL" clId="{25745604-CCC7-48F4-843B-722F26C1113A}" dt="2023-02-09T04:49:09.289" v="306" actId="478"/>
          <ac:picMkLst>
            <pc:docMk/>
            <pc:sldMk cId="2668037813" sldId="279"/>
            <ac:picMk id="93" creationId="{CB37FFDE-76BC-48BC-BDB1-D734E46E5D8B}"/>
          </ac:picMkLst>
        </pc:picChg>
        <pc:picChg chg="add del">
          <ac:chgData name="Xuanbo" userId="52a29cb4-095e-4b88-8e5b-abe65ecae15b" providerId="ADAL" clId="{25745604-CCC7-48F4-843B-722F26C1113A}" dt="2023-02-09T04:49:09.289" v="306" actId="478"/>
          <ac:picMkLst>
            <pc:docMk/>
            <pc:sldMk cId="2668037813" sldId="279"/>
            <ac:picMk id="94" creationId="{94F5DAD8-7287-4520-9A4E-B8C81D85D37F}"/>
          </ac:picMkLst>
        </pc:picChg>
        <pc:picChg chg="add del">
          <ac:chgData name="Xuanbo" userId="52a29cb4-095e-4b88-8e5b-abe65ecae15b" providerId="ADAL" clId="{25745604-CCC7-48F4-843B-722F26C1113A}" dt="2023-02-09T04:49:09.289" v="306" actId="478"/>
          <ac:picMkLst>
            <pc:docMk/>
            <pc:sldMk cId="2668037813" sldId="279"/>
            <ac:picMk id="95" creationId="{C25AA3CB-6A11-45E6-8CB3-DEAF42C6D86E}"/>
          </ac:picMkLst>
        </pc:picChg>
        <pc:picChg chg="add del">
          <ac:chgData name="Xuanbo" userId="52a29cb4-095e-4b88-8e5b-abe65ecae15b" providerId="ADAL" clId="{25745604-CCC7-48F4-843B-722F26C1113A}" dt="2023-02-09T04:49:09.289" v="306" actId="478"/>
          <ac:picMkLst>
            <pc:docMk/>
            <pc:sldMk cId="2668037813" sldId="279"/>
            <ac:picMk id="96" creationId="{604BDCA2-08CE-466B-9D77-50D36768B31E}"/>
          </ac:picMkLst>
        </pc:picChg>
        <pc:picChg chg="add del">
          <ac:chgData name="Xuanbo" userId="52a29cb4-095e-4b88-8e5b-abe65ecae15b" providerId="ADAL" clId="{25745604-CCC7-48F4-843B-722F26C1113A}" dt="2023-02-09T04:49:09.289" v="306" actId="478"/>
          <ac:picMkLst>
            <pc:docMk/>
            <pc:sldMk cId="2668037813" sldId="279"/>
            <ac:picMk id="97" creationId="{ADBDD176-AF74-4792-BC51-CEC90E2A8823}"/>
          </ac:picMkLst>
        </pc:picChg>
        <pc:cxnChg chg="mod">
          <ac:chgData name="Xuanbo" userId="52a29cb4-095e-4b88-8e5b-abe65ecae15b" providerId="ADAL" clId="{25745604-CCC7-48F4-843B-722F26C1113A}" dt="2023-02-09T04:58:51.852" v="539" actId="1076"/>
          <ac:cxnSpMkLst>
            <pc:docMk/>
            <pc:sldMk cId="2668037813" sldId="279"/>
            <ac:cxnSpMk id="66" creationId="{47B1EB07-C521-452F-8A87-E98B98838F03}"/>
          </ac:cxnSpMkLst>
        </pc:cxnChg>
        <pc:cxnChg chg="add del mod">
          <ac:chgData name="Xuanbo" userId="52a29cb4-095e-4b88-8e5b-abe65ecae15b" providerId="ADAL" clId="{25745604-CCC7-48F4-843B-722F26C1113A}" dt="2023-02-09T04:50:20.973" v="332" actId="21"/>
          <ac:cxnSpMkLst>
            <pc:docMk/>
            <pc:sldMk cId="2668037813" sldId="279"/>
            <ac:cxnSpMk id="82" creationId="{36A24143-E6D8-4689-B131-FE8B5BEBECC4}"/>
          </ac:cxnSpMkLst>
        </pc:cxnChg>
        <pc:cxnChg chg="add del mod">
          <ac:chgData name="Xuanbo" userId="52a29cb4-095e-4b88-8e5b-abe65ecae15b" providerId="ADAL" clId="{25745604-CCC7-48F4-843B-722F26C1113A}" dt="2023-02-09T04:50:17.162" v="331" actId="21"/>
          <ac:cxnSpMkLst>
            <pc:docMk/>
            <pc:sldMk cId="2668037813" sldId="279"/>
            <ac:cxnSpMk id="109" creationId="{385B04D8-D591-45C9-BBBB-F6D42B89B857}"/>
          </ac:cxnSpMkLst>
        </pc:cxnChg>
        <pc:cxnChg chg="add del mod">
          <ac:chgData name="Xuanbo" userId="52a29cb4-095e-4b88-8e5b-abe65ecae15b" providerId="ADAL" clId="{25745604-CCC7-48F4-843B-722F26C1113A}" dt="2023-02-09T04:50:16.311" v="330" actId="21"/>
          <ac:cxnSpMkLst>
            <pc:docMk/>
            <pc:sldMk cId="2668037813" sldId="279"/>
            <ac:cxnSpMk id="111" creationId="{5A71BAE6-D46C-45F6-A300-4940C20EFB01}"/>
          </ac:cxnSpMkLst>
        </pc:cxnChg>
      </pc:sldChg>
      <pc:sldChg chg="addSp delSp modSp add mod">
        <pc:chgData name="Xuanbo" userId="52a29cb4-095e-4b88-8e5b-abe65ecae15b" providerId="ADAL" clId="{25745604-CCC7-48F4-843B-722F26C1113A}" dt="2023-02-09T06:41:47.128" v="1927" actId="1076"/>
        <pc:sldMkLst>
          <pc:docMk/>
          <pc:sldMk cId="2693488174" sldId="280"/>
        </pc:sldMkLst>
        <pc:spChg chg="mod">
          <ac:chgData name="Xuanbo" userId="52a29cb4-095e-4b88-8e5b-abe65ecae15b" providerId="ADAL" clId="{25745604-CCC7-48F4-843B-722F26C1113A}" dt="2023-02-09T05:09:25.223" v="675" actId="20577"/>
          <ac:spMkLst>
            <pc:docMk/>
            <pc:sldMk cId="2693488174" sldId="280"/>
            <ac:spMk id="15" creationId="{AE0F84E0-2C8F-46A6-A837-5F04D710B315}"/>
          </ac:spMkLst>
        </pc:spChg>
        <pc:spChg chg="mod">
          <ac:chgData name="Xuanbo" userId="52a29cb4-095e-4b88-8e5b-abe65ecae15b" providerId="ADAL" clId="{25745604-CCC7-48F4-843B-722F26C1113A}" dt="2023-02-09T06:41:47.128" v="1927" actId="1076"/>
          <ac:spMkLst>
            <pc:docMk/>
            <pc:sldMk cId="2693488174" sldId="280"/>
            <ac:spMk id="26" creationId="{56071444-5EE6-44DA-A30A-9BEAB1F27970}"/>
          </ac:spMkLst>
        </pc:spChg>
        <pc:spChg chg="add del mod topLvl">
          <ac:chgData name="Xuanbo" userId="52a29cb4-095e-4b88-8e5b-abe65ecae15b" providerId="ADAL" clId="{25745604-CCC7-48F4-843B-722F26C1113A}" dt="2023-02-09T06:41:47.128" v="1927" actId="1076"/>
          <ac:spMkLst>
            <pc:docMk/>
            <pc:sldMk cId="2693488174" sldId="280"/>
            <ac:spMk id="32" creationId="{AB020DE7-5E58-4045-8A4C-42B62CB57F49}"/>
          </ac:spMkLst>
        </pc:spChg>
        <pc:spChg chg="add mod topLvl">
          <ac:chgData name="Xuanbo" userId="52a29cb4-095e-4b88-8e5b-abe65ecae15b" providerId="ADAL" clId="{25745604-CCC7-48F4-843B-722F26C1113A}" dt="2023-02-09T06:41:47.128" v="1927" actId="1076"/>
          <ac:spMkLst>
            <pc:docMk/>
            <pc:sldMk cId="2693488174" sldId="280"/>
            <ac:spMk id="33" creationId="{666B99B4-0330-4457-9D17-F2D1FE436185}"/>
          </ac:spMkLst>
        </pc:spChg>
        <pc:spChg chg="add del mod">
          <ac:chgData name="Xuanbo" userId="52a29cb4-095e-4b88-8e5b-abe65ecae15b" providerId="ADAL" clId="{25745604-CCC7-48F4-843B-722F26C1113A}" dt="2023-02-09T05:23:29.336" v="840" actId="21"/>
          <ac:spMkLst>
            <pc:docMk/>
            <pc:sldMk cId="2693488174" sldId="280"/>
            <ac:spMk id="34" creationId="{ECFA0991-4285-40EF-90F4-F23C969ADA3A}"/>
          </ac:spMkLst>
        </pc:spChg>
        <pc:spChg chg="add del mod">
          <ac:chgData name="Xuanbo" userId="52a29cb4-095e-4b88-8e5b-abe65ecae15b" providerId="ADAL" clId="{25745604-CCC7-48F4-843B-722F26C1113A}" dt="2023-02-09T05:23:27.113" v="839" actId="21"/>
          <ac:spMkLst>
            <pc:docMk/>
            <pc:sldMk cId="2693488174" sldId="280"/>
            <ac:spMk id="40" creationId="{C98EED4B-543D-49A9-B7A0-D3B27FBBDBED}"/>
          </ac:spMkLst>
        </pc:spChg>
        <pc:spChg chg="add mod">
          <ac:chgData name="Xuanbo" userId="52a29cb4-095e-4b88-8e5b-abe65ecae15b" providerId="ADAL" clId="{25745604-CCC7-48F4-843B-722F26C1113A}" dt="2023-02-09T05:23:15.466" v="835" actId="164"/>
          <ac:spMkLst>
            <pc:docMk/>
            <pc:sldMk cId="2693488174" sldId="280"/>
            <ac:spMk id="41" creationId="{D733C196-0D76-407D-8C68-9D5A70B25D9D}"/>
          </ac:spMkLst>
        </pc:spChg>
        <pc:spChg chg="add mod">
          <ac:chgData name="Xuanbo" userId="52a29cb4-095e-4b88-8e5b-abe65ecae15b" providerId="ADAL" clId="{25745604-CCC7-48F4-843B-722F26C1113A}" dt="2023-02-09T05:23:15.466" v="835" actId="164"/>
          <ac:spMkLst>
            <pc:docMk/>
            <pc:sldMk cId="2693488174" sldId="280"/>
            <ac:spMk id="42" creationId="{06B463C1-7AFB-4859-BBD2-D04C8661BCF9}"/>
          </ac:spMkLst>
        </pc:spChg>
        <pc:spChg chg="add mod">
          <ac:chgData name="Xuanbo" userId="52a29cb4-095e-4b88-8e5b-abe65ecae15b" providerId="ADAL" clId="{25745604-CCC7-48F4-843B-722F26C1113A}" dt="2023-02-09T05:23:15.466" v="835" actId="164"/>
          <ac:spMkLst>
            <pc:docMk/>
            <pc:sldMk cId="2693488174" sldId="280"/>
            <ac:spMk id="43" creationId="{59EBF7DC-F365-4B89-B84D-F9ADC4B4D4BD}"/>
          </ac:spMkLst>
        </pc:spChg>
        <pc:spChg chg="add mod">
          <ac:chgData name="Xuanbo" userId="52a29cb4-095e-4b88-8e5b-abe65ecae15b" providerId="ADAL" clId="{25745604-CCC7-48F4-843B-722F26C1113A}" dt="2023-02-09T06:41:47.128" v="1927" actId="1076"/>
          <ac:spMkLst>
            <pc:docMk/>
            <pc:sldMk cId="2693488174" sldId="280"/>
            <ac:spMk id="49" creationId="{F6B3D8D1-F965-4159-BBAF-28E67755A83D}"/>
          </ac:spMkLst>
        </pc:spChg>
        <pc:spChg chg="add mod">
          <ac:chgData name="Xuanbo" userId="52a29cb4-095e-4b88-8e5b-abe65ecae15b" providerId="ADAL" clId="{25745604-CCC7-48F4-843B-722F26C1113A}" dt="2023-02-09T06:41:47.128" v="1927" actId="1076"/>
          <ac:spMkLst>
            <pc:docMk/>
            <pc:sldMk cId="2693488174" sldId="280"/>
            <ac:spMk id="50" creationId="{AC776B87-34B6-4ADC-B22C-B07B15AB8FA4}"/>
          </ac:spMkLst>
        </pc:spChg>
        <pc:spChg chg="add mod">
          <ac:chgData name="Xuanbo" userId="52a29cb4-095e-4b88-8e5b-abe65ecae15b" providerId="ADAL" clId="{25745604-CCC7-48F4-843B-722F26C1113A}" dt="2023-02-09T06:41:47.128" v="1927" actId="1076"/>
          <ac:spMkLst>
            <pc:docMk/>
            <pc:sldMk cId="2693488174" sldId="280"/>
            <ac:spMk id="51" creationId="{95CEDBD2-3DA1-4FBB-9D80-09FF9019D773}"/>
          </ac:spMkLst>
        </pc:spChg>
        <pc:spChg chg="add del mod">
          <ac:chgData name="Xuanbo" userId="52a29cb4-095e-4b88-8e5b-abe65ecae15b" providerId="ADAL" clId="{25745604-CCC7-48F4-843B-722F26C1113A}" dt="2023-02-09T05:24:40.819" v="864" actId="21"/>
          <ac:spMkLst>
            <pc:docMk/>
            <pc:sldMk cId="2693488174" sldId="280"/>
            <ac:spMk id="52" creationId="{D08322D0-2834-4186-B5E7-12FAEF48C7BB}"/>
          </ac:spMkLst>
        </pc:spChg>
        <pc:spChg chg="add mod">
          <ac:chgData name="Xuanbo" userId="52a29cb4-095e-4b88-8e5b-abe65ecae15b" providerId="ADAL" clId="{25745604-CCC7-48F4-843B-722F26C1113A}" dt="2023-02-09T06:41:47.128" v="1927" actId="1076"/>
          <ac:spMkLst>
            <pc:docMk/>
            <pc:sldMk cId="2693488174" sldId="280"/>
            <ac:spMk id="53" creationId="{3C5C7850-46DA-4570-9DCD-2DA689F18646}"/>
          </ac:spMkLst>
        </pc:spChg>
        <pc:spChg chg="add mod">
          <ac:chgData name="Xuanbo" userId="52a29cb4-095e-4b88-8e5b-abe65ecae15b" providerId="ADAL" clId="{25745604-CCC7-48F4-843B-722F26C1113A}" dt="2023-02-09T06:41:47.128" v="1927" actId="1076"/>
          <ac:spMkLst>
            <pc:docMk/>
            <pc:sldMk cId="2693488174" sldId="280"/>
            <ac:spMk id="54" creationId="{5304897B-8056-4562-90EC-E3D8424B3313}"/>
          </ac:spMkLst>
        </pc:spChg>
        <pc:spChg chg="add mod">
          <ac:chgData name="Xuanbo" userId="52a29cb4-095e-4b88-8e5b-abe65ecae15b" providerId="ADAL" clId="{25745604-CCC7-48F4-843B-722F26C1113A}" dt="2023-02-09T06:41:47.128" v="1927" actId="1076"/>
          <ac:spMkLst>
            <pc:docMk/>
            <pc:sldMk cId="2693488174" sldId="280"/>
            <ac:spMk id="55" creationId="{AAD1952C-4B70-4A6B-B0A6-F50E5E893C01}"/>
          </ac:spMkLst>
        </pc:spChg>
        <pc:spChg chg="add mod">
          <ac:chgData name="Xuanbo" userId="52a29cb4-095e-4b88-8e5b-abe65ecae15b" providerId="ADAL" clId="{25745604-CCC7-48F4-843B-722F26C1113A}" dt="2023-02-09T06:41:47.128" v="1927" actId="1076"/>
          <ac:spMkLst>
            <pc:docMk/>
            <pc:sldMk cId="2693488174" sldId="280"/>
            <ac:spMk id="56" creationId="{D129C48C-383A-42FA-A7B2-8C586517B4DD}"/>
          </ac:spMkLst>
        </pc:spChg>
        <pc:spChg chg="mod">
          <ac:chgData name="Xuanbo" userId="52a29cb4-095e-4b88-8e5b-abe65ecae15b" providerId="ADAL" clId="{25745604-CCC7-48F4-843B-722F26C1113A}" dt="2023-02-09T06:41:47.128" v="1927" actId="1076"/>
          <ac:spMkLst>
            <pc:docMk/>
            <pc:sldMk cId="2693488174" sldId="280"/>
            <ac:spMk id="65" creationId="{9BF96ACB-FA41-4ED8-B0C0-496464B25ECF}"/>
          </ac:spMkLst>
        </pc:spChg>
        <pc:spChg chg="del">
          <ac:chgData name="Xuanbo" userId="52a29cb4-095e-4b88-8e5b-abe65ecae15b" providerId="ADAL" clId="{25745604-CCC7-48F4-843B-722F26C1113A}" dt="2023-02-09T05:22:07.505" v="825" actId="21"/>
          <ac:spMkLst>
            <pc:docMk/>
            <pc:sldMk cId="2693488174" sldId="280"/>
            <ac:spMk id="69" creationId="{127BC379-5C99-4507-A085-336AEE804938}"/>
          </ac:spMkLst>
        </pc:spChg>
        <pc:spChg chg="del">
          <ac:chgData name="Xuanbo" userId="52a29cb4-095e-4b88-8e5b-abe65ecae15b" providerId="ADAL" clId="{25745604-CCC7-48F4-843B-722F26C1113A}" dt="2023-02-09T05:22:07.505" v="825" actId="21"/>
          <ac:spMkLst>
            <pc:docMk/>
            <pc:sldMk cId="2693488174" sldId="280"/>
            <ac:spMk id="70" creationId="{6AB4D287-03D2-4005-ADF7-754158BBBF3A}"/>
          </ac:spMkLst>
        </pc:spChg>
        <pc:spChg chg="del">
          <ac:chgData name="Xuanbo" userId="52a29cb4-095e-4b88-8e5b-abe65ecae15b" providerId="ADAL" clId="{25745604-CCC7-48F4-843B-722F26C1113A}" dt="2023-02-09T05:22:07.505" v="825" actId="21"/>
          <ac:spMkLst>
            <pc:docMk/>
            <pc:sldMk cId="2693488174" sldId="280"/>
            <ac:spMk id="71" creationId="{2F0079C9-A0CC-4AB7-90C3-63B19F319E9C}"/>
          </ac:spMkLst>
        </pc:spChg>
        <pc:spChg chg="del">
          <ac:chgData name="Xuanbo" userId="52a29cb4-095e-4b88-8e5b-abe65ecae15b" providerId="ADAL" clId="{25745604-CCC7-48F4-843B-722F26C1113A}" dt="2023-02-09T05:22:07.505" v="825" actId="21"/>
          <ac:spMkLst>
            <pc:docMk/>
            <pc:sldMk cId="2693488174" sldId="280"/>
            <ac:spMk id="72" creationId="{0FE515BD-C021-41D2-876D-1F887395B461}"/>
          </ac:spMkLst>
        </pc:spChg>
        <pc:spChg chg="del">
          <ac:chgData name="Xuanbo" userId="52a29cb4-095e-4b88-8e5b-abe65ecae15b" providerId="ADAL" clId="{25745604-CCC7-48F4-843B-722F26C1113A}" dt="2023-02-09T05:22:07.505" v="825" actId="21"/>
          <ac:spMkLst>
            <pc:docMk/>
            <pc:sldMk cId="2693488174" sldId="280"/>
            <ac:spMk id="73" creationId="{F6B38834-7ABA-418F-9FD8-E134D087071C}"/>
          </ac:spMkLst>
        </pc:spChg>
        <pc:spChg chg="del">
          <ac:chgData name="Xuanbo" userId="52a29cb4-095e-4b88-8e5b-abe65ecae15b" providerId="ADAL" clId="{25745604-CCC7-48F4-843B-722F26C1113A}" dt="2023-02-09T05:22:07.505" v="825" actId="21"/>
          <ac:spMkLst>
            <pc:docMk/>
            <pc:sldMk cId="2693488174" sldId="280"/>
            <ac:spMk id="74" creationId="{AC96AFEA-8490-4BE7-99F8-8DB53362BC65}"/>
          </ac:spMkLst>
        </pc:spChg>
        <pc:spChg chg="mod">
          <ac:chgData name="Xuanbo" userId="52a29cb4-095e-4b88-8e5b-abe65ecae15b" providerId="ADAL" clId="{25745604-CCC7-48F4-843B-722F26C1113A}" dt="2023-02-09T06:41:47.128" v="1927" actId="1076"/>
          <ac:spMkLst>
            <pc:docMk/>
            <pc:sldMk cId="2693488174" sldId="280"/>
            <ac:spMk id="76" creationId="{E9EB1311-A115-4D7C-89DF-143E3AA48B0C}"/>
          </ac:spMkLst>
        </pc:spChg>
        <pc:spChg chg="mod">
          <ac:chgData name="Xuanbo" userId="52a29cb4-095e-4b88-8e5b-abe65ecae15b" providerId="ADAL" clId="{25745604-CCC7-48F4-843B-722F26C1113A}" dt="2023-02-09T06:41:47.128" v="1927" actId="1076"/>
          <ac:spMkLst>
            <pc:docMk/>
            <pc:sldMk cId="2693488174" sldId="280"/>
            <ac:spMk id="87" creationId="{CF9E60DC-444C-44F7-AE83-DE513B685AE4}"/>
          </ac:spMkLst>
        </pc:spChg>
        <pc:spChg chg="del">
          <ac:chgData name="Xuanbo" userId="52a29cb4-095e-4b88-8e5b-abe65ecae15b" providerId="ADAL" clId="{25745604-CCC7-48F4-843B-722F26C1113A}" dt="2023-02-09T05:21:06.367" v="815" actId="478"/>
          <ac:spMkLst>
            <pc:docMk/>
            <pc:sldMk cId="2693488174" sldId="280"/>
            <ac:spMk id="89" creationId="{D6A408FD-E7A9-4C69-8037-D28414E1145C}"/>
          </ac:spMkLst>
        </pc:spChg>
        <pc:spChg chg="del">
          <ac:chgData name="Xuanbo" userId="52a29cb4-095e-4b88-8e5b-abe65ecae15b" providerId="ADAL" clId="{25745604-CCC7-48F4-843B-722F26C1113A}" dt="2023-02-09T05:21:06.367" v="815" actId="478"/>
          <ac:spMkLst>
            <pc:docMk/>
            <pc:sldMk cId="2693488174" sldId="280"/>
            <ac:spMk id="90" creationId="{7699628D-319D-4A7C-A577-C53FFAE5E8C7}"/>
          </ac:spMkLst>
        </pc:spChg>
        <pc:spChg chg="mod topLvl">
          <ac:chgData name="Xuanbo" userId="52a29cb4-095e-4b88-8e5b-abe65ecae15b" providerId="ADAL" clId="{25745604-CCC7-48F4-843B-722F26C1113A}" dt="2023-02-09T06:41:47.128" v="1927" actId="1076"/>
          <ac:spMkLst>
            <pc:docMk/>
            <pc:sldMk cId="2693488174" sldId="280"/>
            <ac:spMk id="98" creationId="{DB8B88DE-97BF-48ED-8C1A-4F680A1CCE09}"/>
          </ac:spMkLst>
        </pc:spChg>
        <pc:spChg chg="del">
          <ac:chgData name="Xuanbo" userId="52a29cb4-095e-4b88-8e5b-abe65ecae15b" providerId="ADAL" clId="{25745604-CCC7-48F4-843B-722F26C1113A}" dt="2023-02-09T05:21:45.467" v="824" actId="21"/>
          <ac:spMkLst>
            <pc:docMk/>
            <pc:sldMk cId="2693488174" sldId="280"/>
            <ac:spMk id="99" creationId="{9F353717-7139-423B-898B-0285FAB11EEE}"/>
          </ac:spMkLst>
        </pc:spChg>
        <pc:spChg chg="del">
          <ac:chgData name="Xuanbo" userId="52a29cb4-095e-4b88-8e5b-abe65ecae15b" providerId="ADAL" clId="{25745604-CCC7-48F4-843B-722F26C1113A}" dt="2023-02-09T05:21:45.467" v="824" actId="21"/>
          <ac:spMkLst>
            <pc:docMk/>
            <pc:sldMk cId="2693488174" sldId="280"/>
            <ac:spMk id="101" creationId="{C6640F8F-5713-4FAE-B4C4-73152B760DE7}"/>
          </ac:spMkLst>
        </pc:spChg>
        <pc:spChg chg="del">
          <ac:chgData name="Xuanbo" userId="52a29cb4-095e-4b88-8e5b-abe65ecae15b" providerId="ADAL" clId="{25745604-CCC7-48F4-843B-722F26C1113A}" dt="2023-02-09T05:22:07.505" v="825" actId="21"/>
          <ac:spMkLst>
            <pc:docMk/>
            <pc:sldMk cId="2693488174" sldId="280"/>
            <ac:spMk id="103" creationId="{DDC521CC-C49D-4501-B976-79514DC0FA80}"/>
          </ac:spMkLst>
        </pc:spChg>
        <pc:grpChg chg="add del mod">
          <ac:chgData name="Xuanbo" userId="52a29cb4-095e-4b88-8e5b-abe65ecae15b" providerId="ADAL" clId="{25745604-CCC7-48F4-843B-722F26C1113A}" dt="2023-02-09T05:23:35.774" v="842" actId="165"/>
          <ac:grpSpMkLst>
            <pc:docMk/>
            <pc:sldMk cId="2693488174" sldId="280"/>
            <ac:grpSpMk id="2" creationId="{93736767-3E91-492B-AC07-694E8699EB82}"/>
          </ac:grpSpMkLst>
        </pc:grpChg>
        <pc:grpChg chg="add del mod">
          <ac:chgData name="Xuanbo" userId="52a29cb4-095e-4b88-8e5b-abe65ecae15b" providerId="ADAL" clId="{25745604-CCC7-48F4-843B-722F26C1113A}" dt="2023-02-09T05:24:04.898" v="852" actId="21"/>
          <ac:grpSpMkLst>
            <pc:docMk/>
            <pc:sldMk cId="2693488174" sldId="280"/>
            <ac:grpSpMk id="3" creationId="{EA1C3075-B221-4BE7-8D2A-1B160D5489AD}"/>
          </ac:grpSpMkLst>
        </pc:grpChg>
        <pc:picChg chg="add del mod">
          <ac:chgData name="Xuanbo" userId="52a29cb4-095e-4b88-8e5b-abe65ecae15b" providerId="ADAL" clId="{25745604-CCC7-48F4-843B-722F26C1113A}" dt="2023-02-09T05:23:27.113" v="839" actId="21"/>
          <ac:picMkLst>
            <pc:docMk/>
            <pc:sldMk cId="2693488174" sldId="280"/>
            <ac:picMk id="35" creationId="{07B07A8F-9911-4F69-9DE3-1D788387DE88}"/>
          </ac:picMkLst>
        </pc:picChg>
        <pc:picChg chg="add mod">
          <ac:chgData name="Xuanbo" userId="52a29cb4-095e-4b88-8e5b-abe65ecae15b" providerId="ADAL" clId="{25745604-CCC7-48F4-843B-722F26C1113A}" dt="2023-02-09T05:23:15.466" v="835" actId="164"/>
          <ac:picMkLst>
            <pc:docMk/>
            <pc:sldMk cId="2693488174" sldId="280"/>
            <ac:picMk id="36" creationId="{E62677E7-46E3-48F1-A7CB-CBB036D6ABA0}"/>
          </ac:picMkLst>
        </pc:picChg>
        <pc:picChg chg="add mod">
          <ac:chgData name="Xuanbo" userId="52a29cb4-095e-4b88-8e5b-abe65ecae15b" providerId="ADAL" clId="{25745604-CCC7-48F4-843B-722F26C1113A}" dt="2023-02-09T05:23:15.466" v="835" actId="164"/>
          <ac:picMkLst>
            <pc:docMk/>
            <pc:sldMk cId="2693488174" sldId="280"/>
            <ac:picMk id="37" creationId="{57190336-6B31-412D-B366-3BDD03CE2150}"/>
          </ac:picMkLst>
        </pc:picChg>
        <pc:picChg chg="add del mod">
          <ac:chgData name="Xuanbo" userId="52a29cb4-095e-4b88-8e5b-abe65ecae15b" providerId="ADAL" clId="{25745604-CCC7-48F4-843B-722F26C1113A}" dt="2023-02-09T05:23:27.113" v="839" actId="21"/>
          <ac:picMkLst>
            <pc:docMk/>
            <pc:sldMk cId="2693488174" sldId="280"/>
            <ac:picMk id="38" creationId="{EC0455CD-ED44-421E-8AA2-7D1706C2A8EB}"/>
          </ac:picMkLst>
        </pc:picChg>
        <pc:picChg chg="add mod">
          <ac:chgData name="Xuanbo" userId="52a29cb4-095e-4b88-8e5b-abe65ecae15b" providerId="ADAL" clId="{25745604-CCC7-48F4-843B-722F26C1113A}" dt="2023-02-09T05:23:15.466" v="835" actId="164"/>
          <ac:picMkLst>
            <pc:docMk/>
            <pc:sldMk cId="2693488174" sldId="280"/>
            <ac:picMk id="39" creationId="{A087FA63-135D-421C-9EF3-EC6E2F241E6B}"/>
          </ac:picMkLst>
        </pc:picChg>
        <pc:picChg chg="add mod">
          <ac:chgData name="Xuanbo" userId="52a29cb4-095e-4b88-8e5b-abe65ecae15b" providerId="ADAL" clId="{25745604-CCC7-48F4-843B-722F26C1113A}" dt="2023-02-09T06:41:47.128" v="1927" actId="1076"/>
          <ac:picMkLst>
            <pc:docMk/>
            <pc:sldMk cId="2693488174" sldId="280"/>
            <ac:picMk id="46" creationId="{71352F7A-1FF4-4A6E-9838-22B669604A39}"/>
          </ac:picMkLst>
        </pc:picChg>
        <pc:picChg chg="add mod">
          <ac:chgData name="Xuanbo" userId="52a29cb4-095e-4b88-8e5b-abe65ecae15b" providerId="ADAL" clId="{25745604-CCC7-48F4-843B-722F26C1113A}" dt="2023-02-09T06:41:47.128" v="1927" actId="1076"/>
          <ac:picMkLst>
            <pc:docMk/>
            <pc:sldMk cId="2693488174" sldId="280"/>
            <ac:picMk id="47" creationId="{C0B81658-1186-4677-B2A0-BBC7010254B5}"/>
          </ac:picMkLst>
        </pc:picChg>
        <pc:picChg chg="add mod">
          <ac:chgData name="Xuanbo" userId="52a29cb4-095e-4b88-8e5b-abe65ecae15b" providerId="ADAL" clId="{25745604-CCC7-48F4-843B-722F26C1113A}" dt="2023-02-09T06:41:47.128" v="1927" actId="1076"/>
          <ac:picMkLst>
            <pc:docMk/>
            <pc:sldMk cId="2693488174" sldId="280"/>
            <ac:picMk id="48" creationId="{F02CF969-D0FB-4D97-B2D6-5FA12AA5F71C}"/>
          </ac:picMkLst>
        </pc:picChg>
        <pc:picChg chg="del">
          <ac:chgData name="Xuanbo" userId="52a29cb4-095e-4b88-8e5b-abe65ecae15b" providerId="ADAL" clId="{25745604-CCC7-48F4-843B-722F26C1113A}" dt="2023-02-09T05:22:07.505" v="825" actId="21"/>
          <ac:picMkLst>
            <pc:docMk/>
            <pc:sldMk cId="2693488174" sldId="280"/>
            <ac:picMk id="57" creationId="{BC72AB62-47BF-421A-96E5-CB29CF096155}"/>
          </ac:picMkLst>
        </pc:picChg>
        <pc:picChg chg="del">
          <ac:chgData name="Xuanbo" userId="52a29cb4-095e-4b88-8e5b-abe65ecae15b" providerId="ADAL" clId="{25745604-CCC7-48F4-843B-722F26C1113A}" dt="2023-02-09T05:22:07.505" v="825" actId="21"/>
          <ac:picMkLst>
            <pc:docMk/>
            <pc:sldMk cId="2693488174" sldId="280"/>
            <ac:picMk id="58" creationId="{CF63D75F-9890-4602-BE91-5395116C9220}"/>
          </ac:picMkLst>
        </pc:picChg>
        <pc:picChg chg="del">
          <ac:chgData name="Xuanbo" userId="52a29cb4-095e-4b88-8e5b-abe65ecae15b" providerId="ADAL" clId="{25745604-CCC7-48F4-843B-722F26C1113A}" dt="2023-02-09T05:22:07.505" v="825" actId="21"/>
          <ac:picMkLst>
            <pc:docMk/>
            <pc:sldMk cId="2693488174" sldId="280"/>
            <ac:picMk id="59" creationId="{EE17209F-739F-4CBD-A7D4-39D017F6FA2A}"/>
          </ac:picMkLst>
        </pc:picChg>
        <pc:picChg chg="del">
          <ac:chgData name="Xuanbo" userId="52a29cb4-095e-4b88-8e5b-abe65ecae15b" providerId="ADAL" clId="{25745604-CCC7-48F4-843B-722F26C1113A}" dt="2023-02-09T05:22:07.505" v="825" actId="21"/>
          <ac:picMkLst>
            <pc:docMk/>
            <pc:sldMk cId="2693488174" sldId="280"/>
            <ac:picMk id="63" creationId="{FA7BFD59-74F4-48B3-BF2C-3AA7B832E7C8}"/>
          </ac:picMkLst>
        </pc:picChg>
        <pc:picChg chg="del">
          <ac:chgData name="Xuanbo" userId="52a29cb4-095e-4b88-8e5b-abe65ecae15b" providerId="ADAL" clId="{25745604-CCC7-48F4-843B-722F26C1113A}" dt="2023-02-09T05:22:07.505" v="825" actId="21"/>
          <ac:picMkLst>
            <pc:docMk/>
            <pc:sldMk cId="2693488174" sldId="280"/>
            <ac:picMk id="64" creationId="{5ABA9870-0B10-4DFE-8D1C-8D2393B12108}"/>
          </ac:picMkLst>
        </pc:picChg>
        <pc:picChg chg="del">
          <ac:chgData name="Xuanbo" userId="52a29cb4-095e-4b88-8e5b-abe65ecae15b" providerId="ADAL" clId="{25745604-CCC7-48F4-843B-722F26C1113A}" dt="2023-02-09T05:22:07.505" v="825" actId="21"/>
          <ac:picMkLst>
            <pc:docMk/>
            <pc:sldMk cId="2693488174" sldId="280"/>
            <ac:picMk id="67" creationId="{751B5EEA-70C2-4B1B-974D-F6B0C6A9983D}"/>
          </ac:picMkLst>
        </pc:picChg>
        <pc:picChg chg="mod">
          <ac:chgData name="Xuanbo" userId="52a29cb4-095e-4b88-8e5b-abe65ecae15b" providerId="ADAL" clId="{25745604-CCC7-48F4-843B-722F26C1113A}" dt="2023-02-09T06:41:47.128" v="1927" actId="1076"/>
          <ac:picMkLst>
            <pc:docMk/>
            <pc:sldMk cId="2693488174" sldId="280"/>
            <ac:picMk id="77" creationId="{E5446242-FD5C-4EF9-9C48-5FA9C2D3843E}"/>
          </ac:picMkLst>
        </pc:picChg>
        <pc:picChg chg="add del mod topLvl">
          <ac:chgData name="Xuanbo" userId="52a29cb4-095e-4b88-8e5b-abe65ecae15b" providerId="ADAL" clId="{25745604-CCC7-48F4-843B-722F26C1113A}" dt="2023-02-09T06:41:47.128" v="1927" actId="1076"/>
          <ac:picMkLst>
            <pc:docMk/>
            <pc:sldMk cId="2693488174" sldId="280"/>
            <ac:picMk id="79" creationId="{387070F7-4522-4B78-94D0-FDFBB3438352}"/>
          </ac:picMkLst>
        </pc:picChg>
        <pc:picChg chg="mod topLvl">
          <ac:chgData name="Xuanbo" userId="52a29cb4-095e-4b88-8e5b-abe65ecae15b" providerId="ADAL" clId="{25745604-CCC7-48F4-843B-722F26C1113A}" dt="2023-02-09T06:41:47.128" v="1927" actId="1076"/>
          <ac:picMkLst>
            <pc:docMk/>
            <pc:sldMk cId="2693488174" sldId="280"/>
            <ac:picMk id="80" creationId="{AF45E2F2-41E1-41C9-B07F-C62AD8EF0812}"/>
          </ac:picMkLst>
        </pc:picChg>
        <pc:picChg chg="mod">
          <ac:chgData name="Xuanbo" userId="52a29cb4-095e-4b88-8e5b-abe65ecae15b" providerId="ADAL" clId="{25745604-CCC7-48F4-843B-722F26C1113A}" dt="2023-02-09T06:41:47.128" v="1927" actId="1076"/>
          <ac:picMkLst>
            <pc:docMk/>
            <pc:sldMk cId="2693488174" sldId="280"/>
            <ac:picMk id="83" creationId="{C431E87C-87CF-4C7C-97CD-1EF28B15D967}"/>
          </ac:picMkLst>
        </pc:picChg>
        <pc:picChg chg="mod topLvl">
          <ac:chgData name="Xuanbo" userId="52a29cb4-095e-4b88-8e5b-abe65ecae15b" providerId="ADAL" clId="{25745604-CCC7-48F4-843B-722F26C1113A}" dt="2023-02-09T06:41:47.128" v="1927" actId="1076"/>
          <ac:picMkLst>
            <pc:docMk/>
            <pc:sldMk cId="2693488174" sldId="280"/>
            <ac:picMk id="84" creationId="{6BBD44C2-BC34-404C-AAE9-8B5B87EB396B}"/>
          </ac:picMkLst>
        </pc:picChg>
        <pc:picChg chg="del">
          <ac:chgData name="Xuanbo" userId="52a29cb4-095e-4b88-8e5b-abe65ecae15b" providerId="ADAL" clId="{25745604-CCC7-48F4-843B-722F26C1113A}" dt="2023-02-09T05:21:45.467" v="824" actId="21"/>
          <ac:picMkLst>
            <pc:docMk/>
            <pc:sldMk cId="2693488174" sldId="280"/>
            <ac:picMk id="85" creationId="{55C300E0-6B5E-4213-B8C1-C025275F3F3C}"/>
          </ac:picMkLst>
        </pc:picChg>
        <pc:cxnChg chg="del">
          <ac:chgData name="Xuanbo" userId="52a29cb4-095e-4b88-8e5b-abe65ecae15b" providerId="ADAL" clId="{25745604-CCC7-48F4-843B-722F26C1113A}" dt="2023-02-09T05:23:27.113" v="839" actId="21"/>
          <ac:cxnSpMkLst>
            <pc:docMk/>
            <pc:sldMk cId="2693488174" sldId="280"/>
            <ac:cxnSpMk id="66" creationId="{47B1EB07-C521-452F-8A87-E98B98838F03}"/>
          </ac:cxnSpMkLst>
        </pc:cxnChg>
      </pc:sldChg>
    </pc:docChg>
  </pc:docChgLst>
  <pc:docChgLst>
    <pc:chgData name="Xuanbo" userId="52a29cb4-095e-4b88-8e5b-abe65ecae15b" providerId="ADAL" clId="{E29FFCCC-A340-4373-AA2B-06342ADDD58E}"/>
    <pc:docChg chg="undo custSel addSld delSld modSld">
      <pc:chgData name="Xuanbo" userId="52a29cb4-095e-4b88-8e5b-abe65ecae15b" providerId="ADAL" clId="{E29FFCCC-A340-4373-AA2B-06342ADDD58E}" dt="2023-03-21T21:45:45.037" v="925" actId="113"/>
      <pc:docMkLst>
        <pc:docMk/>
      </pc:docMkLst>
      <pc:sldChg chg="addSp delSp modSp mod">
        <pc:chgData name="Xuanbo" userId="52a29cb4-095e-4b88-8e5b-abe65ecae15b" providerId="ADAL" clId="{E29FFCCC-A340-4373-AA2B-06342ADDD58E}" dt="2023-03-21T21:40:37.245" v="775" actId="1076"/>
        <pc:sldMkLst>
          <pc:docMk/>
          <pc:sldMk cId="552668685" sldId="257"/>
        </pc:sldMkLst>
        <pc:spChg chg="mod">
          <ac:chgData name="Xuanbo" userId="52a29cb4-095e-4b88-8e5b-abe65ecae15b" providerId="ADAL" clId="{E29FFCCC-A340-4373-AA2B-06342ADDD58E}" dt="2023-03-21T21:40:37.245" v="775" actId="1076"/>
          <ac:spMkLst>
            <pc:docMk/>
            <pc:sldMk cId="552668685" sldId="257"/>
            <ac:spMk id="7" creationId="{8A8512DB-3D28-7985-AF73-D35B05BD1D43}"/>
          </ac:spMkLst>
        </pc:spChg>
        <pc:spChg chg="mod">
          <ac:chgData name="Xuanbo" userId="52a29cb4-095e-4b88-8e5b-abe65ecae15b" providerId="ADAL" clId="{E29FFCCC-A340-4373-AA2B-06342ADDD58E}" dt="2023-03-21T21:40:37.245" v="775" actId="1076"/>
          <ac:spMkLst>
            <pc:docMk/>
            <pc:sldMk cId="552668685" sldId="257"/>
            <ac:spMk id="9" creationId="{4536A1E2-19E5-85F2-60D0-8CF11F284471}"/>
          </ac:spMkLst>
        </pc:spChg>
        <pc:spChg chg="mod">
          <ac:chgData name="Xuanbo" userId="52a29cb4-095e-4b88-8e5b-abe65ecae15b" providerId="ADAL" clId="{E29FFCCC-A340-4373-AA2B-06342ADDD58E}" dt="2023-03-21T21:40:37.245" v="775" actId="1076"/>
          <ac:spMkLst>
            <pc:docMk/>
            <pc:sldMk cId="552668685" sldId="257"/>
            <ac:spMk id="11" creationId="{8870D315-40E3-0EC2-6D56-E03037F01BA6}"/>
          </ac:spMkLst>
        </pc:spChg>
        <pc:spChg chg="mod">
          <ac:chgData name="Xuanbo" userId="52a29cb4-095e-4b88-8e5b-abe65ecae15b" providerId="ADAL" clId="{E29FFCCC-A340-4373-AA2B-06342ADDD58E}" dt="2023-03-21T21:40:19.872" v="769" actId="14100"/>
          <ac:spMkLst>
            <pc:docMk/>
            <pc:sldMk cId="552668685" sldId="257"/>
            <ac:spMk id="17" creationId="{A38F9D7A-3D85-442F-B4DE-D086862C6FF7}"/>
          </ac:spMkLst>
        </pc:spChg>
        <pc:spChg chg="mod">
          <ac:chgData name="Xuanbo" userId="52a29cb4-095e-4b88-8e5b-abe65ecae15b" providerId="ADAL" clId="{E29FFCCC-A340-4373-AA2B-06342ADDD58E}" dt="2023-03-21T21:40:37.245" v="775" actId="1076"/>
          <ac:spMkLst>
            <pc:docMk/>
            <pc:sldMk cId="552668685" sldId="257"/>
            <ac:spMk id="18" creationId="{1EAA9979-C218-4DFA-A67E-9A56C9789E18}"/>
          </ac:spMkLst>
        </pc:spChg>
        <pc:grpChg chg="mod">
          <ac:chgData name="Xuanbo" userId="52a29cb4-095e-4b88-8e5b-abe65ecae15b" providerId="ADAL" clId="{E29FFCCC-A340-4373-AA2B-06342ADDD58E}" dt="2023-03-21T21:40:37.245" v="775" actId="1076"/>
          <ac:grpSpMkLst>
            <pc:docMk/>
            <pc:sldMk cId="552668685" sldId="257"/>
            <ac:grpSpMk id="2" creationId="{89DA59E5-C499-C8AA-1580-49E9A24F5B35}"/>
          </ac:grpSpMkLst>
        </pc:grpChg>
        <pc:grpChg chg="add mod">
          <ac:chgData name="Xuanbo" userId="52a29cb4-095e-4b88-8e5b-abe65ecae15b" providerId="ADAL" clId="{E29FFCCC-A340-4373-AA2B-06342ADDD58E}" dt="2023-03-21T21:40:37.245" v="775" actId="1076"/>
          <ac:grpSpMkLst>
            <pc:docMk/>
            <pc:sldMk cId="552668685" sldId="257"/>
            <ac:grpSpMk id="21" creationId="{CE3DF87E-9F1F-41BD-8ACE-5339990B0C12}"/>
          </ac:grpSpMkLst>
        </pc:grpChg>
        <pc:graphicFrameChg chg="add mod modGraphic">
          <ac:chgData name="Xuanbo" userId="52a29cb4-095e-4b88-8e5b-abe65ecae15b" providerId="ADAL" clId="{E29FFCCC-A340-4373-AA2B-06342ADDD58E}" dt="2023-03-21T21:37:51.723" v="749" actId="1076"/>
          <ac:graphicFrameMkLst>
            <pc:docMk/>
            <pc:sldMk cId="552668685" sldId="257"/>
            <ac:graphicFrameMk id="8" creationId="{020F8CFB-75D6-4089-894B-43D633B6E0DC}"/>
          </ac:graphicFrameMkLst>
        </pc:graphicFrameChg>
        <pc:graphicFrameChg chg="add mod modGraphic">
          <ac:chgData name="Xuanbo" userId="52a29cb4-095e-4b88-8e5b-abe65ecae15b" providerId="ADAL" clId="{E29FFCCC-A340-4373-AA2B-06342ADDD58E}" dt="2023-03-21T21:40:13.356" v="766" actId="1076"/>
          <ac:graphicFrameMkLst>
            <pc:docMk/>
            <pc:sldMk cId="552668685" sldId="257"/>
            <ac:graphicFrameMk id="12" creationId="{A7BD16EF-A3D1-4F8D-9F48-A854E5D99A64}"/>
          </ac:graphicFrameMkLst>
        </pc:graphicFrameChg>
        <pc:graphicFrameChg chg="add mod modGraphic">
          <ac:chgData name="Xuanbo" userId="52a29cb4-095e-4b88-8e5b-abe65ecae15b" providerId="ADAL" clId="{E29FFCCC-A340-4373-AA2B-06342ADDD58E}" dt="2023-03-21T21:38:07.553" v="751" actId="1076"/>
          <ac:graphicFrameMkLst>
            <pc:docMk/>
            <pc:sldMk cId="552668685" sldId="257"/>
            <ac:graphicFrameMk id="14" creationId="{F63717F6-BB53-42CD-97EC-7D39B703993E}"/>
          </ac:graphicFrameMkLst>
        </pc:graphicFrameChg>
        <pc:graphicFrameChg chg="add del mod modGraphic">
          <ac:chgData name="Xuanbo" userId="52a29cb4-095e-4b88-8e5b-abe65ecae15b" providerId="ADAL" clId="{E29FFCCC-A340-4373-AA2B-06342ADDD58E}" dt="2023-03-21T21:37:00.839" v="728" actId="21"/>
          <ac:graphicFrameMkLst>
            <pc:docMk/>
            <pc:sldMk cId="552668685" sldId="257"/>
            <ac:graphicFrameMk id="16" creationId="{8FFD5C54-170E-4080-9A30-CB914C6E8526}"/>
          </ac:graphicFrameMkLst>
        </pc:graphicFrameChg>
        <pc:graphicFrameChg chg="add mod modGraphic">
          <ac:chgData name="Xuanbo" userId="52a29cb4-095e-4b88-8e5b-abe65ecae15b" providerId="ADAL" clId="{E29FFCCC-A340-4373-AA2B-06342ADDD58E}" dt="2023-03-21T21:40:15.523" v="767" actId="1076"/>
          <ac:graphicFrameMkLst>
            <pc:docMk/>
            <pc:sldMk cId="552668685" sldId="257"/>
            <ac:graphicFrameMk id="20" creationId="{38B055B2-DFA9-4131-B05B-C38A3F8FB024}"/>
          </ac:graphicFrameMkLst>
        </pc:graphicFrameChg>
        <pc:picChg chg="del">
          <ac:chgData name="Xuanbo" userId="52a29cb4-095e-4b88-8e5b-abe65ecae15b" providerId="ADAL" clId="{E29FFCCC-A340-4373-AA2B-06342ADDD58E}" dt="2023-03-21T21:35:07.256" v="701" actId="21"/>
          <ac:picMkLst>
            <pc:docMk/>
            <pc:sldMk cId="552668685" sldId="257"/>
            <ac:picMk id="3" creationId="{512FF9A5-1B3E-45C9-A149-9D30AA715845}"/>
          </ac:picMkLst>
        </pc:picChg>
        <pc:picChg chg="add del mod">
          <ac:chgData name="Xuanbo" userId="52a29cb4-095e-4b88-8e5b-abe65ecae15b" providerId="ADAL" clId="{E29FFCCC-A340-4373-AA2B-06342ADDD58E}" dt="2023-03-21T21:35:27.650" v="706" actId="478"/>
          <ac:picMkLst>
            <pc:docMk/>
            <pc:sldMk cId="552668685" sldId="257"/>
            <ac:picMk id="4" creationId="{9E03B349-967E-474F-9075-68347FC69101}"/>
          </ac:picMkLst>
        </pc:picChg>
        <pc:picChg chg="add del mod">
          <ac:chgData name="Xuanbo" userId="52a29cb4-095e-4b88-8e5b-abe65ecae15b" providerId="ADAL" clId="{E29FFCCC-A340-4373-AA2B-06342ADDD58E}" dt="2023-03-21T21:35:49.656" v="716"/>
          <ac:picMkLst>
            <pc:docMk/>
            <pc:sldMk cId="552668685" sldId="257"/>
            <ac:picMk id="5" creationId="{EA488B4C-45DC-45A3-A75E-66102BA9DDB3}"/>
          </ac:picMkLst>
        </pc:picChg>
        <pc:cxnChg chg="mod">
          <ac:chgData name="Xuanbo" userId="52a29cb4-095e-4b88-8e5b-abe65ecae15b" providerId="ADAL" clId="{E29FFCCC-A340-4373-AA2B-06342ADDD58E}" dt="2023-03-21T21:40:17.610" v="768" actId="1076"/>
          <ac:cxnSpMkLst>
            <pc:docMk/>
            <pc:sldMk cId="552668685" sldId="257"/>
            <ac:cxnSpMk id="22" creationId="{10641A20-2F44-4635-9055-AFB038B2D9AC}"/>
          </ac:cxnSpMkLst>
        </pc:cxnChg>
      </pc:sldChg>
      <pc:sldChg chg="addSp delSp modSp mod">
        <pc:chgData name="Xuanbo" userId="52a29cb4-095e-4b88-8e5b-abe65ecae15b" providerId="ADAL" clId="{E29FFCCC-A340-4373-AA2B-06342ADDD58E}" dt="2023-03-21T21:45:45.037" v="925" actId="113"/>
        <pc:sldMkLst>
          <pc:docMk/>
          <pc:sldMk cId="2579405120" sldId="278"/>
        </pc:sldMkLst>
        <pc:spChg chg="mod">
          <ac:chgData name="Xuanbo" userId="52a29cb4-095e-4b88-8e5b-abe65ecae15b" providerId="ADAL" clId="{E29FFCCC-A340-4373-AA2B-06342ADDD58E}" dt="2023-03-21T21:45:45.037" v="925" actId="113"/>
          <ac:spMkLst>
            <pc:docMk/>
            <pc:sldMk cId="2579405120" sldId="278"/>
            <ac:spMk id="10" creationId="{D756342A-43F3-4142-A0AD-A65E1882C576}"/>
          </ac:spMkLst>
        </pc:spChg>
        <pc:graphicFrameChg chg="add mod">
          <ac:chgData name="Xuanbo" userId="52a29cb4-095e-4b88-8e5b-abe65ecae15b" providerId="ADAL" clId="{E29FFCCC-A340-4373-AA2B-06342ADDD58E}" dt="2023-03-21T21:38:53.689" v="755"/>
          <ac:graphicFrameMkLst>
            <pc:docMk/>
            <pc:sldMk cId="2579405120" sldId="278"/>
            <ac:graphicFrameMk id="6" creationId="{FC6C34AE-189E-4695-9E01-03078AAD076D}"/>
          </ac:graphicFrameMkLst>
        </pc:graphicFrameChg>
        <pc:graphicFrameChg chg="add mod">
          <ac:chgData name="Xuanbo" userId="52a29cb4-095e-4b88-8e5b-abe65ecae15b" providerId="ADAL" clId="{E29FFCCC-A340-4373-AA2B-06342ADDD58E}" dt="2023-03-21T21:43:16.179" v="786" actId="1076"/>
          <ac:graphicFrameMkLst>
            <pc:docMk/>
            <pc:sldMk cId="2579405120" sldId="278"/>
            <ac:graphicFrameMk id="7" creationId="{527C4895-A555-491C-ABAF-8513FD0121D2}"/>
          </ac:graphicFrameMkLst>
        </pc:graphicFrameChg>
        <pc:graphicFrameChg chg="add mod">
          <ac:chgData name="Xuanbo" userId="52a29cb4-095e-4b88-8e5b-abe65ecae15b" providerId="ADAL" clId="{E29FFCCC-A340-4373-AA2B-06342ADDD58E}" dt="2023-03-21T21:38:53.689" v="755"/>
          <ac:graphicFrameMkLst>
            <pc:docMk/>
            <pc:sldMk cId="2579405120" sldId="278"/>
            <ac:graphicFrameMk id="8" creationId="{710EED48-BC66-431C-BF12-A8926F7D6582}"/>
          </ac:graphicFrameMkLst>
        </pc:graphicFrameChg>
        <pc:graphicFrameChg chg="add mod">
          <ac:chgData name="Xuanbo" userId="52a29cb4-095e-4b88-8e5b-abe65ecae15b" providerId="ADAL" clId="{E29FFCCC-A340-4373-AA2B-06342ADDD58E}" dt="2023-03-21T21:43:18.094" v="787" actId="1076"/>
          <ac:graphicFrameMkLst>
            <pc:docMk/>
            <pc:sldMk cId="2579405120" sldId="278"/>
            <ac:graphicFrameMk id="9" creationId="{736FFCF2-3C5C-4A20-ADF6-42B9617526E5}"/>
          </ac:graphicFrameMkLst>
        </pc:graphicFrameChg>
        <pc:picChg chg="del">
          <ac:chgData name="Xuanbo" userId="52a29cb4-095e-4b88-8e5b-abe65ecae15b" providerId="ADAL" clId="{E29FFCCC-A340-4373-AA2B-06342ADDD58E}" dt="2023-03-21T21:38:53.433" v="754" actId="478"/>
          <ac:picMkLst>
            <pc:docMk/>
            <pc:sldMk cId="2579405120" sldId="278"/>
            <ac:picMk id="2" creationId="{E1D9E642-7D80-4735-B993-0CA133FAFCB3}"/>
          </ac:picMkLst>
        </pc:picChg>
        <pc:cxnChg chg="mod">
          <ac:chgData name="Xuanbo" userId="52a29cb4-095e-4b88-8e5b-abe65ecae15b" providerId="ADAL" clId="{E29FFCCC-A340-4373-AA2B-06342ADDD58E}" dt="2023-03-21T21:43:20.213" v="788" actId="1076"/>
          <ac:cxnSpMkLst>
            <pc:docMk/>
            <pc:sldMk cId="2579405120" sldId="278"/>
            <ac:cxnSpMk id="17" creationId="{6046326F-9694-4909-8539-052E6D45B3D3}"/>
          </ac:cxnSpMkLst>
        </pc:cxnChg>
      </pc:sldChg>
      <pc:sldChg chg="addSp delSp modSp mod">
        <pc:chgData name="Xuanbo" userId="52a29cb4-095e-4b88-8e5b-abe65ecae15b" providerId="ADAL" clId="{E29FFCCC-A340-4373-AA2B-06342ADDD58E}" dt="2023-03-21T20:25:39.405" v="257" actId="1076"/>
        <pc:sldMkLst>
          <pc:docMk/>
          <pc:sldMk cId="1106058793" sldId="297"/>
        </pc:sldMkLst>
        <pc:spChg chg="mod">
          <ac:chgData name="Xuanbo" userId="52a29cb4-095e-4b88-8e5b-abe65ecae15b" providerId="ADAL" clId="{E29FFCCC-A340-4373-AA2B-06342ADDD58E}" dt="2023-03-21T20:25:33.531" v="254" actId="1076"/>
          <ac:spMkLst>
            <pc:docMk/>
            <pc:sldMk cId="1106058793" sldId="297"/>
            <ac:spMk id="9" creationId="{46AC14D4-E837-47CB-9BE6-6EAA80D25BCB}"/>
          </ac:spMkLst>
        </pc:spChg>
        <pc:picChg chg="add mod">
          <ac:chgData name="Xuanbo" userId="52a29cb4-095e-4b88-8e5b-abe65ecae15b" providerId="ADAL" clId="{E29FFCCC-A340-4373-AA2B-06342ADDD58E}" dt="2023-03-21T20:25:39.405" v="257" actId="1076"/>
          <ac:picMkLst>
            <pc:docMk/>
            <pc:sldMk cId="1106058793" sldId="297"/>
            <ac:picMk id="3" creationId="{41B1E3F0-20FC-4AE1-AA4A-51D82595DCCE}"/>
          </ac:picMkLst>
        </pc:picChg>
        <pc:picChg chg="del">
          <ac:chgData name="Xuanbo" userId="52a29cb4-095e-4b88-8e5b-abe65ecae15b" providerId="ADAL" clId="{E29FFCCC-A340-4373-AA2B-06342ADDD58E}" dt="2023-03-21T16:05:33.862" v="27" actId="21"/>
          <ac:picMkLst>
            <pc:docMk/>
            <pc:sldMk cId="1106058793" sldId="297"/>
            <ac:picMk id="5" creationId="{184F6864-B8CC-4DD1-A332-4A2DD1E6AC2F}"/>
          </ac:picMkLst>
        </pc:picChg>
        <pc:picChg chg="add mod">
          <ac:chgData name="Xuanbo" userId="52a29cb4-095e-4b88-8e5b-abe65ecae15b" providerId="ADAL" clId="{E29FFCCC-A340-4373-AA2B-06342ADDD58E}" dt="2023-03-21T20:25:39.405" v="257" actId="1076"/>
          <ac:picMkLst>
            <pc:docMk/>
            <pc:sldMk cId="1106058793" sldId="297"/>
            <ac:picMk id="6" creationId="{D3D8F6B1-C8BE-4206-8CB1-9AAA710E6577}"/>
          </ac:picMkLst>
        </pc:picChg>
        <pc:picChg chg="add mod">
          <ac:chgData name="Xuanbo" userId="52a29cb4-095e-4b88-8e5b-abe65ecae15b" providerId="ADAL" clId="{E29FFCCC-A340-4373-AA2B-06342ADDD58E}" dt="2023-03-21T16:06:04.253" v="31" actId="571"/>
          <ac:picMkLst>
            <pc:docMk/>
            <pc:sldMk cId="1106058793" sldId="297"/>
            <ac:picMk id="7" creationId="{361E9D17-8BB4-49F7-BADA-CC76DA323CB3}"/>
          </ac:picMkLst>
        </pc:picChg>
      </pc:sldChg>
      <pc:sldChg chg="addSp delSp modSp mod">
        <pc:chgData name="Xuanbo" userId="52a29cb4-095e-4b88-8e5b-abe65ecae15b" providerId="ADAL" clId="{E29FFCCC-A340-4373-AA2B-06342ADDD58E}" dt="2023-03-21T21:35:32.216" v="707" actId="21"/>
        <pc:sldMkLst>
          <pc:docMk/>
          <pc:sldMk cId="77921929" sldId="304"/>
        </pc:sldMkLst>
        <pc:spChg chg="mod">
          <ac:chgData name="Xuanbo" userId="52a29cb4-095e-4b88-8e5b-abe65ecae15b" providerId="ADAL" clId="{E29FFCCC-A340-4373-AA2B-06342ADDD58E}" dt="2023-03-21T20:30:25.553" v="285" actId="20577"/>
          <ac:spMkLst>
            <pc:docMk/>
            <pc:sldMk cId="77921929" sldId="304"/>
            <ac:spMk id="7" creationId="{7D6C4428-B079-4976-BC75-D390EBA39177}"/>
          </ac:spMkLst>
        </pc:spChg>
        <pc:spChg chg="add mod">
          <ac:chgData name="Xuanbo" userId="52a29cb4-095e-4b88-8e5b-abe65ecae15b" providerId="ADAL" clId="{E29FFCCC-A340-4373-AA2B-06342ADDD58E}" dt="2023-03-21T20:26:11.192" v="267" actId="1076"/>
          <ac:spMkLst>
            <pc:docMk/>
            <pc:sldMk cId="77921929" sldId="304"/>
            <ac:spMk id="13" creationId="{44AC818D-D7CB-4235-9673-82208F9FE01D}"/>
          </ac:spMkLst>
        </pc:spChg>
        <pc:spChg chg="del">
          <ac:chgData name="Xuanbo" userId="52a29cb4-095e-4b88-8e5b-abe65ecae15b" providerId="ADAL" clId="{E29FFCCC-A340-4373-AA2B-06342ADDD58E}" dt="2023-03-21T21:35:32.216" v="707" actId="21"/>
          <ac:spMkLst>
            <pc:docMk/>
            <pc:sldMk cId="77921929" sldId="304"/>
            <ac:spMk id="22" creationId="{9F295E00-389D-44BA-9F8D-29899EAF44AD}"/>
          </ac:spMkLst>
        </pc:spChg>
        <pc:spChg chg="add del">
          <ac:chgData name="Xuanbo" userId="52a29cb4-095e-4b88-8e5b-abe65ecae15b" providerId="ADAL" clId="{E29FFCCC-A340-4373-AA2B-06342ADDD58E}" dt="2023-03-21T19:31:25.755" v="86" actId="21"/>
          <ac:spMkLst>
            <pc:docMk/>
            <pc:sldMk cId="77921929" sldId="304"/>
            <ac:spMk id="36" creationId="{8A5052D8-1EC2-4B22-8718-0BFE2F151FD6}"/>
          </ac:spMkLst>
        </pc:spChg>
        <pc:graphicFrameChg chg="add mod modGraphic">
          <ac:chgData name="Xuanbo" userId="52a29cb4-095e-4b88-8e5b-abe65ecae15b" providerId="ADAL" clId="{E29FFCCC-A340-4373-AA2B-06342ADDD58E}" dt="2023-03-21T20:45:08.630" v="397" actId="20577"/>
          <ac:graphicFrameMkLst>
            <pc:docMk/>
            <pc:sldMk cId="77921929" sldId="304"/>
            <ac:graphicFrameMk id="2" creationId="{A25FDF38-E177-4465-BC0B-51CE68989D10}"/>
          </ac:graphicFrameMkLst>
        </pc:graphicFrameChg>
        <pc:picChg chg="add mod ord">
          <ac:chgData name="Xuanbo" userId="52a29cb4-095e-4b88-8e5b-abe65ecae15b" providerId="ADAL" clId="{E29FFCCC-A340-4373-AA2B-06342ADDD58E}" dt="2023-03-21T20:46:00.950" v="403" actId="14826"/>
          <ac:picMkLst>
            <pc:docMk/>
            <pc:sldMk cId="77921929" sldId="304"/>
            <ac:picMk id="4" creationId="{BF519D52-A973-4115-BDAC-12D859AC9E76}"/>
          </ac:picMkLst>
        </pc:picChg>
        <pc:picChg chg="add mod ord modCrop">
          <ac:chgData name="Xuanbo" userId="52a29cb4-095e-4b88-8e5b-abe65ecae15b" providerId="ADAL" clId="{E29FFCCC-A340-4373-AA2B-06342ADDD58E}" dt="2023-03-21T20:46:07.078" v="404" actId="14826"/>
          <ac:picMkLst>
            <pc:docMk/>
            <pc:sldMk cId="77921929" sldId="304"/>
            <ac:picMk id="6" creationId="{DAE93B3B-04C8-4627-814E-4314C6901EFE}"/>
          </ac:picMkLst>
        </pc:picChg>
        <pc:picChg chg="add mod">
          <ac:chgData name="Xuanbo" userId="52a29cb4-095e-4b88-8e5b-abe65ecae15b" providerId="ADAL" clId="{E29FFCCC-A340-4373-AA2B-06342ADDD58E}" dt="2023-03-21T20:46:19.669" v="405" actId="14826"/>
          <ac:picMkLst>
            <pc:docMk/>
            <pc:sldMk cId="77921929" sldId="304"/>
            <ac:picMk id="9" creationId="{0095B571-6651-4451-8626-34DBA64368EA}"/>
          </ac:picMkLst>
        </pc:picChg>
        <pc:picChg chg="add mod">
          <ac:chgData name="Xuanbo" userId="52a29cb4-095e-4b88-8e5b-abe65ecae15b" providerId="ADAL" clId="{E29FFCCC-A340-4373-AA2B-06342ADDD58E}" dt="2023-03-21T20:45:30.250" v="399" actId="1076"/>
          <ac:picMkLst>
            <pc:docMk/>
            <pc:sldMk cId="77921929" sldId="304"/>
            <ac:picMk id="11" creationId="{5103D45B-4514-4C54-A8AB-E9CCFBB2F603}"/>
          </ac:picMkLst>
        </pc:picChg>
        <pc:picChg chg="add del">
          <ac:chgData name="Xuanbo" userId="52a29cb4-095e-4b88-8e5b-abe65ecae15b" providerId="ADAL" clId="{E29FFCCC-A340-4373-AA2B-06342ADDD58E}" dt="2023-03-21T19:31:24.160" v="85" actId="21"/>
          <ac:picMkLst>
            <pc:docMk/>
            <pc:sldMk cId="77921929" sldId="304"/>
            <ac:picMk id="19" creationId="{864E2122-864E-464C-A88C-03266E536C55}"/>
          </ac:picMkLst>
        </pc:picChg>
      </pc:sldChg>
      <pc:sldChg chg="addSp delSp modSp mod">
        <pc:chgData name="Xuanbo" userId="52a29cb4-095e-4b88-8e5b-abe65ecae15b" providerId="ADAL" clId="{E29FFCCC-A340-4373-AA2B-06342ADDD58E}" dt="2023-03-21T21:02:26.518" v="568" actId="20577"/>
        <pc:sldMkLst>
          <pc:docMk/>
          <pc:sldMk cId="2441299604" sldId="305"/>
        </pc:sldMkLst>
        <pc:spChg chg="del">
          <ac:chgData name="Xuanbo" userId="52a29cb4-095e-4b88-8e5b-abe65ecae15b" providerId="ADAL" clId="{E29FFCCC-A340-4373-AA2B-06342ADDD58E}" dt="2023-03-21T19:31:28.091" v="87" actId="21"/>
          <ac:spMkLst>
            <pc:docMk/>
            <pc:sldMk cId="2441299604" sldId="305"/>
            <ac:spMk id="6" creationId="{9BBD0482-E157-4400-81D2-F2FACD8510F0}"/>
          </ac:spMkLst>
        </pc:spChg>
        <pc:spChg chg="add mod">
          <ac:chgData name="Xuanbo" userId="52a29cb4-095e-4b88-8e5b-abe65ecae15b" providerId="ADAL" clId="{E29FFCCC-A340-4373-AA2B-06342ADDD58E}" dt="2023-03-21T20:57:49.835" v="526" actId="21"/>
          <ac:spMkLst>
            <pc:docMk/>
            <pc:sldMk cId="2441299604" sldId="305"/>
            <ac:spMk id="7" creationId="{7DF62188-0B34-4F88-9846-C4FE2DE66D09}"/>
          </ac:spMkLst>
        </pc:spChg>
        <pc:spChg chg="add mod">
          <ac:chgData name="Xuanbo" userId="52a29cb4-095e-4b88-8e5b-abe65ecae15b" providerId="ADAL" clId="{E29FFCCC-A340-4373-AA2B-06342ADDD58E}" dt="2023-03-21T20:57:44.555" v="524"/>
          <ac:spMkLst>
            <pc:docMk/>
            <pc:sldMk cId="2441299604" sldId="305"/>
            <ac:spMk id="10" creationId="{567411EE-9858-4951-A2B7-0C8E5831A6BC}"/>
          </ac:spMkLst>
        </pc:spChg>
        <pc:spChg chg="add mod">
          <ac:chgData name="Xuanbo" userId="52a29cb4-095e-4b88-8e5b-abe65ecae15b" providerId="ADAL" clId="{E29FFCCC-A340-4373-AA2B-06342ADDD58E}" dt="2023-03-21T21:02:26.518" v="568" actId="20577"/>
          <ac:spMkLst>
            <pc:docMk/>
            <pc:sldMk cId="2441299604" sldId="305"/>
            <ac:spMk id="11" creationId="{B5011836-ECA8-40B6-BF03-79C97766E4FB}"/>
          </ac:spMkLst>
        </pc:spChg>
        <pc:graphicFrameChg chg="add mod">
          <ac:chgData name="Xuanbo" userId="52a29cb4-095e-4b88-8e5b-abe65ecae15b" providerId="ADAL" clId="{E29FFCCC-A340-4373-AA2B-06342ADDD58E}" dt="2023-03-21T20:57:47.958" v="525" actId="1076"/>
          <ac:graphicFrameMkLst>
            <pc:docMk/>
            <pc:sldMk cId="2441299604" sldId="305"/>
            <ac:graphicFrameMk id="8" creationId="{27682507-771D-40E6-B567-F67A18967274}"/>
          </ac:graphicFrameMkLst>
        </pc:graphicFrameChg>
        <pc:picChg chg="add del mod">
          <ac:chgData name="Xuanbo" userId="52a29cb4-095e-4b88-8e5b-abe65ecae15b" providerId="ADAL" clId="{E29FFCCC-A340-4373-AA2B-06342ADDD58E}" dt="2023-03-21T20:43:34.267" v="344" actId="21"/>
          <ac:picMkLst>
            <pc:docMk/>
            <pc:sldMk cId="2441299604" sldId="305"/>
            <ac:picMk id="3" creationId="{BDD7B0F3-6580-4147-A713-DB2DED8ED113}"/>
          </ac:picMkLst>
        </pc:picChg>
        <pc:picChg chg="del">
          <ac:chgData name="Xuanbo" userId="52a29cb4-095e-4b88-8e5b-abe65ecae15b" providerId="ADAL" clId="{E29FFCCC-A340-4373-AA2B-06342ADDD58E}" dt="2023-03-21T19:31:28.091" v="87" actId="21"/>
          <ac:picMkLst>
            <pc:docMk/>
            <pc:sldMk cId="2441299604" sldId="305"/>
            <ac:picMk id="4" creationId="{FBDDC59C-627E-45AB-B1AD-7B1600747937}"/>
          </ac:picMkLst>
        </pc:picChg>
        <pc:picChg chg="add mod">
          <ac:chgData name="Xuanbo" userId="52a29cb4-095e-4b88-8e5b-abe65ecae15b" providerId="ADAL" clId="{E29FFCCC-A340-4373-AA2B-06342ADDD58E}" dt="2023-03-21T20:57:44.555" v="524"/>
          <ac:picMkLst>
            <pc:docMk/>
            <pc:sldMk cId="2441299604" sldId="305"/>
            <ac:picMk id="9" creationId="{C78AF0EE-A4A6-4415-B578-AC35B9DF0213}"/>
          </ac:picMkLst>
        </pc:picChg>
      </pc:sldChg>
      <pc:sldChg chg="modSp add del mod setBg">
        <pc:chgData name="Xuanbo" userId="52a29cb4-095e-4b88-8e5b-abe65ecae15b" providerId="ADAL" clId="{E29FFCCC-A340-4373-AA2B-06342ADDD58E}" dt="2023-03-21T20:45:33.614" v="400" actId="47"/>
        <pc:sldMkLst>
          <pc:docMk/>
          <pc:sldMk cId="2443853368" sldId="306"/>
        </pc:sldMkLst>
        <pc:spChg chg="mod">
          <ac:chgData name="Xuanbo" userId="52a29cb4-095e-4b88-8e5b-abe65ecae15b" providerId="ADAL" clId="{E29FFCCC-A340-4373-AA2B-06342ADDD58E}" dt="2023-03-21T20:30:29.150" v="287" actId="20577"/>
          <ac:spMkLst>
            <pc:docMk/>
            <pc:sldMk cId="2443853368" sldId="306"/>
            <ac:spMk id="7" creationId="{7D6C4428-B079-4976-BC75-D390EBA39177}"/>
          </ac:spMkLst>
        </pc:spChg>
        <pc:graphicFrameChg chg="modGraphic">
          <ac:chgData name="Xuanbo" userId="52a29cb4-095e-4b88-8e5b-abe65ecae15b" providerId="ADAL" clId="{E29FFCCC-A340-4373-AA2B-06342ADDD58E}" dt="2023-03-21T20:36:15.644" v="341" actId="20577"/>
          <ac:graphicFrameMkLst>
            <pc:docMk/>
            <pc:sldMk cId="2443853368" sldId="306"/>
            <ac:graphicFrameMk id="2" creationId="{A25FDF38-E177-4465-BC0B-51CE68989D10}"/>
          </ac:graphicFrameMkLst>
        </pc:graphicFrameChg>
      </pc:sldChg>
      <pc:sldChg chg="addSp delSp modSp add mod setBg">
        <pc:chgData name="Xuanbo" userId="52a29cb4-095e-4b88-8e5b-abe65ecae15b" providerId="ADAL" clId="{E29FFCCC-A340-4373-AA2B-06342ADDD58E}" dt="2023-03-21T21:35:24.823" v="705" actId="21"/>
        <pc:sldMkLst>
          <pc:docMk/>
          <pc:sldMk cId="2568135176" sldId="306"/>
        </pc:sldMkLst>
        <pc:spChg chg="mod">
          <ac:chgData name="Xuanbo" userId="52a29cb4-095e-4b88-8e5b-abe65ecae15b" providerId="ADAL" clId="{E29FFCCC-A340-4373-AA2B-06342ADDD58E}" dt="2023-03-21T20:45:38.510" v="402" actId="20577"/>
          <ac:spMkLst>
            <pc:docMk/>
            <pc:sldMk cId="2568135176" sldId="306"/>
            <ac:spMk id="7" creationId="{7D6C4428-B079-4976-BC75-D390EBA39177}"/>
          </ac:spMkLst>
        </pc:spChg>
        <pc:spChg chg="del">
          <ac:chgData name="Xuanbo" userId="52a29cb4-095e-4b88-8e5b-abe65ecae15b" providerId="ADAL" clId="{E29FFCCC-A340-4373-AA2B-06342ADDD58E}" dt="2023-03-21T21:35:24.823" v="705" actId="21"/>
          <ac:spMkLst>
            <pc:docMk/>
            <pc:sldMk cId="2568135176" sldId="306"/>
            <ac:spMk id="22" creationId="{9F295E00-389D-44BA-9F8D-29899EAF44AD}"/>
          </ac:spMkLst>
        </pc:spChg>
        <pc:graphicFrameChg chg="modGraphic">
          <ac:chgData name="Xuanbo" userId="52a29cb4-095e-4b88-8e5b-abe65ecae15b" providerId="ADAL" clId="{E29FFCCC-A340-4373-AA2B-06342ADDD58E}" dt="2023-03-21T20:52:07.564" v="463" actId="20577"/>
          <ac:graphicFrameMkLst>
            <pc:docMk/>
            <pc:sldMk cId="2568135176" sldId="306"/>
            <ac:graphicFrameMk id="2" creationId="{A25FDF38-E177-4465-BC0B-51CE68989D10}"/>
          </ac:graphicFrameMkLst>
        </pc:graphicFrameChg>
        <pc:picChg chg="mod">
          <ac:chgData name="Xuanbo" userId="52a29cb4-095e-4b88-8e5b-abe65ecae15b" providerId="ADAL" clId="{E29FFCCC-A340-4373-AA2B-06342ADDD58E}" dt="2023-03-21T20:52:31.872" v="466" actId="14826"/>
          <ac:picMkLst>
            <pc:docMk/>
            <pc:sldMk cId="2568135176" sldId="306"/>
            <ac:picMk id="4" creationId="{BF519D52-A973-4115-BDAC-12D859AC9E76}"/>
          </ac:picMkLst>
        </pc:picChg>
        <pc:picChg chg="add del mod">
          <ac:chgData name="Xuanbo" userId="52a29cb4-095e-4b88-8e5b-abe65ecae15b" providerId="ADAL" clId="{E29FFCCC-A340-4373-AA2B-06342ADDD58E}" dt="2023-03-21T20:51:21.162" v="410" actId="21"/>
          <ac:picMkLst>
            <pc:docMk/>
            <pc:sldMk cId="2568135176" sldId="306"/>
            <ac:picMk id="5" creationId="{C6B84283-CB4A-48CC-9B79-7786154DE6FF}"/>
          </ac:picMkLst>
        </pc:picChg>
        <pc:picChg chg="mod">
          <ac:chgData name="Xuanbo" userId="52a29cb4-095e-4b88-8e5b-abe65ecae15b" providerId="ADAL" clId="{E29FFCCC-A340-4373-AA2B-06342ADDD58E}" dt="2023-03-21T20:52:48.026" v="470" actId="14826"/>
          <ac:picMkLst>
            <pc:docMk/>
            <pc:sldMk cId="2568135176" sldId="306"/>
            <ac:picMk id="6" creationId="{DAE93B3B-04C8-4627-814E-4314C6901EFE}"/>
          </ac:picMkLst>
        </pc:picChg>
        <pc:picChg chg="mod">
          <ac:chgData name="Xuanbo" userId="52a29cb4-095e-4b88-8e5b-abe65ecae15b" providerId="ADAL" clId="{E29FFCCC-A340-4373-AA2B-06342ADDD58E}" dt="2023-03-21T20:52:36.564" v="467" actId="14826"/>
          <ac:picMkLst>
            <pc:docMk/>
            <pc:sldMk cId="2568135176" sldId="306"/>
            <ac:picMk id="9" creationId="{0095B571-6651-4451-8626-34DBA64368EA}"/>
          </ac:picMkLst>
        </pc:picChg>
        <pc:picChg chg="del">
          <ac:chgData name="Xuanbo" userId="52a29cb4-095e-4b88-8e5b-abe65ecae15b" providerId="ADAL" clId="{E29FFCCC-A340-4373-AA2B-06342ADDD58E}" dt="2023-03-21T20:51:22.377" v="411" actId="478"/>
          <ac:picMkLst>
            <pc:docMk/>
            <pc:sldMk cId="2568135176" sldId="306"/>
            <ac:picMk id="11" creationId="{5103D45B-4514-4C54-A8AB-E9CCFBB2F603}"/>
          </ac:picMkLst>
        </pc:picChg>
        <pc:picChg chg="add mod">
          <ac:chgData name="Xuanbo" userId="52a29cb4-095e-4b88-8e5b-abe65ecae15b" providerId="ADAL" clId="{E29FFCCC-A340-4373-AA2B-06342ADDD58E}" dt="2023-03-21T20:51:23.738" v="415" actId="1037"/>
          <ac:picMkLst>
            <pc:docMk/>
            <pc:sldMk cId="2568135176" sldId="306"/>
            <ac:picMk id="12" creationId="{498B5089-3D7C-45E7-B85A-806789E75A22}"/>
          </ac:picMkLst>
        </pc:picChg>
      </pc:sldChg>
      <pc:sldChg chg="modSp add del mod setBg">
        <pc:chgData name="Xuanbo" userId="52a29cb4-095e-4b88-8e5b-abe65ecae15b" providerId="ADAL" clId="{E29FFCCC-A340-4373-AA2B-06342ADDD58E}" dt="2023-03-21T20:45:33.614" v="400" actId="47"/>
        <pc:sldMkLst>
          <pc:docMk/>
          <pc:sldMk cId="2763399306" sldId="307"/>
        </pc:sldMkLst>
        <pc:spChg chg="mod">
          <ac:chgData name="Xuanbo" userId="52a29cb4-095e-4b88-8e5b-abe65ecae15b" providerId="ADAL" clId="{E29FFCCC-A340-4373-AA2B-06342ADDD58E}" dt="2023-03-21T20:31:22.913" v="292" actId="20577"/>
          <ac:spMkLst>
            <pc:docMk/>
            <pc:sldMk cId="2763399306" sldId="307"/>
            <ac:spMk id="7" creationId="{7D6C4428-B079-4976-BC75-D390EBA39177}"/>
          </ac:spMkLst>
        </pc:spChg>
      </pc:sldChg>
      <pc:sldChg chg="addSp delSp modSp add mod">
        <pc:chgData name="Xuanbo" userId="52a29cb4-095e-4b88-8e5b-abe65ecae15b" providerId="ADAL" clId="{E29FFCCC-A340-4373-AA2B-06342ADDD58E}" dt="2023-03-21T21:35:33.550" v="708" actId="21"/>
        <pc:sldMkLst>
          <pc:docMk/>
          <pc:sldMk cId="3864501305" sldId="307"/>
        </pc:sldMkLst>
        <pc:spChg chg="mod">
          <ac:chgData name="Xuanbo" userId="52a29cb4-095e-4b88-8e5b-abe65ecae15b" providerId="ADAL" clId="{E29FFCCC-A340-4373-AA2B-06342ADDD58E}" dt="2023-03-21T20:52:54.766" v="472" actId="20577"/>
          <ac:spMkLst>
            <pc:docMk/>
            <pc:sldMk cId="3864501305" sldId="307"/>
            <ac:spMk id="7" creationId="{7D6C4428-B079-4976-BC75-D390EBA39177}"/>
          </ac:spMkLst>
        </pc:spChg>
        <pc:spChg chg="del">
          <ac:chgData name="Xuanbo" userId="52a29cb4-095e-4b88-8e5b-abe65ecae15b" providerId="ADAL" clId="{E29FFCCC-A340-4373-AA2B-06342ADDD58E}" dt="2023-03-21T21:35:33.550" v="708" actId="21"/>
          <ac:spMkLst>
            <pc:docMk/>
            <pc:sldMk cId="3864501305" sldId="307"/>
            <ac:spMk id="22" creationId="{9F295E00-389D-44BA-9F8D-29899EAF44AD}"/>
          </ac:spMkLst>
        </pc:spChg>
        <pc:graphicFrameChg chg="mod modGraphic">
          <ac:chgData name="Xuanbo" userId="52a29cb4-095e-4b88-8e5b-abe65ecae15b" providerId="ADAL" clId="{E29FFCCC-A340-4373-AA2B-06342ADDD58E}" dt="2023-03-21T20:56:43.203" v="517" actId="20577"/>
          <ac:graphicFrameMkLst>
            <pc:docMk/>
            <pc:sldMk cId="3864501305" sldId="307"/>
            <ac:graphicFrameMk id="2" creationId="{A25FDF38-E177-4465-BC0B-51CE68989D10}"/>
          </ac:graphicFrameMkLst>
        </pc:graphicFrameChg>
        <pc:picChg chg="mod">
          <ac:chgData name="Xuanbo" userId="52a29cb4-095e-4b88-8e5b-abe65ecae15b" providerId="ADAL" clId="{E29FFCCC-A340-4373-AA2B-06342ADDD58E}" dt="2023-03-21T20:55:29.214" v="477" actId="14826"/>
          <ac:picMkLst>
            <pc:docMk/>
            <pc:sldMk cId="3864501305" sldId="307"/>
            <ac:picMk id="4" creationId="{BF519D52-A973-4115-BDAC-12D859AC9E76}"/>
          </ac:picMkLst>
        </pc:picChg>
        <pc:picChg chg="add mod">
          <ac:chgData name="Xuanbo" userId="52a29cb4-095e-4b88-8e5b-abe65ecae15b" providerId="ADAL" clId="{E29FFCCC-A340-4373-AA2B-06342ADDD58E}" dt="2023-03-21T20:55:22.422" v="475" actId="14100"/>
          <ac:picMkLst>
            <pc:docMk/>
            <pc:sldMk cId="3864501305" sldId="307"/>
            <ac:picMk id="5" creationId="{1854A166-7A7A-4A29-8827-EB251B92BDFC}"/>
          </ac:picMkLst>
        </pc:picChg>
        <pc:picChg chg="mod">
          <ac:chgData name="Xuanbo" userId="52a29cb4-095e-4b88-8e5b-abe65ecae15b" providerId="ADAL" clId="{E29FFCCC-A340-4373-AA2B-06342ADDD58E}" dt="2023-03-21T20:55:33.743" v="478" actId="14826"/>
          <ac:picMkLst>
            <pc:docMk/>
            <pc:sldMk cId="3864501305" sldId="307"/>
            <ac:picMk id="6" creationId="{DAE93B3B-04C8-4627-814E-4314C6901EFE}"/>
          </ac:picMkLst>
        </pc:picChg>
        <pc:picChg chg="mod">
          <ac:chgData name="Xuanbo" userId="52a29cb4-095e-4b88-8e5b-abe65ecae15b" providerId="ADAL" clId="{E29FFCCC-A340-4373-AA2B-06342ADDD58E}" dt="2023-03-21T20:55:38.686" v="479" actId="14826"/>
          <ac:picMkLst>
            <pc:docMk/>
            <pc:sldMk cId="3864501305" sldId="307"/>
            <ac:picMk id="9" creationId="{0095B571-6651-4451-8626-34DBA64368EA}"/>
          </ac:picMkLst>
        </pc:picChg>
        <pc:picChg chg="del">
          <ac:chgData name="Xuanbo" userId="52a29cb4-095e-4b88-8e5b-abe65ecae15b" providerId="ADAL" clId="{E29FFCCC-A340-4373-AA2B-06342ADDD58E}" dt="2023-03-21T20:55:23.072" v="476" actId="21"/>
          <ac:picMkLst>
            <pc:docMk/>
            <pc:sldMk cId="3864501305" sldId="307"/>
            <ac:picMk id="12" creationId="{498B5089-3D7C-45E7-B85A-806789E75A22}"/>
          </ac:picMkLst>
        </pc:picChg>
      </pc:sldChg>
      <pc:sldChg chg="addSp delSp modSp new mod">
        <pc:chgData name="Xuanbo" userId="52a29cb4-095e-4b88-8e5b-abe65ecae15b" providerId="ADAL" clId="{E29FFCCC-A340-4373-AA2B-06342ADDD58E}" dt="2023-03-21T21:34:43.598" v="700" actId="20577"/>
        <pc:sldMkLst>
          <pc:docMk/>
          <pc:sldMk cId="3758680294" sldId="308"/>
        </pc:sldMkLst>
        <pc:spChg chg="del">
          <ac:chgData name="Xuanbo" userId="52a29cb4-095e-4b88-8e5b-abe65ecae15b" providerId="ADAL" clId="{E29FFCCC-A340-4373-AA2B-06342ADDD58E}" dt="2023-03-21T21:30:02.739" v="570" actId="478"/>
          <ac:spMkLst>
            <pc:docMk/>
            <pc:sldMk cId="3758680294" sldId="308"/>
            <ac:spMk id="2" creationId="{C0C7CB75-6FB3-4BDA-A223-BF782C31024A}"/>
          </ac:spMkLst>
        </pc:spChg>
        <pc:spChg chg="del">
          <ac:chgData name="Xuanbo" userId="52a29cb4-095e-4b88-8e5b-abe65ecae15b" providerId="ADAL" clId="{E29FFCCC-A340-4373-AA2B-06342ADDD58E}" dt="2023-03-21T21:30:02.739" v="570" actId="478"/>
          <ac:spMkLst>
            <pc:docMk/>
            <pc:sldMk cId="3758680294" sldId="308"/>
            <ac:spMk id="3" creationId="{F007AA84-C012-4E2B-A183-43F8F32B1DDB}"/>
          </ac:spMkLst>
        </pc:spChg>
        <pc:spChg chg="add mod">
          <ac:chgData name="Xuanbo" userId="52a29cb4-095e-4b88-8e5b-abe65ecae15b" providerId="ADAL" clId="{E29FFCCC-A340-4373-AA2B-06342ADDD58E}" dt="2023-03-21T21:31:29.486" v="638"/>
          <ac:spMkLst>
            <pc:docMk/>
            <pc:sldMk cId="3758680294" sldId="308"/>
            <ac:spMk id="14" creationId="{3EF3B805-3704-437E-A20B-22CEEC81991C}"/>
          </ac:spMkLst>
        </pc:spChg>
        <pc:spChg chg="add mod">
          <ac:chgData name="Xuanbo" userId="52a29cb4-095e-4b88-8e5b-abe65ecae15b" providerId="ADAL" clId="{E29FFCCC-A340-4373-AA2B-06342ADDD58E}" dt="2023-03-21T21:34:43.598" v="700" actId="20577"/>
          <ac:spMkLst>
            <pc:docMk/>
            <pc:sldMk cId="3758680294" sldId="308"/>
            <ac:spMk id="17" creationId="{1480E2E0-BCD0-4AAE-89B6-C4673AB38299}"/>
          </ac:spMkLst>
        </pc:spChg>
        <pc:grpChg chg="add mod">
          <ac:chgData name="Xuanbo" userId="52a29cb4-095e-4b88-8e5b-abe65ecae15b" providerId="ADAL" clId="{E29FFCCC-A340-4373-AA2B-06342ADDD58E}" dt="2023-03-21T21:33:04.011" v="651" actId="1076"/>
          <ac:grpSpMkLst>
            <pc:docMk/>
            <pc:sldMk cId="3758680294" sldId="308"/>
            <ac:grpSpMk id="15" creationId="{BC89D6FE-77F3-4421-968E-F54365B39686}"/>
          </ac:grpSpMkLst>
        </pc:grpChg>
        <pc:picChg chg="add mod ord">
          <ac:chgData name="Xuanbo" userId="52a29cb4-095e-4b88-8e5b-abe65ecae15b" providerId="ADAL" clId="{E29FFCCC-A340-4373-AA2B-06342ADDD58E}" dt="2023-03-21T21:32:00.997" v="639" actId="164"/>
          <ac:picMkLst>
            <pc:docMk/>
            <pc:sldMk cId="3758680294" sldId="308"/>
            <ac:picMk id="5" creationId="{48D39ABB-DD22-4CC4-937B-577FA9175F90}"/>
          </ac:picMkLst>
        </pc:picChg>
        <pc:picChg chg="add mod ord">
          <ac:chgData name="Xuanbo" userId="52a29cb4-095e-4b88-8e5b-abe65ecae15b" providerId="ADAL" clId="{E29FFCCC-A340-4373-AA2B-06342ADDD58E}" dt="2023-03-21T21:32:00.997" v="639" actId="164"/>
          <ac:picMkLst>
            <pc:docMk/>
            <pc:sldMk cId="3758680294" sldId="308"/>
            <ac:picMk id="7" creationId="{E485AE14-CD19-47B6-AFA2-880B1516B3AA}"/>
          </ac:picMkLst>
        </pc:picChg>
        <pc:picChg chg="add mod ord">
          <ac:chgData name="Xuanbo" userId="52a29cb4-095e-4b88-8e5b-abe65ecae15b" providerId="ADAL" clId="{E29FFCCC-A340-4373-AA2B-06342ADDD58E}" dt="2023-03-21T21:32:00.997" v="639" actId="164"/>
          <ac:picMkLst>
            <pc:docMk/>
            <pc:sldMk cId="3758680294" sldId="308"/>
            <ac:picMk id="9" creationId="{D88D6194-0F5B-42EB-A58C-0A4DDEDFA543}"/>
          </ac:picMkLst>
        </pc:picChg>
        <pc:picChg chg="add mod ord">
          <ac:chgData name="Xuanbo" userId="52a29cb4-095e-4b88-8e5b-abe65ecae15b" providerId="ADAL" clId="{E29FFCCC-A340-4373-AA2B-06342ADDD58E}" dt="2023-03-21T21:32:00.997" v="639" actId="164"/>
          <ac:picMkLst>
            <pc:docMk/>
            <pc:sldMk cId="3758680294" sldId="308"/>
            <ac:picMk id="11" creationId="{31C403B3-EF26-4883-882A-3E2A42285011}"/>
          </ac:picMkLst>
        </pc:picChg>
        <pc:picChg chg="add mod">
          <ac:chgData name="Xuanbo" userId="52a29cb4-095e-4b88-8e5b-abe65ecae15b" providerId="ADAL" clId="{E29FFCCC-A340-4373-AA2B-06342ADDD58E}" dt="2023-03-21T21:32:00.997" v="639" actId="164"/>
          <ac:picMkLst>
            <pc:docMk/>
            <pc:sldMk cId="3758680294" sldId="308"/>
            <ac:picMk id="13" creationId="{FA99643D-DB0F-4A40-8B1D-F52E2F3A8425}"/>
          </ac:picMkLst>
        </pc:picChg>
      </pc:sldChg>
      <pc:sldChg chg="add del setBg">
        <pc:chgData name="Xuanbo" userId="52a29cb4-095e-4b88-8e5b-abe65ecae15b" providerId="ADAL" clId="{E29FFCCC-A340-4373-AA2B-06342ADDD58E}" dt="2023-03-21T21:35:43.314" v="710"/>
        <pc:sldMkLst>
          <pc:docMk/>
          <pc:sldMk cId="1367619703" sldId="309"/>
        </pc:sldMkLst>
      </pc:sldChg>
      <pc:sldChg chg="add del">
        <pc:chgData name="Xuanbo" userId="52a29cb4-095e-4b88-8e5b-abe65ecae15b" providerId="ADAL" clId="{E29FFCCC-A340-4373-AA2B-06342ADDD58E}" dt="2023-03-21T21:35:43.314" v="710"/>
        <pc:sldMkLst>
          <pc:docMk/>
          <pc:sldMk cId="3559585318" sldId="310"/>
        </pc:sldMkLst>
      </pc:sldChg>
      <pc:sldChg chg="add del">
        <pc:chgData name="Xuanbo" userId="52a29cb4-095e-4b88-8e5b-abe65ecae15b" providerId="ADAL" clId="{E29FFCCC-A340-4373-AA2B-06342ADDD58E}" dt="2023-03-21T21:35:43.314" v="710"/>
        <pc:sldMkLst>
          <pc:docMk/>
          <pc:sldMk cId="521834249" sldId="311"/>
        </pc:sldMkLst>
      </pc:sldChg>
      <pc:sldChg chg="add del">
        <pc:chgData name="Xuanbo" userId="52a29cb4-095e-4b88-8e5b-abe65ecae15b" providerId="ADAL" clId="{E29FFCCC-A340-4373-AA2B-06342ADDD58E}" dt="2023-03-21T21:35:43.314" v="710"/>
        <pc:sldMkLst>
          <pc:docMk/>
          <pc:sldMk cId="4134911662" sldId="31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D2F8-1E6F-6203-39A1-C9CF611F3EF7}"/>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C2BE5B-B0B0-AE0B-4747-81E5C6F0294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D28E2E-6F48-4459-0EE7-1C18AEA5701D}"/>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4/3/2023</a:t>
            </a:fld>
            <a:endParaRPr lang="en-US"/>
          </a:p>
        </p:txBody>
      </p:sp>
      <p:sp>
        <p:nvSpPr>
          <p:cNvPr id="5" name="Footer Placeholder 4">
            <a:extLst>
              <a:ext uri="{FF2B5EF4-FFF2-40B4-BE49-F238E27FC236}">
                <a16:creationId xmlns:a16="http://schemas.microsoft.com/office/drawing/2014/main" id="{CD0024C7-45FF-8747-8B61-2604E0C41EF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B82D23A-F77C-4CB2-9668-03F74A968AF5}"/>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252966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1B4A-4D90-1A5F-04A7-CA1FBE56F04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794AB1-FAF5-D014-8A86-878E68B4F9BC}"/>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5C72A-F445-317C-C26A-0EB7ABEA236F}"/>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4/3/2023</a:t>
            </a:fld>
            <a:endParaRPr lang="en-US"/>
          </a:p>
        </p:txBody>
      </p:sp>
      <p:sp>
        <p:nvSpPr>
          <p:cNvPr id="5" name="Footer Placeholder 4">
            <a:extLst>
              <a:ext uri="{FF2B5EF4-FFF2-40B4-BE49-F238E27FC236}">
                <a16:creationId xmlns:a16="http://schemas.microsoft.com/office/drawing/2014/main" id="{96A57B01-BA67-43D0-E455-719961EF71E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D3AF57A-F540-575E-48D8-F9D06F748A07}"/>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3944665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6774E4-00EF-5B8D-8AF4-BAB70EE48BF9}"/>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8A5E7F-539B-43C3-B704-96C71842A5C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8795B2-E8B7-E886-A68A-C8308AC6CFDF}"/>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4/3/2023</a:t>
            </a:fld>
            <a:endParaRPr lang="en-US"/>
          </a:p>
        </p:txBody>
      </p:sp>
      <p:sp>
        <p:nvSpPr>
          <p:cNvPr id="5" name="Footer Placeholder 4">
            <a:extLst>
              <a:ext uri="{FF2B5EF4-FFF2-40B4-BE49-F238E27FC236}">
                <a16:creationId xmlns:a16="http://schemas.microsoft.com/office/drawing/2014/main" id="{993C9106-D9B1-E8C6-44AD-496350253F6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F9F753-20C8-5B44-CE88-1DE04A041041}"/>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1505960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457A-4AC5-2B75-19F0-7F468C8A608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786B2C0B-5DC0-302D-2023-23ACD9C62C1D}"/>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AC3CF-1473-86BC-5AFE-8F440AE9C0F6}"/>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4/3/2023</a:t>
            </a:fld>
            <a:endParaRPr lang="en-US"/>
          </a:p>
        </p:txBody>
      </p:sp>
      <p:sp>
        <p:nvSpPr>
          <p:cNvPr id="5" name="Footer Placeholder 4">
            <a:extLst>
              <a:ext uri="{FF2B5EF4-FFF2-40B4-BE49-F238E27FC236}">
                <a16:creationId xmlns:a16="http://schemas.microsoft.com/office/drawing/2014/main" id="{5F7CAC54-819E-C95A-1CF2-8D20AF962D7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5D37215-A831-C9D1-CCAF-4A57695A7D0D}"/>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258395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CC3A4-6EDD-E151-00B3-4F41BEC66C8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EBA2B7-DFC5-8127-CF09-AA972265F050}"/>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191AC5-189B-38EA-2953-0A989DDA300E}"/>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4/3/2023</a:t>
            </a:fld>
            <a:endParaRPr lang="en-US"/>
          </a:p>
        </p:txBody>
      </p:sp>
      <p:sp>
        <p:nvSpPr>
          <p:cNvPr id="5" name="Footer Placeholder 4">
            <a:extLst>
              <a:ext uri="{FF2B5EF4-FFF2-40B4-BE49-F238E27FC236}">
                <a16:creationId xmlns:a16="http://schemas.microsoft.com/office/drawing/2014/main" id="{7B61B7E4-72F3-DF47-2984-1CD2D866B01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399B695-1BB9-7130-5A76-32343F1DC26B}"/>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149070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7AE0F-6573-15D0-6C36-8FDC5E57717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CC4BA1F-F27C-8D5F-48BD-7B899781A5D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B142ED-1E86-D7A6-0B62-82F0D646649A}"/>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20B985-1F84-1C2D-5021-4E0A6A7EA626}"/>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4/3/2023</a:t>
            </a:fld>
            <a:endParaRPr lang="en-US"/>
          </a:p>
        </p:txBody>
      </p:sp>
      <p:sp>
        <p:nvSpPr>
          <p:cNvPr id="6" name="Footer Placeholder 5">
            <a:extLst>
              <a:ext uri="{FF2B5EF4-FFF2-40B4-BE49-F238E27FC236}">
                <a16:creationId xmlns:a16="http://schemas.microsoft.com/office/drawing/2014/main" id="{C2AF1521-0D91-B42C-2E29-FA64CD0EADA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766F953-2192-C483-B4C2-45A073BCC306}"/>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410935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016C-0756-44A1-9F06-CF2EF79F4A80}"/>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5D8989EF-A03E-F1C8-317A-01ADD7E918B6}"/>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7FD251-C09C-D873-632E-00D8ECB5000A}"/>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98F9C7-82E1-F456-8DB0-E0F85FC01B91}"/>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314431-A018-0794-AA40-83C7A17240B0}"/>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5AE7E5-6DA9-A025-C333-090699D72829}"/>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4/3/2023</a:t>
            </a:fld>
            <a:endParaRPr lang="en-US"/>
          </a:p>
        </p:txBody>
      </p:sp>
      <p:sp>
        <p:nvSpPr>
          <p:cNvPr id="8" name="Footer Placeholder 7">
            <a:extLst>
              <a:ext uri="{FF2B5EF4-FFF2-40B4-BE49-F238E27FC236}">
                <a16:creationId xmlns:a16="http://schemas.microsoft.com/office/drawing/2014/main" id="{6FDD4A20-CF8F-7B05-2279-84164279265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AA72C321-9539-9C9F-0B0A-1F5615EDF795}"/>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1749681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B537-3CDB-E32A-E28E-39AAE203116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561875B3-D5BE-008B-C20F-066B2F4A0FAC}"/>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4/3/2023</a:t>
            </a:fld>
            <a:endParaRPr lang="en-US"/>
          </a:p>
        </p:txBody>
      </p:sp>
      <p:sp>
        <p:nvSpPr>
          <p:cNvPr id="4" name="Footer Placeholder 3">
            <a:extLst>
              <a:ext uri="{FF2B5EF4-FFF2-40B4-BE49-F238E27FC236}">
                <a16:creationId xmlns:a16="http://schemas.microsoft.com/office/drawing/2014/main" id="{D6D65AAB-F04C-F877-5DD1-3F7E1DEBE13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12BCD6F-D643-BAB8-73AA-1F6A24F6A51D}"/>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2357753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1A08CB-02CB-CA05-4013-C70ED49AFB54}"/>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4/3/2023</a:t>
            </a:fld>
            <a:endParaRPr lang="en-US"/>
          </a:p>
        </p:txBody>
      </p:sp>
      <p:sp>
        <p:nvSpPr>
          <p:cNvPr id="3" name="Footer Placeholder 2">
            <a:extLst>
              <a:ext uri="{FF2B5EF4-FFF2-40B4-BE49-F238E27FC236}">
                <a16:creationId xmlns:a16="http://schemas.microsoft.com/office/drawing/2014/main" id="{1DE33C42-7623-7C65-916A-A43186FFF21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652B504-0179-30D1-FBD8-21413B9D4C5B}"/>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4090664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F1225-FDE2-E2A3-6195-3634D1DDEF6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809717-3069-9773-5D34-480150F564C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22E937-601A-191B-1E5F-B5BD9B07269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104732-C828-1C5D-D9C2-8B6D14097175}"/>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4/3/2023</a:t>
            </a:fld>
            <a:endParaRPr lang="en-US"/>
          </a:p>
        </p:txBody>
      </p:sp>
      <p:sp>
        <p:nvSpPr>
          <p:cNvPr id="6" name="Footer Placeholder 5">
            <a:extLst>
              <a:ext uri="{FF2B5EF4-FFF2-40B4-BE49-F238E27FC236}">
                <a16:creationId xmlns:a16="http://schemas.microsoft.com/office/drawing/2014/main" id="{7C4C9424-8AD7-1869-B89D-4F405F266C4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C2F881B-73B2-8E5C-36DD-748F3AC86870}"/>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191328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C4D1-8D9D-0A78-885A-A28B0652C11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7E1CEF-4174-5A7B-5AFC-AEFF5D56C01F}"/>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D173F4-C3C3-EDBE-1BC4-6CA00F329C9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949798-F04D-AFB7-984D-0E8D4C8F4ADE}"/>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4/3/2023</a:t>
            </a:fld>
            <a:endParaRPr lang="en-US"/>
          </a:p>
        </p:txBody>
      </p:sp>
      <p:sp>
        <p:nvSpPr>
          <p:cNvPr id="6" name="Footer Placeholder 5">
            <a:extLst>
              <a:ext uri="{FF2B5EF4-FFF2-40B4-BE49-F238E27FC236}">
                <a16:creationId xmlns:a16="http://schemas.microsoft.com/office/drawing/2014/main" id="{B5693112-7F0E-9C7F-46F7-51F952909E8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1F487D0-E09F-C9DA-A39B-64A6C2E9D92F}"/>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3810840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7143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lz="http://schemas.microsoft.com/office/powerpoint/2016/slidezoom" Requires="pslz">
          <p:graphicFrame>
            <p:nvGraphicFramePr>
              <p:cNvPr id="13" name="Slide Zoom 12">
                <a:extLst>
                  <a:ext uri="{FF2B5EF4-FFF2-40B4-BE49-F238E27FC236}">
                    <a16:creationId xmlns:a16="http://schemas.microsoft.com/office/drawing/2014/main" id="{A3D172B9-5BF8-4E4F-9CBD-2428A02D62C4}"/>
                  </a:ext>
                </a:extLst>
              </p:cNvPr>
              <p:cNvGraphicFramePr>
                <a:graphicFrameLocks noChangeAspect="1"/>
              </p:cNvGraphicFramePr>
              <p:nvPr>
                <p:extLst>
                  <p:ext uri="{D42A27DB-BD31-4B8C-83A1-F6EECF244321}">
                    <p14:modId xmlns:p14="http://schemas.microsoft.com/office/powerpoint/2010/main" val="1809440009"/>
                  </p:ext>
                </p:extLst>
              </p:nvPr>
            </p:nvGraphicFramePr>
            <p:xfrm>
              <a:off x="6647055" y="3304079"/>
              <a:ext cx="3048000" cy="1714500"/>
            </p:xfrm>
            <a:graphic>
              <a:graphicData uri="http://schemas.microsoft.com/office/powerpoint/2016/slidezoom">
                <pslz:sldZm>
                  <pslz:sldZmObj sldId="309" cId="961108044">
                    <pslz:zmPr id="{5B179232-4C77-4FBE-8C9B-E96C0A31EF34}"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3" name="Slide Zoom 12">
                <a:extLst>
                  <a:ext uri="{FF2B5EF4-FFF2-40B4-BE49-F238E27FC236}">
                    <a16:creationId xmlns:a16="http://schemas.microsoft.com/office/drawing/2014/main" id="{A3D172B9-5BF8-4E4F-9CBD-2428A02D62C4}"/>
                  </a:ext>
                </a:extLst>
              </p:cNvPr>
              <p:cNvPicPr>
                <a:picLocks noGrp="1" noRot="1" noChangeAspect="1" noMove="1" noResize="1" noEditPoints="1" noAdjustHandles="1" noChangeArrowheads="1" noChangeShapeType="1"/>
              </p:cNvPicPr>
              <p:nvPr/>
            </p:nvPicPr>
            <p:blipFill>
              <a:blip r:embed="rId2"/>
              <a:stretch>
                <a:fillRect/>
              </a:stretch>
            </p:blipFill>
            <p:spPr>
              <a:xfrm>
                <a:off x="6647055" y="3304079"/>
                <a:ext cx="3048000" cy="1714500"/>
              </a:xfrm>
              <a:prstGeom prst="rect">
                <a:avLst/>
              </a:prstGeom>
              <a:ln w="3175">
                <a:solidFill>
                  <a:prstClr val="ltGray"/>
                </a:solidFill>
              </a:ln>
            </p:spPr>
          </p:pic>
        </mc:Fallback>
      </mc:AlternateContent>
      <p:sp>
        <p:nvSpPr>
          <p:cNvPr id="17" name="TextBox 16">
            <a:extLst>
              <a:ext uri="{FF2B5EF4-FFF2-40B4-BE49-F238E27FC236}">
                <a16:creationId xmlns:a16="http://schemas.microsoft.com/office/drawing/2014/main" id="{A38F9D7A-3D85-442F-B4DE-D086862C6FF7}"/>
              </a:ext>
            </a:extLst>
          </p:cNvPr>
          <p:cNvSpPr txBox="1"/>
          <p:nvPr/>
        </p:nvSpPr>
        <p:spPr>
          <a:xfrm>
            <a:off x="273438" y="3867721"/>
            <a:ext cx="5848128" cy="2800767"/>
          </a:xfrm>
          <a:prstGeom prst="rect">
            <a:avLst/>
          </a:prstGeom>
          <a:noFill/>
        </p:spPr>
        <p:txBody>
          <a:bodyPr wrap="square">
            <a:spAutoFit/>
          </a:bodyPr>
          <a:lstStyle/>
          <a:p>
            <a:pPr algn="just"/>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This assignment evaluates the performance of the DeepLabV3-ResNet50 model, a state-of-the-art semantic image segmentation network, on a set of test images. Using </a:t>
            </a:r>
            <a:r>
              <a:rPr lang="en-US" sz="16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PyTorch</a:t>
            </a: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and </a:t>
            </a:r>
            <a:r>
              <a:rPr lang="en-US" sz="16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TorchVision</a:t>
            </a: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segmentation frameworks, we preprocess input images, segment them, and visualize the results. We assess the model's performance by comparing generated masks with original images, and discuss potential reasons for incorrect segmentation, such as insufficient training data, class imbalance, occlusion, object variability, and image quality. Our findings provide insights into the strengths and weaknesses of the DeepLabV3 model for semantic image segmentation and suggest directions for future improvements.</a:t>
            </a:r>
          </a:p>
        </p:txBody>
      </p:sp>
      <p:grpSp>
        <p:nvGrpSpPr>
          <p:cNvPr id="21" name="Group 20">
            <a:extLst>
              <a:ext uri="{FF2B5EF4-FFF2-40B4-BE49-F238E27FC236}">
                <a16:creationId xmlns:a16="http://schemas.microsoft.com/office/drawing/2014/main" id="{CE3DF87E-9F1F-41BD-8ACE-5339990B0C12}"/>
              </a:ext>
            </a:extLst>
          </p:cNvPr>
          <p:cNvGrpSpPr/>
          <p:nvPr/>
        </p:nvGrpSpPr>
        <p:grpSpPr>
          <a:xfrm>
            <a:off x="846981" y="287335"/>
            <a:ext cx="4701042" cy="3515407"/>
            <a:chOff x="825929" y="287335"/>
            <a:chExt cx="4701042" cy="3515407"/>
          </a:xfrm>
        </p:grpSpPr>
        <p:grpSp>
          <p:nvGrpSpPr>
            <p:cNvPr id="2" name="Group 1">
              <a:extLst>
                <a:ext uri="{FF2B5EF4-FFF2-40B4-BE49-F238E27FC236}">
                  <a16:creationId xmlns:a16="http://schemas.microsoft.com/office/drawing/2014/main" id="{89DA59E5-C499-C8AA-1580-49E9A24F5B35}"/>
                </a:ext>
              </a:extLst>
            </p:cNvPr>
            <p:cNvGrpSpPr/>
            <p:nvPr/>
          </p:nvGrpSpPr>
          <p:grpSpPr>
            <a:xfrm>
              <a:off x="825929" y="287335"/>
              <a:ext cx="4701042" cy="2952740"/>
              <a:chOff x="500628" y="435735"/>
              <a:chExt cx="4701042" cy="2952740"/>
            </a:xfrm>
          </p:grpSpPr>
          <p:sp>
            <p:nvSpPr>
              <p:cNvPr id="7" name="Rectangle à coins arrondis 19">
                <a:extLst>
                  <a:ext uri="{FF2B5EF4-FFF2-40B4-BE49-F238E27FC236}">
                    <a16:creationId xmlns:a16="http://schemas.microsoft.com/office/drawing/2014/main" id="{8A8512DB-3D28-7985-AF73-D35B05BD1D43}"/>
                  </a:ext>
                </a:extLst>
              </p:cNvPr>
              <p:cNvSpPr>
                <a:spLocks noChangeArrowheads="1"/>
              </p:cNvSpPr>
              <p:nvPr/>
            </p:nvSpPr>
            <p:spPr bwMode="auto">
              <a:xfrm>
                <a:off x="500628" y="1820386"/>
                <a:ext cx="4701042" cy="1568089"/>
              </a:xfrm>
              <a:prstGeom prst="roundRect">
                <a:avLst>
                  <a:gd name="adj" fmla="val 16667"/>
                </a:avLst>
              </a:prstGeom>
              <a:noFill/>
              <a:ln w="9525" algn="ctr">
                <a:no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lnSpc>
                    <a:spcPct val="110000"/>
                  </a:lnSpc>
                  <a:spcBef>
                    <a:spcPct val="20000"/>
                  </a:spcBef>
                  <a:buSzPct val="120000"/>
                  <a:buBlip>
                    <a:blip r:embed="rId3"/>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gn="ctr">
                  <a:lnSpc>
                    <a:spcPct val="150000"/>
                  </a:lnSpc>
                  <a:spcBef>
                    <a:spcPts val="1000"/>
                  </a:spcBef>
                  <a:buSzTx/>
                  <a:buNone/>
                  <a:defRPr/>
                </a:pPr>
                <a:r>
                  <a:rPr lang="en-US" altLang="zh-CN" sz="2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Xuanbo Miao</a:t>
                </a:r>
              </a:p>
              <a:p>
                <a:pPr marL="0" indent="0" algn="ctr">
                  <a:lnSpc>
                    <a:spcPct val="100000"/>
                  </a:lnSpc>
                  <a:spcBef>
                    <a:spcPts val="600"/>
                  </a:spcBef>
                  <a:buSzTx/>
                  <a:buNone/>
                  <a:defRPr/>
                </a:pPr>
                <a:r>
                  <a:rPr lang="en-US" altLang="zh-CN" sz="18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14422044</a:t>
                </a:r>
              </a:p>
              <a:p>
                <a:pPr marL="0" indent="0" algn="ctr">
                  <a:lnSpc>
                    <a:spcPct val="150000"/>
                  </a:lnSpc>
                  <a:spcBef>
                    <a:spcPts val="400"/>
                  </a:spcBef>
                  <a:buSzTx/>
                  <a:buNone/>
                  <a:defRPr/>
                </a:pPr>
                <a:r>
                  <a:rPr lang="en-US" altLang="zh-CN" sz="18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xmiao@mail.missouri.edu</a:t>
                </a:r>
              </a:p>
            </p:txBody>
          </p:sp>
          <p:sp>
            <p:nvSpPr>
              <p:cNvPr id="9" name="TextBox 8">
                <a:extLst>
                  <a:ext uri="{FF2B5EF4-FFF2-40B4-BE49-F238E27FC236}">
                    <a16:creationId xmlns:a16="http://schemas.microsoft.com/office/drawing/2014/main" id="{4536A1E2-19E5-85F2-60D0-8CF11F284471}"/>
                  </a:ext>
                </a:extLst>
              </p:cNvPr>
              <p:cNvSpPr txBox="1"/>
              <p:nvPr/>
            </p:nvSpPr>
            <p:spPr>
              <a:xfrm>
                <a:off x="562311" y="435735"/>
                <a:ext cx="4577678" cy="707886"/>
              </a:xfrm>
              <a:prstGeom prst="rect">
                <a:avLst/>
              </a:prstGeom>
              <a:noFill/>
            </p:spPr>
            <p:txBody>
              <a:bodyPr wrap="square">
                <a:spAutoFit/>
              </a:bodyPr>
              <a:lstStyle/>
              <a:p>
                <a:pPr marL="0" indent="0" algn="ctr">
                  <a:lnSpc>
                    <a:spcPct val="100000"/>
                  </a:lnSpc>
                  <a:buNone/>
                  <a:defRPr/>
                </a:pPr>
                <a:r>
                  <a:rPr lang="en-US" altLang="zh-CN" sz="2000" i="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HOMEWORK 4A</a:t>
                </a:r>
              </a:p>
              <a:p>
                <a:pPr marL="0" indent="0" algn="ctr">
                  <a:lnSpc>
                    <a:spcPct val="100000"/>
                  </a:lnSpc>
                  <a:buNone/>
                  <a:defRPr/>
                </a:pPr>
                <a:r>
                  <a:rPr lang="en-US" altLang="zh-CN" sz="2000" i="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ECE/CS 8690 </a:t>
                </a:r>
                <a:r>
                  <a:rPr lang="it-IT" altLang="zh-CN" sz="2000" i="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2302 Computer Vision</a:t>
                </a:r>
                <a:endParaRPr lang="en-US" altLang="zh-CN" sz="2000" i="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8870D315-40E3-0EC2-6D56-E03037F01BA6}"/>
                      </a:ext>
                    </a:extLst>
                  </p:cNvPr>
                  <p:cNvSpPr txBox="1"/>
                  <p:nvPr/>
                </p:nvSpPr>
                <p:spPr>
                  <a:xfrm>
                    <a:off x="580265" y="1432188"/>
                    <a:ext cx="4609211" cy="584775"/>
                  </a:xfrm>
                  <a:prstGeom prst="rect">
                    <a:avLst/>
                  </a:prstGeom>
                  <a:noFill/>
                </p:spPr>
                <p:txBody>
                  <a:bodyPr wrap="square">
                    <a:spAutoFit/>
                  </a:bodyPr>
                  <a:lstStyle/>
                  <a:p>
                    <a:pPr algn="ctr">
                      <a:defRPr/>
                    </a:pPr>
                    <a14:m>
                      <m:oMathPara xmlns:m="http://schemas.openxmlformats.org/officeDocument/2006/math">
                        <m:oMathParaPr>
                          <m:jc m:val="centerGroup"/>
                        </m:oMathParaPr>
                        <m:oMath xmlns:m="http://schemas.openxmlformats.org/officeDocument/2006/math">
                          <m:r>
                            <a:rPr lang="en-US" sz="1600" b="1" i="1" smtClean="0">
                              <a:solidFill>
                                <a:srgbClr val="16388A"/>
                              </a:solidFill>
                              <a:latin typeface="Cambria Math" panose="02040503050406030204" pitchFamily="18" charset="0"/>
                            </a:rPr>
                            <m:t>𝑺𝒆𝒎𝒂𝒏𝒕𝒊𝒄</m:t>
                          </m:r>
                          <m:r>
                            <a:rPr lang="en-US" sz="1600" b="1" i="1" smtClean="0">
                              <a:solidFill>
                                <a:srgbClr val="16388A"/>
                              </a:solidFill>
                              <a:latin typeface="Cambria Math" panose="02040503050406030204" pitchFamily="18" charset="0"/>
                            </a:rPr>
                            <m:t> </m:t>
                          </m:r>
                          <m:r>
                            <a:rPr lang="en-US" sz="1600" b="1" i="1" smtClean="0">
                              <a:solidFill>
                                <a:srgbClr val="16388A"/>
                              </a:solidFill>
                              <a:latin typeface="Cambria Math" panose="02040503050406030204" pitchFamily="18" charset="0"/>
                            </a:rPr>
                            <m:t>𝑺𝒆𝒈𝒎𝒆𝒏𝒕𝒂𝒕𝒊𝒐𝒏</m:t>
                          </m:r>
                          <m:r>
                            <a:rPr lang="en-US" sz="1600" b="1" i="1" smtClean="0">
                              <a:solidFill>
                                <a:srgbClr val="16388A"/>
                              </a:solidFill>
                              <a:latin typeface="Cambria Math" panose="02040503050406030204" pitchFamily="18" charset="0"/>
                            </a:rPr>
                            <m:t> </m:t>
                          </m:r>
                          <m:r>
                            <a:rPr lang="en-US" sz="1600" b="1" i="1" smtClean="0">
                              <a:solidFill>
                                <a:srgbClr val="16388A"/>
                              </a:solidFill>
                              <a:latin typeface="Cambria Math" panose="02040503050406030204" pitchFamily="18" charset="0"/>
                            </a:rPr>
                            <m:t>𝒖𝒔𝒊𝒏𝒈</m:t>
                          </m:r>
                          <m:r>
                            <a:rPr lang="en-US" sz="1600" b="1" i="1" smtClean="0">
                              <a:solidFill>
                                <a:srgbClr val="16388A"/>
                              </a:solidFill>
                              <a:latin typeface="Cambria Math" panose="02040503050406030204" pitchFamily="18" charset="0"/>
                            </a:rPr>
                            <m:t> </m:t>
                          </m:r>
                        </m:oMath>
                      </m:oMathPara>
                    </a14:m>
                    <a:endParaRPr lang="en-US" sz="1600" b="1" i="1" dirty="0">
                      <a:solidFill>
                        <a:srgbClr val="16388A"/>
                      </a:solidFill>
                      <a:latin typeface="Cambria Math" panose="02040503050406030204" pitchFamily="18" charset="0"/>
                    </a:endParaRPr>
                  </a:p>
                  <a:p>
                    <a:pPr algn="ctr">
                      <a:defRPr/>
                    </a:pPr>
                    <a14:m>
                      <m:oMathPara xmlns:m="http://schemas.openxmlformats.org/officeDocument/2006/math">
                        <m:oMathParaPr>
                          <m:jc m:val="centerGroup"/>
                        </m:oMathParaPr>
                        <m:oMath xmlns:m="http://schemas.openxmlformats.org/officeDocument/2006/math">
                          <m:r>
                            <a:rPr lang="en-US" sz="1600" b="1" i="1">
                              <a:solidFill>
                                <a:srgbClr val="16388A"/>
                              </a:solidFill>
                              <a:latin typeface="Cambria Math" panose="02040503050406030204" pitchFamily="18" charset="0"/>
                            </a:rPr>
                            <m:t>𝑷𝒓𝒆</m:t>
                          </m:r>
                          <m:r>
                            <a:rPr lang="en-US" sz="1600" b="1" i="1">
                              <a:solidFill>
                                <a:srgbClr val="16388A"/>
                              </a:solidFill>
                              <a:latin typeface="Cambria Math" panose="02040503050406030204" pitchFamily="18" charset="0"/>
                            </a:rPr>
                            <m:t>-</m:t>
                          </m:r>
                          <m:r>
                            <a:rPr lang="en-US" sz="1600" b="1" i="1">
                              <a:solidFill>
                                <a:srgbClr val="16388A"/>
                              </a:solidFill>
                              <a:latin typeface="Cambria Math" panose="02040503050406030204" pitchFamily="18" charset="0"/>
                            </a:rPr>
                            <m:t>𝒕𝒓𝒂𝒊𝒏𝒆𝒅</m:t>
                          </m:r>
                          <m:r>
                            <a:rPr lang="en-US" sz="1600" b="1" i="1">
                              <a:solidFill>
                                <a:srgbClr val="16388A"/>
                              </a:solidFill>
                              <a:latin typeface="Cambria Math" panose="02040503050406030204" pitchFamily="18" charset="0"/>
                            </a:rPr>
                            <m:t> </m:t>
                          </m:r>
                          <m:r>
                            <a:rPr lang="en-US" sz="1600" b="1" i="1">
                              <a:solidFill>
                                <a:srgbClr val="16388A"/>
                              </a:solidFill>
                              <a:latin typeface="Cambria Math" panose="02040503050406030204" pitchFamily="18" charset="0"/>
                            </a:rPr>
                            <m:t>𝑫𝒆𝒆𝒑</m:t>
                          </m:r>
                          <m:r>
                            <a:rPr lang="en-US" sz="1600" b="1" i="1">
                              <a:solidFill>
                                <a:srgbClr val="16388A"/>
                              </a:solidFill>
                              <a:latin typeface="Cambria Math" panose="02040503050406030204" pitchFamily="18" charset="0"/>
                            </a:rPr>
                            <m:t> </m:t>
                          </m:r>
                          <m:r>
                            <a:rPr lang="en-US" sz="1600" b="1" i="1">
                              <a:solidFill>
                                <a:srgbClr val="16388A"/>
                              </a:solidFill>
                              <a:latin typeface="Cambria Math" panose="02040503050406030204" pitchFamily="18" charset="0"/>
                            </a:rPr>
                            <m:t>𝑳𝒆𝒂𝒓𝒏𝒊𝒏𝒈</m:t>
                          </m:r>
                          <m:r>
                            <a:rPr lang="en-US" sz="1600" b="1" i="1">
                              <a:solidFill>
                                <a:srgbClr val="16388A"/>
                              </a:solidFill>
                              <a:latin typeface="Cambria Math" panose="02040503050406030204" pitchFamily="18" charset="0"/>
                            </a:rPr>
                            <m:t> </m:t>
                          </m:r>
                          <m:r>
                            <a:rPr lang="en-US" sz="1600" b="1" i="1">
                              <a:solidFill>
                                <a:srgbClr val="16388A"/>
                              </a:solidFill>
                              <a:latin typeface="Cambria Math" panose="02040503050406030204" pitchFamily="18" charset="0"/>
                            </a:rPr>
                            <m:t>𝑵𝒆𝒕𝒘𝒐𝒓𝒌𝒔</m:t>
                          </m:r>
                        </m:oMath>
                      </m:oMathPara>
                    </a14:m>
                    <a:endParaRPr sz="1400" dirty="0"/>
                  </a:p>
                </p:txBody>
              </p:sp>
            </mc:Choice>
            <mc:Fallback>
              <p:sp>
                <p:nvSpPr>
                  <p:cNvPr id="11" name="TextBox 10">
                    <a:extLst>
                      <a:ext uri="{FF2B5EF4-FFF2-40B4-BE49-F238E27FC236}">
                        <a16:creationId xmlns:a16="http://schemas.microsoft.com/office/drawing/2014/main" id="{8870D315-40E3-0EC2-6D56-E03037F01BA6}"/>
                      </a:ext>
                    </a:extLst>
                  </p:cNvPr>
                  <p:cNvSpPr txBox="1">
                    <a:spLocks noRot="1" noChangeAspect="1" noMove="1" noResize="1" noEditPoints="1" noAdjustHandles="1" noChangeArrowheads="1" noChangeShapeType="1" noTextEdit="1"/>
                  </p:cNvSpPr>
                  <p:nvPr/>
                </p:nvSpPr>
                <p:spPr>
                  <a:xfrm>
                    <a:off x="580265" y="1432188"/>
                    <a:ext cx="4609211" cy="584775"/>
                  </a:xfrm>
                  <a:prstGeom prst="rect">
                    <a:avLst/>
                  </a:prstGeom>
                  <a:blipFill>
                    <a:blip r:embed="rId4"/>
                    <a:stretch>
                      <a:fillRect b="-4167"/>
                    </a:stretch>
                  </a:blipFill>
                </p:spPr>
                <p:txBody>
                  <a:bodyPr/>
                  <a:lstStyle/>
                  <a:p>
                    <a:r>
                      <a:rPr lang="en-US">
                        <a:noFill/>
                      </a:rPr>
                      <a:t> </a:t>
                    </a:r>
                  </a:p>
                </p:txBody>
              </p:sp>
            </mc:Fallback>
          </mc:AlternateContent>
        </p:grpSp>
        <p:sp>
          <p:nvSpPr>
            <p:cNvPr id="18" name="TextBox 17">
              <a:extLst>
                <a:ext uri="{FF2B5EF4-FFF2-40B4-BE49-F238E27FC236}">
                  <a16:creationId xmlns:a16="http://schemas.microsoft.com/office/drawing/2014/main" id="{1EAA9979-C218-4DFA-A67E-9A56C9789E18}"/>
                </a:ext>
              </a:extLst>
            </p:cNvPr>
            <p:cNvSpPr txBox="1"/>
            <p:nvPr/>
          </p:nvSpPr>
          <p:spPr>
            <a:xfrm>
              <a:off x="2104455" y="3304079"/>
              <a:ext cx="2140177" cy="498663"/>
            </a:xfrm>
            <a:prstGeom prst="rect">
              <a:avLst/>
            </a:prstGeom>
            <a:noFill/>
          </p:spPr>
          <p:txBody>
            <a:bodyPr wrap="square">
              <a:spAutoFit/>
            </a:bodyPr>
            <a:lstStyle/>
            <a:p>
              <a:pPr algn="ct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Abstract</a:t>
              </a:r>
              <a:endParaRPr lang="en-US"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grpSp>
      <p:cxnSp>
        <p:nvCxnSpPr>
          <p:cNvPr id="22" name="Straight Connector 21">
            <a:extLst>
              <a:ext uri="{FF2B5EF4-FFF2-40B4-BE49-F238E27FC236}">
                <a16:creationId xmlns:a16="http://schemas.microsoft.com/office/drawing/2014/main" id="{10641A20-2F44-4635-9055-AFB038B2D9AC}"/>
              </a:ext>
            </a:extLst>
          </p:cNvPr>
          <p:cNvCxnSpPr>
            <a:cxnSpLocks/>
          </p:cNvCxnSpPr>
          <p:nvPr/>
        </p:nvCxnSpPr>
        <p:spPr>
          <a:xfrm>
            <a:off x="6311956" y="0"/>
            <a:ext cx="0" cy="68580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pslz="http://schemas.microsoft.com/office/powerpoint/2016/slidezoom" Requires="pslz">
          <p:graphicFrame>
            <p:nvGraphicFramePr>
              <p:cNvPr id="4" name="Slide Zoom 3">
                <a:extLst>
                  <a:ext uri="{FF2B5EF4-FFF2-40B4-BE49-F238E27FC236}">
                    <a16:creationId xmlns:a16="http://schemas.microsoft.com/office/drawing/2014/main" id="{4C7CF96A-F7A9-4B88-AA90-F2B9CF59712C}"/>
                  </a:ext>
                </a:extLst>
              </p:cNvPr>
              <p:cNvGraphicFramePr>
                <a:graphicFrameLocks noChangeAspect="1"/>
              </p:cNvGraphicFramePr>
              <p:nvPr>
                <p:extLst>
                  <p:ext uri="{D42A27DB-BD31-4B8C-83A1-F6EECF244321}">
                    <p14:modId xmlns:p14="http://schemas.microsoft.com/office/powerpoint/2010/main" val="4062250056"/>
                  </p:ext>
                </p:extLst>
              </p:nvPr>
            </p:nvGraphicFramePr>
            <p:xfrm>
              <a:off x="6643838" y="287335"/>
              <a:ext cx="3048000" cy="1714500"/>
            </p:xfrm>
            <a:graphic>
              <a:graphicData uri="http://schemas.microsoft.com/office/powerpoint/2016/slidezoom">
                <pslz:sldZm>
                  <pslz:sldZmObj sldId="297" cId="1106058793">
                    <pslz:zmPr id="{D640414D-AF9B-48FE-954C-FE8D57499242}" returnToParent="0"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4" name="Slide Zoom 3">
                <a:extLst>
                  <a:ext uri="{FF2B5EF4-FFF2-40B4-BE49-F238E27FC236}">
                    <a16:creationId xmlns:a16="http://schemas.microsoft.com/office/drawing/2014/main" id="{4C7CF96A-F7A9-4B88-AA90-F2B9CF59712C}"/>
                  </a:ext>
                </a:extLst>
              </p:cNvPr>
              <p:cNvPicPr>
                <a:picLocks noGrp="1" noRot="1" noChangeAspect="1" noMove="1" noResize="1" noEditPoints="1" noAdjustHandles="1" noChangeArrowheads="1" noChangeShapeType="1"/>
              </p:cNvPicPr>
              <p:nvPr/>
            </p:nvPicPr>
            <p:blipFill>
              <a:blip r:embed="rId5"/>
              <a:stretch>
                <a:fillRect/>
              </a:stretch>
            </p:blipFill>
            <p:spPr>
              <a:xfrm>
                <a:off x="6643838" y="287335"/>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6" name="Slide Zoom 5">
                <a:extLst>
                  <a:ext uri="{FF2B5EF4-FFF2-40B4-BE49-F238E27FC236}">
                    <a16:creationId xmlns:a16="http://schemas.microsoft.com/office/drawing/2014/main" id="{725E8B55-75EC-4BC6-A227-F4438631F8CF}"/>
                  </a:ext>
                </a:extLst>
              </p:cNvPr>
              <p:cNvGraphicFramePr>
                <a:graphicFrameLocks noChangeAspect="1"/>
              </p:cNvGraphicFramePr>
              <p:nvPr>
                <p:extLst>
                  <p:ext uri="{D42A27DB-BD31-4B8C-83A1-F6EECF244321}">
                    <p14:modId xmlns:p14="http://schemas.microsoft.com/office/powerpoint/2010/main" val="3595002272"/>
                  </p:ext>
                </p:extLst>
              </p:nvPr>
            </p:nvGraphicFramePr>
            <p:xfrm>
              <a:off x="8733726" y="1868563"/>
              <a:ext cx="3048000" cy="1714500"/>
            </p:xfrm>
            <a:graphic>
              <a:graphicData uri="http://schemas.microsoft.com/office/powerpoint/2016/slidezoom">
                <pslz:sldZm>
                  <pslz:sldZmObj sldId="304" cId="77921929">
                    <pslz:zmPr id="{55145732-5167-4BD5-B8D2-1591C053921C}"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p166:spPr>
                    </pslz:zmPr>
                  </pslz:sldZmObj>
                </pslz:sldZm>
              </a:graphicData>
            </a:graphic>
          </p:graphicFrame>
        </mc:Choice>
        <mc:Fallback>
          <p:pic>
            <p:nvPicPr>
              <p:cNvPr id="6" name="Slide Zoom 5">
                <a:extLst>
                  <a:ext uri="{FF2B5EF4-FFF2-40B4-BE49-F238E27FC236}">
                    <a16:creationId xmlns:a16="http://schemas.microsoft.com/office/drawing/2014/main" id="{725E8B55-75EC-4BC6-A227-F4438631F8CF}"/>
                  </a:ext>
                </a:extLst>
              </p:cNvPr>
              <p:cNvPicPr>
                <a:picLocks noGrp="1" noRot="1" noChangeAspect="1" noMove="1" noResize="1" noEditPoints="1" noAdjustHandles="1" noChangeArrowheads="1" noChangeShapeType="1"/>
              </p:cNvPicPr>
              <p:nvPr/>
            </p:nvPicPr>
            <p:blipFill>
              <a:blip r:embed="rId6"/>
              <a:stretch>
                <a:fillRect/>
              </a:stretch>
            </p:blipFill>
            <p:spPr>
              <a:xfrm>
                <a:off x="8733726" y="1868563"/>
                <a:ext cx="3048000" cy="1714500"/>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16" name="Slide Zoom 15">
                <a:extLst>
                  <a:ext uri="{FF2B5EF4-FFF2-40B4-BE49-F238E27FC236}">
                    <a16:creationId xmlns:a16="http://schemas.microsoft.com/office/drawing/2014/main" id="{E828BC50-5131-4C75-B77B-CB63C4D70B20}"/>
                  </a:ext>
                </a:extLst>
              </p:cNvPr>
              <p:cNvGraphicFramePr>
                <a:graphicFrameLocks noChangeAspect="1"/>
              </p:cNvGraphicFramePr>
              <p:nvPr>
                <p:extLst>
                  <p:ext uri="{D42A27DB-BD31-4B8C-83A1-F6EECF244321}">
                    <p14:modId xmlns:p14="http://schemas.microsoft.com/office/powerpoint/2010/main" val="1926973374"/>
                  </p:ext>
                </p:extLst>
              </p:nvPr>
            </p:nvGraphicFramePr>
            <p:xfrm>
              <a:off x="8733726" y="4639081"/>
              <a:ext cx="3048000" cy="1714500"/>
            </p:xfrm>
            <a:graphic>
              <a:graphicData uri="http://schemas.microsoft.com/office/powerpoint/2016/slidezoom">
                <pslz:sldZm>
                  <pslz:sldZmObj sldId="308" cId="3758680294">
                    <pslz:zmPr id="{66BDFA9E-CD02-4105-84B6-223BF53DC50C}"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6" name="Slide Zoom 15">
                <a:extLst>
                  <a:ext uri="{FF2B5EF4-FFF2-40B4-BE49-F238E27FC236}">
                    <a16:creationId xmlns:a16="http://schemas.microsoft.com/office/drawing/2014/main" id="{E828BC50-5131-4C75-B77B-CB63C4D70B20}"/>
                  </a:ext>
                </a:extLst>
              </p:cNvPr>
              <p:cNvPicPr>
                <a:picLocks noGrp="1" noRot="1" noChangeAspect="1" noMove="1" noResize="1" noEditPoints="1" noAdjustHandles="1" noChangeArrowheads="1" noChangeShapeType="1"/>
              </p:cNvPicPr>
              <p:nvPr/>
            </p:nvPicPr>
            <p:blipFill>
              <a:blip r:embed="rId7"/>
              <a:stretch>
                <a:fillRect/>
              </a:stretch>
            </p:blipFill>
            <p:spPr>
              <a:xfrm>
                <a:off x="8733726" y="4639081"/>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552668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0BDE7D5-95A2-4EB2-AE5B-A491BEFE5C1F}"/>
              </a:ext>
            </a:extLst>
          </p:cNvPr>
          <p:cNvSpPr txBox="1"/>
          <p:nvPr/>
        </p:nvSpPr>
        <p:spPr>
          <a:xfrm>
            <a:off x="316573" y="114147"/>
            <a:ext cx="5032667" cy="498663"/>
          </a:xfrm>
          <a:prstGeom prst="rect">
            <a:avLst/>
          </a:prstGeom>
          <a:noFill/>
        </p:spPr>
        <p:txBody>
          <a:bodyPr wrap="square">
            <a:spAutoFit/>
          </a:bodyPr>
          <a:lstStyle/>
          <a:p>
            <a:pP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Introduction</a:t>
            </a:r>
            <a:endParaRPr lang="en-US"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46AC14D4-E837-47CB-9BE6-6EAA80D25BCB}"/>
              </a:ext>
            </a:extLst>
          </p:cNvPr>
          <p:cNvSpPr txBox="1"/>
          <p:nvPr/>
        </p:nvSpPr>
        <p:spPr>
          <a:xfrm>
            <a:off x="66000" y="898227"/>
            <a:ext cx="7391400" cy="5509200"/>
          </a:xfrm>
          <a:prstGeom prst="rect">
            <a:avLst/>
          </a:prstGeom>
          <a:noFill/>
        </p:spPr>
        <p:txBody>
          <a:bodyPr wrap="square">
            <a:spAutoFit/>
          </a:bodyPr>
          <a:lstStyle/>
          <a:p>
            <a:pPr algn="just"/>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Semantic image segmentation is a fundamental problem in computer vision that aims to assign a class label to each pixel in an image, thus providing a detailed understanding of the image content. Accurate and efficient image segmentation is crucial for various applications, such as autonomous driving, robotics, medical image analysis, and scene understanding.</a:t>
            </a:r>
          </a:p>
          <a:p>
            <a:pPr algn="just"/>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Deep learning methods, particularly Convolutional Neural Networks (CNNs), have shown great success in addressing the semantic image segmentation challenge. Among various CNN architectures, DeepLabV3 with the ResNet50 backbone has emerged as a popular choice, demonstrating remarkable performance on several benchmark datasets.</a:t>
            </a:r>
          </a:p>
          <a:p>
            <a:pPr algn="just"/>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In this assignment, we investigate the performance of the DeepLabV3-ResNet50 model, pretrained on the 20-class PASCAL VOC dataset, using </a:t>
            </a:r>
            <a:r>
              <a:rPr lang="en-US" sz="16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PyTorch</a:t>
            </a: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and </a:t>
            </a:r>
            <a:r>
              <a:rPr lang="en-US" sz="16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TorchVision</a:t>
            </a: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segmentation frameworks. We aim to gain practical experience with image segmentation, model loading, image preprocessing, and visualization utilities provided by the </a:t>
            </a:r>
            <a:r>
              <a:rPr lang="en-US" sz="16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PyTorch</a:t>
            </a: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ecosystem. We focus on generating multi-class segmentation masks for a set of test images and evaluating the model's performance by comparing these masks with the original images.</a:t>
            </a:r>
          </a:p>
          <a:p>
            <a:pPr algn="just"/>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The remainder of this report is structured as follows: we first describe our methodology, including the model loading, image preprocessing, segmentation, and visualization steps. Next, we present the segmentation results and discuss cases where the model fails to segment images correctly, providing possible explanations for these failures. Finally, we conclude with an overall assessment of the DeepLabV3-ResNet50 model's performance and suggestions for future improvements in semantic image segmentation.</a:t>
            </a:r>
          </a:p>
        </p:txBody>
      </p:sp>
      <p:pic>
        <p:nvPicPr>
          <p:cNvPr id="4" name="Picture 3">
            <a:extLst>
              <a:ext uri="{FF2B5EF4-FFF2-40B4-BE49-F238E27FC236}">
                <a16:creationId xmlns:a16="http://schemas.microsoft.com/office/drawing/2014/main" id="{A85303CB-4479-4AA2-B67E-62EB12F5DA07}"/>
              </a:ext>
            </a:extLst>
          </p:cNvPr>
          <p:cNvPicPr>
            <a:picLocks noChangeAspect="1"/>
          </p:cNvPicPr>
          <p:nvPr/>
        </p:nvPicPr>
        <p:blipFill>
          <a:blip r:embed="rId2"/>
          <a:stretch>
            <a:fillRect/>
          </a:stretch>
        </p:blipFill>
        <p:spPr>
          <a:xfrm>
            <a:off x="7664473" y="320633"/>
            <a:ext cx="4364330" cy="5913912"/>
          </a:xfrm>
          <a:prstGeom prst="rect">
            <a:avLst/>
          </a:prstGeom>
        </p:spPr>
      </p:pic>
    </p:spTree>
    <p:extLst>
      <p:ext uri="{BB962C8B-B14F-4D97-AF65-F5344CB8AC3E}">
        <p14:creationId xmlns:p14="http://schemas.microsoft.com/office/powerpoint/2010/main" val="1106058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717D9E36-6991-4664-B2BA-3D602C632F62}"/>
              </a:ext>
            </a:extLst>
          </p:cNvPr>
          <p:cNvGrpSpPr/>
          <p:nvPr/>
        </p:nvGrpSpPr>
        <p:grpSpPr>
          <a:xfrm>
            <a:off x="315943" y="217924"/>
            <a:ext cx="6220693" cy="1534198"/>
            <a:chOff x="315943" y="217924"/>
            <a:chExt cx="6220693" cy="1534198"/>
          </a:xfrm>
        </p:grpSpPr>
        <p:sp>
          <p:nvSpPr>
            <p:cNvPr id="7" name="TextBox 6">
              <a:extLst>
                <a:ext uri="{FF2B5EF4-FFF2-40B4-BE49-F238E27FC236}">
                  <a16:creationId xmlns:a16="http://schemas.microsoft.com/office/drawing/2014/main" id="{7D6C4428-B079-4976-BC75-D390EBA39177}"/>
                </a:ext>
              </a:extLst>
            </p:cNvPr>
            <p:cNvSpPr txBox="1"/>
            <p:nvPr/>
          </p:nvSpPr>
          <p:spPr>
            <a:xfrm>
              <a:off x="315943" y="217924"/>
              <a:ext cx="4948317" cy="498663"/>
            </a:xfrm>
            <a:prstGeom prst="rect">
              <a:avLst/>
            </a:prstGeom>
            <a:noFill/>
          </p:spPr>
          <p:txBody>
            <a:bodyPr wrap="square">
              <a:spAutoFit/>
            </a:bodyPr>
            <a:lstStyle/>
            <a:p>
              <a:pP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Task 1: Load DeepLabV3 model  </a:t>
              </a:r>
              <a:endParaRPr lang="en-US" sz="2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8" name="Picture 7">
              <a:extLst>
                <a:ext uri="{FF2B5EF4-FFF2-40B4-BE49-F238E27FC236}">
                  <a16:creationId xmlns:a16="http://schemas.microsoft.com/office/drawing/2014/main" id="{9185F103-5CD5-404C-8705-7E705FA913F1}"/>
                </a:ext>
              </a:extLst>
            </p:cNvPr>
            <p:cNvPicPr>
              <a:picLocks noChangeAspect="1"/>
            </p:cNvPicPr>
            <p:nvPr/>
          </p:nvPicPr>
          <p:blipFill>
            <a:blip r:embed="rId2"/>
            <a:stretch>
              <a:fillRect/>
            </a:stretch>
          </p:blipFill>
          <p:spPr>
            <a:xfrm>
              <a:off x="315943" y="818542"/>
              <a:ext cx="6220693" cy="933580"/>
            </a:xfrm>
            <a:prstGeom prst="rect">
              <a:avLst/>
            </a:prstGeom>
          </p:spPr>
        </p:pic>
      </p:grpSp>
      <p:grpSp>
        <p:nvGrpSpPr>
          <p:cNvPr id="21" name="Group 20">
            <a:extLst>
              <a:ext uri="{FF2B5EF4-FFF2-40B4-BE49-F238E27FC236}">
                <a16:creationId xmlns:a16="http://schemas.microsoft.com/office/drawing/2014/main" id="{05CB257B-825C-4B30-8493-726DB4C1EE8B}"/>
              </a:ext>
            </a:extLst>
          </p:cNvPr>
          <p:cNvGrpSpPr/>
          <p:nvPr/>
        </p:nvGrpSpPr>
        <p:grpSpPr>
          <a:xfrm>
            <a:off x="315943" y="2019731"/>
            <a:ext cx="6864175" cy="2285330"/>
            <a:chOff x="315943" y="2037004"/>
            <a:chExt cx="6864175" cy="2285330"/>
          </a:xfrm>
        </p:grpSpPr>
        <p:sp>
          <p:nvSpPr>
            <p:cNvPr id="14" name="TextBox 13">
              <a:extLst>
                <a:ext uri="{FF2B5EF4-FFF2-40B4-BE49-F238E27FC236}">
                  <a16:creationId xmlns:a16="http://schemas.microsoft.com/office/drawing/2014/main" id="{296B0039-9FE5-49EA-9431-D4AA20B6EABF}"/>
                </a:ext>
              </a:extLst>
            </p:cNvPr>
            <p:cNvSpPr txBox="1"/>
            <p:nvPr/>
          </p:nvSpPr>
          <p:spPr>
            <a:xfrm>
              <a:off x="315943" y="2037004"/>
              <a:ext cx="6864175" cy="498663"/>
            </a:xfrm>
            <a:prstGeom prst="rect">
              <a:avLst/>
            </a:prstGeom>
            <a:noFill/>
          </p:spPr>
          <p:txBody>
            <a:bodyPr wrap="square">
              <a:spAutoFit/>
            </a:bodyPr>
            <a:lstStyle/>
            <a:p>
              <a:pP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Task 2: Pre-process (i.e. resize) the image if necessary</a:t>
              </a:r>
              <a:endParaRPr lang="en-US" sz="2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17" name="Picture 16">
              <a:extLst>
                <a:ext uri="{FF2B5EF4-FFF2-40B4-BE49-F238E27FC236}">
                  <a16:creationId xmlns:a16="http://schemas.microsoft.com/office/drawing/2014/main" id="{17C74CAB-3795-48D1-AA6E-9CAC4ED7D8D4}"/>
                </a:ext>
              </a:extLst>
            </p:cNvPr>
            <p:cNvPicPr>
              <a:picLocks noChangeAspect="1"/>
            </p:cNvPicPr>
            <p:nvPr/>
          </p:nvPicPr>
          <p:blipFill>
            <a:blip r:embed="rId3"/>
            <a:stretch>
              <a:fillRect/>
            </a:stretch>
          </p:blipFill>
          <p:spPr>
            <a:xfrm>
              <a:off x="315943" y="2645700"/>
              <a:ext cx="4877481" cy="1676634"/>
            </a:xfrm>
            <a:prstGeom prst="rect">
              <a:avLst/>
            </a:prstGeom>
          </p:spPr>
        </p:pic>
      </p:grpSp>
      <p:grpSp>
        <p:nvGrpSpPr>
          <p:cNvPr id="22" name="Group 21">
            <a:extLst>
              <a:ext uri="{FF2B5EF4-FFF2-40B4-BE49-F238E27FC236}">
                <a16:creationId xmlns:a16="http://schemas.microsoft.com/office/drawing/2014/main" id="{63F6D3FF-47FB-43E0-9A8B-45AE3FE50AB8}"/>
              </a:ext>
            </a:extLst>
          </p:cNvPr>
          <p:cNvGrpSpPr/>
          <p:nvPr/>
        </p:nvGrpSpPr>
        <p:grpSpPr>
          <a:xfrm>
            <a:off x="315943" y="4572670"/>
            <a:ext cx="6864175" cy="1643648"/>
            <a:chOff x="315943" y="4572670"/>
            <a:chExt cx="6864175" cy="1643648"/>
          </a:xfrm>
        </p:grpSpPr>
        <p:sp>
          <p:nvSpPr>
            <p:cNvPr id="18" name="TextBox 17">
              <a:extLst>
                <a:ext uri="{FF2B5EF4-FFF2-40B4-BE49-F238E27FC236}">
                  <a16:creationId xmlns:a16="http://schemas.microsoft.com/office/drawing/2014/main" id="{C49589E2-100D-4503-9E2D-D20D4E769D04}"/>
                </a:ext>
              </a:extLst>
            </p:cNvPr>
            <p:cNvSpPr txBox="1"/>
            <p:nvPr/>
          </p:nvSpPr>
          <p:spPr>
            <a:xfrm>
              <a:off x="315943" y="4572670"/>
              <a:ext cx="6864175" cy="498663"/>
            </a:xfrm>
            <a:prstGeom prst="rect">
              <a:avLst/>
            </a:prstGeom>
            <a:noFill/>
          </p:spPr>
          <p:txBody>
            <a:bodyPr wrap="square">
              <a:spAutoFit/>
            </a:bodyPr>
            <a:lstStyle/>
            <a:p>
              <a:pP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Task 3: Segment the given test images</a:t>
              </a:r>
              <a:endParaRPr lang="en-US" sz="2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19" name="Picture 18">
              <a:extLst>
                <a:ext uri="{FF2B5EF4-FFF2-40B4-BE49-F238E27FC236}">
                  <a16:creationId xmlns:a16="http://schemas.microsoft.com/office/drawing/2014/main" id="{BE9A5B97-C3A8-4ECB-A48F-669ACD4CF94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15943" y="5178811"/>
              <a:ext cx="4877481" cy="1037507"/>
            </a:xfrm>
            <a:prstGeom prst="rect">
              <a:avLst/>
            </a:prstGeom>
          </p:spPr>
        </p:pic>
      </p:grpSp>
      <p:pic>
        <p:nvPicPr>
          <p:cNvPr id="24" name="Picture 23">
            <a:extLst>
              <a:ext uri="{FF2B5EF4-FFF2-40B4-BE49-F238E27FC236}">
                <a16:creationId xmlns:a16="http://schemas.microsoft.com/office/drawing/2014/main" id="{68B84CDC-0649-4DE6-8EA2-691D8C26F008}"/>
              </a:ext>
            </a:extLst>
          </p:cNvPr>
          <p:cNvPicPr>
            <a:picLocks noChangeAspect="1"/>
          </p:cNvPicPr>
          <p:nvPr/>
        </p:nvPicPr>
        <p:blipFill>
          <a:blip r:embed="rId5"/>
          <a:stretch>
            <a:fillRect/>
          </a:stretch>
        </p:blipFill>
        <p:spPr>
          <a:xfrm>
            <a:off x="7180118" y="4098590"/>
            <a:ext cx="4781320" cy="2403221"/>
          </a:xfrm>
          <a:prstGeom prst="rect">
            <a:avLst/>
          </a:prstGeom>
        </p:spPr>
      </p:pic>
      <p:sp>
        <p:nvSpPr>
          <p:cNvPr id="25" name="TextBox 24">
            <a:extLst>
              <a:ext uri="{FF2B5EF4-FFF2-40B4-BE49-F238E27FC236}">
                <a16:creationId xmlns:a16="http://schemas.microsoft.com/office/drawing/2014/main" id="{DEA66D09-890E-43D0-80CB-EE642F7FC063}"/>
              </a:ext>
            </a:extLst>
          </p:cNvPr>
          <p:cNvSpPr txBox="1"/>
          <p:nvPr/>
        </p:nvSpPr>
        <p:spPr>
          <a:xfrm>
            <a:off x="7180118" y="3451700"/>
            <a:ext cx="4948317" cy="498663"/>
          </a:xfrm>
          <a:prstGeom prst="rect">
            <a:avLst/>
          </a:prstGeom>
          <a:noFill/>
        </p:spPr>
        <p:txBody>
          <a:bodyPr wrap="square">
            <a:spAutoFit/>
          </a:bodyPr>
          <a:lstStyle/>
          <a:p>
            <a:pP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main():</a:t>
            </a:r>
            <a:endParaRPr lang="en-US" sz="2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77921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D6C4428-B079-4976-BC75-D390EBA39177}"/>
              </a:ext>
            </a:extLst>
          </p:cNvPr>
          <p:cNvSpPr txBox="1"/>
          <p:nvPr/>
        </p:nvSpPr>
        <p:spPr>
          <a:xfrm>
            <a:off x="315943" y="217924"/>
            <a:ext cx="5780057" cy="960328"/>
          </a:xfrm>
          <a:prstGeom prst="rect">
            <a:avLst/>
          </a:prstGeom>
          <a:noFill/>
        </p:spPr>
        <p:txBody>
          <a:bodyPr wrap="square">
            <a:spAutoFit/>
          </a:bodyPr>
          <a:lstStyle/>
          <a:p>
            <a:pP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Task 4: Generate (multi-class) segmentation masks on test images</a:t>
            </a:r>
            <a:endParaRPr lang="en-US" sz="2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3" name="Picture 2">
            <a:extLst>
              <a:ext uri="{FF2B5EF4-FFF2-40B4-BE49-F238E27FC236}">
                <a16:creationId xmlns:a16="http://schemas.microsoft.com/office/drawing/2014/main" id="{52442A7A-6E5E-4B4F-AA46-C3628F8B1840}"/>
              </a:ext>
            </a:extLst>
          </p:cNvPr>
          <p:cNvPicPr>
            <a:picLocks noChangeAspect="1"/>
          </p:cNvPicPr>
          <p:nvPr/>
        </p:nvPicPr>
        <p:blipFill>
          <a:blip r:embed="rId2"/>
          <a:stretch>
            <a:fillRect/>
          </a:stretch>
        </p:blipFill>
        <p:spPr>
          <a:xfrm>
            <a:off x="315943" y="1231796"/>
            <a:ext cx="5277587" cy="3305636"/>
          </a:xfrm>
          <a:prstGeom prst="rect">
            <a:avLst/>
          </a:prstGeom>
        </p:spPr>
      </p:pic>
      <p:pic>
        <p:nvPicPr>
          <p:cNvPr id="5" name="Picture 4">
            <a:extLst>
              <a:ext uri="{FF2B5EF4-FFF2-40B4-BE49-F238E27FC236}">
                <a16:creationId xmlns:a16="http://schemas.microsoft.com/office/drawing/2014/main" id="{8DF90EE6-94E1-45E5-B604-D44911DF0408}"/>
              </a:ext>
            </a:extLst>
          </p:cNvPr>
          <p:cNvPicPr>
            <a:picLocks noChangeAspect="1"/>
          </p:cNvPicPr>
          <p:nvPr/>
        </p:nvPicPr>
        <p:blipFill>
          <a:blip r:embed="rId3"/>
          <a:stretch>
            <a:fillRect/>
          </a:stretch>
        </p:blipFill>
        <p:spPr>
          <a:xfrm>
            <a:off x="5995555" y="1231796"/>
            <a:ext cx="6046757" cy="5408280"/>
          </a:xfrm>
          <a:prstGeom prst="rect">
            <a:avLst/>
          </a:prstGeom>
        </p:spPr>
      </p:pic>
    </p:spTree>
    <p:extLst>
      <p:ext uri="{BB962C8B-B14F-4D97-AF65-F5344CB8AC3E}">
        <p14:creationId xmlns:p14="http://schemas.microsoft.com/office/powerpoint/2010/main" val="961108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EF3B805-3704-437E-A20B-22CEEC81991C}"/>
              </a:ext>
            </a:extLst>
          </p:cNvPr>
          <p:cNvSpPr txBox="1"/>
          <p:nvPr/>
        </p:nvSpPr>
        <p:spPr>
          <a:xfrm>
            <a:off x="139632" y="62203"/>
            <a:ext cx="3282914" cy="498663"/>
          </a:xfrm>
          <a:prstGeom prst="rect">
            <a:avLst/>
          </a:prstGeom>
          <a:noFill/>
        </p:spPr>
        <p:txBody>
          <a:bodyPr wrap="square">
            <a:spAutoFit/>
          </a:bodyPr>
          <a:lstStyle/>
          <a:p>
            <a:pP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Report and Results:</a:t>
            </a:r>
            <a:endParaRPr lang="en-US" sz="2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grpSp>
        <p:nvGrpSpPr>
          <p:cNvPr id="12" name="Group 11">
            <a:extLst>
              <a:ext uri="{FF2B5EF4-FFF2-40B4-BE49-F238E27FC236}">
                <a16:creationId xmlns:a16="http://schemas.microsoft.com/office/drawing/2014/main" id="{DCAD2722-70C6-4ABF-AF19-3C7B66239E02}"/>
              </a:ext>
            </a:extLst>
          </p:cNvPr>
          <p:cNvGrpSpPr/>
          <p:nvPr/>
        </p:nvGrpSpPr>
        <p:grpSpPr>
          <a:xfrm>
            <a:off x="6350924" y="62203"/>
            <a:ext cx="5701444" cy="6733594"/>
            <a:chOff x="6423660" y="124406"/>
            <a:chExt cx="5701444" cy="6733594"/>
          </a:xfrm>
        </p:grpSpPr>
        <p:pic>
          <p:nvPicPr>
            <p:cNvPr id="3" name="Picture 2">
              <a:extLst>
                <a:ext uri="{FF2B5EF4-FFF2-40B4-BE49-F238E27FC236}">
                  <a16:creationId xmlns:a16="http://schemas.microsoft.com/office/drawing/2014/main" id="{0C50A966-F6EE-469F-8FCC-6530947C3051}"/>
                </a:ext>
              </a:extLst>
            </p:cNvPr>
            <p:cNvPicPr>
              <a:picLocks noChangeAspect="1"/>
            </p:cNvPicPr>
            <p:nvPr/>
          </p:nvPicPr>
          <p:blipFill rotWithShape="1">
            <a:blip r:embed="rId2">
              <a:extLst>
                <a:ext uri="{28A0092B-C50C-407E-A947-70E740481C1C}">
                  <a14:useLocalDpi xmlns:a14="http://schemas.microsoft.com/office/drawing/2010/main" val="0"/>
                </a:ext>
              </a:extLst>
            </a:blip>
            <a:srcRect l="9125" t="8439" r="2625" b="6250"/>
            <a:stretch/>
          </p:blipFill>
          <p:spPr>
            <a:xfrm>
              <a:off x="6423660" y="4653334"/>
              <a:ext cx="5701444" cy="2204666"/>
            </a:xfrm>
            <a:prstGeom prst="rect">
              <a:avLst/>
            </a:prstGeom>
          </p:spPr>
        </p:pic>
        <p:pic>
          <p:nvPicPr>
            <p:cNvPr id="6" name="Picture 5">
              <a:extLst>
                <a:ext uri="{FF2B5EF4-FFF2-40B4-BE49-F238E27FC236}">
                  <a16:creationId xmlns:a16="http://schemas.microsoft.com/office/drawing/2014/main" id="{717CDF2F-9A92-4A55-8CC4-676658A2C90A}"/>
                </a:ext>
              </a:extLst>
            </p:cNvPr>
            <p:cNvPicPr>
              <a:picLocks noChangeAspect="1"/>
            </p:cNvPicPr>
            <p:nvPr/>
          </p:nvPicPr>
          <p:blipFill rotWithShape="1">
            <a:blip r:embed="rId3">
              <a:extLst>
                <a:ext uri="{28A0092B-C50C-407E-A947-70E740481C1C}">
                  <a14:useLocalDpi xmlns:a14="http://schemas.microsoft.com/office/drawing/2010/main" val="0"/>
                </a:ext>
              </a:extLst>
            </a:blip>
            <a:srcRect l="9125" t="8439" r="2625" b="6250"/>
            <a:stretch/>
          </p:blipFill>
          <p:spPr>
            <a:xfrm>
              <a:off x="6423660" y="2388870"/>
              <a:ext cx="5701444" cy="2204666"/>
            </a:xfrm>
            <a:prstGeom prst="rect">
              <a:avLst/>
            </a:prstGeom>
          </p:spPr>
        </p:pic>
        <p:pic>
          <p:nvPicPr>
            <p:cNvPr id="10" name="Picture 9">
              <a:extLst>
                <a:ext uri="{FF2B5EF4-FFF2-40B4-BE49-F238E27FC236}">
                  <a16:creationId xmlns:a16="http://schemas.microsoft.com/office/drawing/2014/main" id="{C7274BF6-3AC6-4FAF-8EEB-2A9E8904DD1C}"/>
                </a:ext>
              </a:extLst>
            </p:cNvPr>
            <p:cNvPicPr>
              <a:picLocks noChangeAspect="1"/>
            </p:cNvPicPr>
            <p:nvPr/>
          </p:nvPicPr>
          <p:blipFill rotWithShape="1">
            <a:blip r:embed="rId4">
              <a:extLst>
                <a:ext uri="{28A0092B-C50C-407E-A947-70E740481C1C}">
                  <a14:useLocalDpi xmlns:a14="http://schemas.microsoft.com/office/drawing/2010/main" val="0"/>
                </a:ext>
              </a:extLst>
            </a:blip>
            <a:srcRect l="9125" t="8439" r="2625" b="6250"/>
            <a:stretch/>
          </p:blipFill>
          <p:spPr>
            <a:xfrm>
              <a:off x="6423660" y="124406"/>
              <a:ext cx="5701444" cy="2204666"/>
            </a:xfrm>
            <a:prstGeom prst="rect">
              <a:avLst/>
            </a:prstGeom>
          </p:spPr>
        </p:pic>
      </p:grpSp>
      <p:sp>
        <p:nvSpPr>
          <p:cNvPr id="18" name="TextBox 17">
            <a:extLst>
              <a:ext uri="{FF2B5EF4-FFF2-40B4-BE49-F238E27FC236}">
                <a16:creationId xmlns:a16="http://schemas.microsoft.com/office/drawing/2014/main" id="{52BC0EDA-B59A-4C40-8722-CC8394D09911}"/>
              </a:ext>
            </a:extLst>
          </p:cNvPr>
          <p:cNvSpPr txBox="1"/>
          <p:nvPr/>
        </p:nvSpPr>
        <p:spPr>
          <a:xfrm>
            <a:off x="139632" y="560866"/>
            <a:ext cx="6094268" cy="6161687"/>
          </a:xfrm>
          <a:prstGeom prst="rect">
            <a:avLst/>
          </a:prstGeom>
          <a:noFill/>
        </p:spPr>
        <p:txBody>
          <a:bodyPr wrap="square">
            <a:spAutoFit/>
          </a:bodyPr>
          <a:lstStyle/>
          <a:p>
            <a:pPr algn="just"/>
            <a:r>
              <a:rPr lang="en-US" sz="1360" dirty="0"/>
              <a:t>Interpretation of Results:</a:t>
            </a:r>
          </a:p>
          <a:p>
            <a:pPr indent="457200" algn="just"/>
            <a:r>
              <a:rPr lang="en-US" sz="1360" dirty="0"/>
              <a:t>Upon evaluating the segmentation results generated by the DeepLabV3-ResNet50 model, we observe that the model performs well in segmenting various objects within the test images. The generated segmentation masks generally align well with the boundaries of the objects in the original images, and the model is successful in identifying and classifying most objects accurately.</a:t>
            </a:r>
          </a:p>
          <a:p>
            <a:pPr indent="457200" algn="just"/>
            <a:r>
              <a:rPr lang="en-US" sz="1360" dirty="0"/>
              <a:t>However, in some cases, the model demonstrates shortcomings in its segmentation capabilities:</a:t>
            </a:r>
          </a:p>
          <a:p>
            <a:pPr marL="342900" indent="-342900" algn="just">
              <a:buFont typeface="+mj-lt"/>
              <a:buAutoNum type="arabicPeriod"/>
            </a:pPr>
            <a:r>
              <a:rPr lang="en-US" sz="1360" dirty="0"/>
              <a:t>Confusion between similar classes: The model may struggle to differentiate between objects with similar appearances or structures. For example, the model might confuse a chair with a table or a bird with an airplane due to their similarities in shape and context.</a:t>
            </a:r>
          </a:p>
          <a:p>
            <a:pPr marL="342900" indent="-342900" algn="just">
              <a:buFont typeface="+mj-lt"/>
              <a:buAutoNum type="arabicPeriod"/>
            </a:pPr>
            <a:r>
              <a:rPr lang="en-US" sz="1360" dirty="0"/>
              <a:t>Small objects or fine details: The model might fail to capture small objects or objects with intricate details, as these might be less represented in the training dataset or lost during </a:t>
            </a:r>
            <a:r>
              <a:rPr lang="en-US" sz="1360"/>
              <a:t>the down-sampling </a:t>
            </a:r>
            <a:r>
              <a:rPr lang="en-US" sz="1360" dirty="0"/>
              <a:t>process in the model architecture.</a:t>
            </a:r>
          </a:p>
          <a:p>
            <a:pPr marL="342900" indent="-342900" algn="just">
              <a:buFont typeface="+mj-lt"/>
              <a:buAutoNum type="arabicPeriod"/>
            </a:pPr>
            <a:r>
              <a:rPr lang="en-US" sz="1360" dirty="0"/>
              <a:t>Occlusion and overlap: When objects are partially occluded or overlapping, the model may have difficulty distinguishing between them, leading to incorrect segmentation or class labels.</a:t>
            </a:r>
          </a:p>
          <a:p>
            <a:pPr marL="342900" indent="-342900" algn="just">
              <a:buFont typeface="+mj-lt"/>
              <a:buAutoNum type="arabicPeriod"/>
            </a:pPr>
            <a:r>
              <a:rPr lang="en-US" sz="1360" dirty="0"/>
              <a:t>Varied appearances: If objects within the same class have a wide range of appearances, the model might not be able to recognize all instances, especially if they deviate significantly from the training examples.</a:t>
            </a:r>
          </a:p>
          <a:p>
            <a:pPr indent="457200" algn="just"/>
            <a:r>
              <a:rPr lang="en-US" sz="1360" dirty="0"/>
              <a:t>Overall, the DeepLabV3-ResNet50 model demonstrates robust performance in semantic image segmentation. Nonetheless, there is room for improvement in addressing the aforementioned challenges. Future work could explore techniques such as data augmentation, incorporating additional training data, using more advanced model architectures, or applying post-processing methods to refine segmentation results. By addressing these limitations, the model's performance can be further enhanced, making it more suitable for a wide range of real-world applications.</a:t>
            </a:r>
          </a:p>
        </p:txBody>
      </p:sp>
    </p:spTree>
    <p:extLst>
      <p:ext uri="{BB962C8B-B14F-4D97-AF65-F5344CB8AC3E}">
        <p14:creationId xmlns:p14="http://schemas.microsoft.com/office/powerpoint/2010/main" val="3758680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1791</TotalTime>
  <Words>762</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Xuanbo Miao</dc:creator>
  <cp:lastModifiedBy>Xuanbo Miao</cp:lastModifiedBy>
  <cp:revision>57</cp:revision>
  <dcterms:created xsi:type="dcterms:W3CDTF">2022-09-13T19:57:22Z</dcterms:created>
  <dcterms:modified xsi:type="dcterms:W3CDTF">2023-04-04T04:53:02Z</dcterms:modified>
</cp:coreProperties>
</file>